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5.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0" r:id="rId4"/>
  </p:sldMasterIdLst>
  <p:notesMasterIdLst>
    <p:notesMasterId r:id="rId27"/>
  </p:notesMasterIdLst>
  <p:sldIdLst>
    <p:sldId id="310" r:id="rId5"/>
    <p:sldId id="318" r:id="rId6"/>
    <p:sldId id="319" r:id="rId7"/>
    <p:sldId id="353" r:id="rId8"/>
    <p:sldId id="258" r:id="rId9"/>
    <p:sldId id="358" r:id="rId10"/>
    <p:sldId id="352" r:id="rId11"/>
    <p:sldId id="315" r:id="rId12"/>
    <p:sldId id="354" r:id="rId13"/>
    <p:sldId id="328" r:id="rId14"/>
    <p:sldId id="355" r:id="rId15"/>
    <p:sldId id="329" r:id="rId16"/>
    <p:sldId id="349" r:id="rId17"/>
    <p:sldId id="333" r:id="rId18"/>
    <p:sldId id="334" r:id="rId19"/>
    <p:sldId id="337" r:id="rId20"/>
    <p:sldId id="356" r:id="rId21"/>
    <p:sldId id="357" r:id="rId22"/>
    <p:sldId id="265" r:id="rId23"/>
    <p:sldId id="330" r:id="rId24"/>
    <p:sldId id="359" r:id="rId25"/>
    <p:sldId id="3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4.xml"/><Relationship Id="rId5" Type="http://schemas.openxmlformats.org/officeDocument/2006/relationships/tags" Target="../tags/tag6.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4.xml"/><Relationship Id="rId4"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4.xml"/><Relationship Id="rId5" Type="http://schemas.openxmlformats.org/officeDocument/2006/relationships/tags" Target="../tags/tag48.xml"/><Relationship Id="rId4" Type="http://schemas.openxmlformats.org/officeDocument/2006/relationships/tags" Target="../tags/tag47.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4.xml"/><Relationship Id="rId4" Type="http://schemas.openxmlformats.org/officeDocument/2006/relationships/tags" Target="../tags/tag5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4.xml"/><Relationship Id="rId5" Type="http://schemas.openxmlformats.org/officeDocument/2006/relationships/tags" Target="../tags/tag57.xml"/><Relationship Id="rId4" Type="http://schemas.openxmlformats.org/officeDocument/2006/relationships/tags" Target="../tags/tag5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2025/10/12</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2025/10/12</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1.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2025/10/12</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20C13D88-C2CB-4605-8995-5F3B590599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0.xml"/><Relationship Id="rId5" Type="http://schemas.openxmlformats.org/officeDocument/2006/relationships/image" Target="../media/image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8.xml"/><Relationship Id="rId5"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ags" Target="../tags/tag5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
        <p:nvSpPr>
          <p:cNvPr id="6" name="TextBox 5">
            <a:extLst>
              <a:ext uri="{FF2B5EF4-FFF2-40B4-BE49-F238E27FC236}">
                <a16:creationId xmlns:a16="http://schemas.microsoft.com/office/drawing/2014/main" id="{0C726145-A703-E3B9-E108-45B1E0FB7404}"/>
              </a:ext>
            </a:extLst>
          </p:cNvPr>
          <p:cNvSpPr txBox="1"/>
          <p:nvPr/>
        </p:nvSpPr>
        <p:spPr>
          <a:xfrm>
            <a:off x="2116659" y="273283"/>
            <a:ext cx="734785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40A1DC94-674B-4963-9ADB-660DC282C9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8450" y="0"/>
            <a:ext cx="1733550" cy="1733550"/>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pic>
        <p:nvPicPr>
          <p:cNvPr id="5" name="Picture 4" descr="Shape&#10;&#10;Description automatically generated with medium confidence">
            <a:extLst>
              <a:ext uri="{FF2B5EF4-FFF2-40B4-BE49-F238E27FC236}">
                <a16:creationId xmlns:a16="http://schemas.microsoft.com/office/drawing/2014/main" id="{ADD2A1EA-92E3-477B-986A-43D8ABFEC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426796"/>
            <a:ext cx="105109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thơ</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đã</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ra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một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biển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bình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bằng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tờ</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giấy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màu</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trước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mắt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pic>
        <p:nvPicPr>
          <p:cNvPr id="139" name="Picture 138" descr="Shape&#10;&#10;Description automatically generated with medium confidence">
            <a:extLst>
              <a:ext uri="{FF2B5EF4-FFF2-40B4-BE49-F238E27FC236}">
                <a16:creationId xmlns:a16="http://schemas.microsoft.com/office/drawing/2014/main" id="{110E3B01-B51F-4B08-BCA6-0A0EBF800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69EED668-44A3-4519-B85D-0C15DD671A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B72237AA-6881-4747-9283-433F39637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F6CAA0B1-7D9B-4932-ADE3-94DA910CC8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Shape&#10;&#10;Description automatically generated with medium confidence">
            <a:extLst>
              <a:ext uri="{FF2B5EF4-FFF2-40B4-BE49-F238E27FC236}">
                <a16:creationId xmlns:a16="http://schemas.microsoft.com/office/drawing/2014/main" id="{2933446F-051C-44CB-9CB2-60FD3F994A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9223" y="5115223"/>
            <a:ext cx="1742777" cy="1742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12" name="Picture 11" descr="Shape&#10;&#10;Description automatically generated with medium confidence">
            <a:extLst>
              <a:ext uri="{FF2B5EF4-FFF2-40B4-BE49-F238E27FC236}">
                <a16:creationId xmlns:a16="http://schemas.microsoft.com/office/drawing/2014/main" id="{D5F8498A-6F5E-4AC4-BAD8-6C3E319FA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2" name="Picture 11" descr="Shape&#10;&#10;Description automatically generated with medium confidence">
            <a:extLst>
              <a:ext uri="{FF2B5EF4-FFF2-40B4-BE49-F238E27FC236}">
                <a16:creationId xmlns:a16="http://schemas.microsoft.com/office/drawing/2014/main" id="{BE8E6733-F892-472E-8407-8CB1E95CC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TIMING" val="|0.6|0.7"/>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974</Words>
  <Application>Microsoft Office PowerPoint</Application>
  <PresentationFormat>Widescreen</PresentationFormat>
  <Paragraphs>198</Paragraphs>
  <Slides>22</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Arial</vt:lpstr>
      <vt:lpstr>Arial-Rounded</vt:lpstr>
      <vt:lpstr>Calibri</vt:lpstr>
      <vt:lpstr>Calibri Light</vt:lpstr>
      <vt:lpstr>Coiny</vt:lpstr>
      <vt:lpstr>Gochi Hand</vt:lpstr>
      <vt:lpstr>Short Stack</vt:lpstr>
      <vt:lpstr>Times New Roman</vt:lpstr>
      <vt:lpstr>VNI-Avo</vt:lpstr>
      <vt:lpstr>Wingdings</vt:lpstr>
      <vt:lpstr>2_Office 主题</vt:lpstr>
      <vt:lpstr>Office 主题</vt:lpstr>
      <vt:lpstr>The Digital Quick Grammar by Slidesgo</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47</cp:revision>
  <dcterms:created xsi:type="dcterms:W3CDTF">2022-06-25T09:00:30Z</dcterms:created>
  <dcterms:modified xsi:type="dcterms:W3CDTF">2025-10-12T15:28:30Z</dcterms:modified>
</cp:coreProperties>
</file>