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4" r:id="rId2"/>
    <p:sldMasterId id="2147483712" r:id="rId3"/>
    <p:sldMasterId id="2147483724" r:id="rId4"/>
    <p:sldMasterId id="2147483738" r:id="rId5"/>
    <p:sldMasterId id="2147483750" r:id="rId6"/>
    <p:sldMasterId id="2147483761" r:id="rId7"/>
  </p:sldMasterIdLst>
  <p:notesMasterIdLst>
    <p:notesMasterId r:id="rId35"/>
  </p:notesMasterIdLst>
  <p:sldIdLst>
    <p:sldId id="261" r:id="rId8"/>
    <p:sldId id="303" r:id="rId9"/>
    <p:sldId id="264" r:id="rId10"/>
    <p:sldId id="265" r:id="rId11"/>
    <p:sldId id="306" r:id="rId12"/>
    <p:sldId id="333" r:id="rId13"/>
    <p:sldId id="332" r:id="rId14"/>
    <p:sldId id="315" r:id="rId15"/>
    <p:sldId id="334" r:id="rId16"/>
    <p:sldId id="272" r:id="rId17"/>
    <p:sldId id="335" r:id="rId18"/>
    <p:sldId id="336" r:id="rId19"/>
    <p:sldId id="312" r:id="rId20"/>
    <p:sldId id="274" r:id="rId21"/>
    <p:sldId id="311" r:id="rId22"/>
    <p:sldId id="338" r:id="rId23"/>
    <p:sldId id="1540" r:id="rId24"/>
    <p:sldId id="1523" r:id="rId25"/>
    <p:sldId id="1541" r:id="rId26"/>
    <p:sldId id="1542" r:id="rId27"/>
    <p:sldId id="1544" r:id="rId28"/>
    <p:sldId id="330" r:id="rId29"/>
    <p:sldId id="1545" r:id="rId30"/>
    <p:sldId id="1546" r:id="rId31"/>
    <p:sldId id="292" r:id="rId32"/>
    <p:sldId id="319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6FF-1768-4C37-85C8-89F68B50D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2025/10/12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2025/10/12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3.jpe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64.png"/><Relationship Id="rId4" Type="http://schemas.openxmlformats.org/officeDocument/2006/relationships/tags" Target="../tags/tag7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0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2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openxmlformats.org/officeDocument/2006/relationships/image" Target="../media/image74.jpg"/><Relationship Id="rId5" Type="http://schemas.openxmlformats.org/officeDocument/2006/relationships/audio" Target="../media/audio1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40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682751-AFA9-40A1-A9B0-2B6D54886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A6B1D-B445-2C9E-B983-F8402050DFF8}"/>
              </a:ext>
            </a:extLst>
          </p:cNvPr>
          <p:cNvSpPr txBox="1"/>
          <p:nvPr/>
        </p:nvSpPr>
        <p:spPr>
          <a:xfrm>
            <a:off x="2490792" y="324170"/>
            <a:ext cx="6988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54212" y="4162788"/>
            <a:ext cx="624840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14A7B9-E41F-4096-9B92-9628DA66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Ô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Lê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Ru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bíc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Gấu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bông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Búp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bê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8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521520" y="955040"/>
            <a:ext cx="1773360" cy="2286000"/>
            <a:chOff x="5521520" y="955040"/>
            <a:chExt cx="1773360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87" y="972697"/>
              <a:ext cx="151842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21520" y="3886200"/>
            <a:ext cx="1773360" cy="2286000"/>
            <a:chOff x="5521520" y="3886200"/>
            <a:chExt cx="177336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151" y="4031344"/>
              <a:ext cx="1508674" cy="194397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551943" y="955040"/>
            <a:ext cx="1754671" cy="2286000"/>
            <a:chOff x="7507441" y="955040"/>
            <a:chExt cx="1799174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41" y="1038965"/>
              <a:ext cx="1799174" cy="216723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773360" cy="2286000"/>
            <a:chOff x="9524560" y="955040"/>
            <a:chExt cx="1773360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182" y="1083936"/>
              <a:ext cx="1711738" cy="19614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524560" y="3886200"/>
            <a:ext cx="1773360" cy="2286000"/>
            <a:chOff x="9524560" y="3886200"/>
            <a:chExt cx="1773360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704" y="4243592"/>
              <a:ext cx="1571216" cy="15712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43" y="4031344"/>
              <a:ext cx="1641955" cy="1861615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23868" y="3886479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51943" y="388620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2739" y="3886200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36905" y="962538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2826" y="943534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2739" y="93738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96767" y="1897020"/>
            <a:ext cx="47062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đồ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chơi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4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3120" y="15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1869</Words>
  <Application>Microsoft Office PowerPoint</Application>
  <PresentationFormat>Widescreen</PresentationFormat>
  <Paragraphs>186</Paragraphs>
  <Slides>27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等线</vt:lpstr>
      <vt:lpstr>等线 Light</vt:lpstr>
      <vt:lpstr>Microsoft YaHei</vt:lpstr>
      <vt:lpstr>微软雅黑 Light</vt:lpstr>
      <vt:lpstr>Arial</vt:lpstr>
      <vt:lpstr>Arial-Rounded</vt:lpstr>
      <vt:lpstr>Calibri</vt:lpstr>
      <vt:lpstr>Calibri Light</vt:lpstr>
      <vt:lpstr>iCiel Cadena</vt:lpstr>
      <vt:lpstr>Times New Roman</vt:lpstr>
      <vt:lpstr>字魂52号-阿开漫画体</vt:lpstr>
      <vt:lpstr>Office 主题​​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32</cp:revision>
  <dcterms:created xsi:type="dcterms:W3CDTF">2022-06-26T01:07:02Z</dcterms:created>
  <dcterms:modified xsi:type="dcterms:W3CDTF">2025-10-12T15:30:17Z</dcterms:modified>
</cp:coreProperties>
</file>