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8" r:id="rId2"/>
    <p:sldId id="264" r:id="rId3"/>
    <p:sldId id="274" r:id="rId4"/>
    <p:sldId id="259" r:id="rId5"/>
    <p:sldId id="278" r:id="rId6"/>
    <p:sldId id="276" r:id="rId7"/>
    <p:sldId id="312" r:id="rId8"/>
    <p:sldId id="313" r:id="rId9"/>
    <p:sldId id="279" r:id="rId10"/>
    <p:sldId id="287" r:id="rId11"/>
    <p:sldId id="314" r:id="rId12"/>
    <p:sldId id="288" r:id="rId13"/>
    <p:sldId id="315" r:id="rId14"/>
    <p:sldId id="290" r:id="rId15"/>
    <p:sldId id="289" r:id="rId16"/>
    <p:sldId id="291" r:id="rId17"/>
    <p:sldId id="275" r:id="rId18"/>
    <p:sldId id="294" r:id="rId19"/>
    <p:sldId id="272" r:id="rId20"/>
    <p:sldId id="295" r:id="rId21"/>
    <p:sldId id="296" r:id="rId22"/>
    <p:sldId id="316" r:id="rId23"/>
    <p:sldId id="297" r:id="rId24"/>
    <p:sldId id="299" r:id="rId25"/>
    <p:sldId id="303" r:id="rId26"/>
    <p:sldId id="317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77D5-4C50-4031-A9D9-97E110BF9D2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DC80-6C6B-4904-884C-686B094C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4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6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2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6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8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B3F9FB-1AAA-47C4-9D91-EB4A2FC938E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257175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microsoft.com/office/2007/relationships/hdphoto" Target="../media/hdphoto10.wdp"/><Relationship Id="rId10" Type="http://schemas.microsoft.com/office/2007/relationships/hdphoto" Target="../media/hdphoto11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1.png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Relationship Id="rId9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image" Target="../media/image14.pn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microsoft.com/office/2007/relationships/hdphoto" Target="../media/hdphoto3.wdp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6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10" Type="http://schemas.microsoft.com/office/2007/relationships/hdphoto" Target="../media/hdphoto9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10995-FE90-4A39-8A26-8A004971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829425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7A187F91-1F48-4BCC-9BAA-7DD3A6600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4788363" y="1009621"/>
            <a:ext cx="68797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Tiếng</a:t>
            </a:r>
            <a:r>
              <a:rPr kumimoji="0" lang="en-US" sz="4500" b="0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4500" b="0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Việt</a:t>
            </a:r>
            <a:endParaRPr kumimoji="0" lang="en-US" sz="4500" b="0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atrick Hand" panose="00000500000000000000" pitchFamily="2" charset="0"/>
              <a:ea typeface="Microsoft YaHei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Chủ</a:t>
            </a:r>
            <a:r>
              <a:rPr kumimoji="0" lang="en-US" sz="45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45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điểm</a:t>
            </a:r>
            <a:r>
              <a:rPr kumimoji="0" lang="en-US" sz="45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: </a:t>
            </a:r>
            <a:r>
              <a:rPr kumimoji="0" lang="en-US" sz="45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Cổng</a:t>
            </a:r>
            <a:r>
              <a:rPr kumimoji="0" lang="en-US" sz="4500" b="0" i="0" u="none" strike="noStrike" kern="1200" cap="none" spc="30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4500" b="0" i="0" u="none" strike="noStrike" kern="1200" cap="none" spc="30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trường</a:t>
            </a:r>
            <a:r>
              <a:rPr kumimoji="0" lang="en-US" sz="4500" b="0" i="0" u="none" strike="noStrike" kern="1200" cap="none" spc="30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4500" b="0" i="0" u="none" strike="noStrike" kern="1200" cap="none" spc="30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rộng</a:t>
            </a:r>
            <a:r>
              <a:rPr kumimoji="0" lang="en-US" sz="4500" b="0" i="0" u="none" strike="noStrike" kern="1200" cap="none" spc="30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4500" b="0" i="0" u="none" strike="noStrike" kern="1200" cap="none" spc="30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mở</a:t>
            </a:r>
            <a:endParaRPr kumimoji="0" lang="en-US" sz="45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atrick Hand" panose="00000500000000000000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7" name="Picture 2" descr="Measuring Ruler Cartoon Character Stock Illustration - Download Image Now -  iStock">
            <a:extLst>
              <a:ext uri="{FF2B5EF4-FFF2-40B4-BE49-F238E27FC236}">
                <a16:creationId xmlns:a16="http://schemas.microsoft.com/office/drawing/2014/main" id="{74EE88E7-A5D5-4AA0-A80D-51653ED38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95020" l="16895" r="76172">
                        <a14:foregroundMark x1="54297" y1="63965" x2="55859" y2="69629"/>
                        <a14:foregroundMark x1="58984" y1="63379" x2="60547" y2="70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5778" r="26790" b="4769"/>
          <a:stretch/>
        </p:blipFill>
        <p:spPr bwMode="auto">
          <a:xfrm>
            <a:off x="5081035" y="3619068"/>
            <a:ext cx="1693350" cy="33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artoon Pencil, Cartoon Clipart, Pen PNG Transparent Clipart Image and PSD  File for Free Download | School wall art ideas, Clip art, Cartoon clip art">
            <a:extLst>
              <a:ext uri="{FF2B5EF4-FFF2-40B4-BE49-F238E27FC236}">
                <a16:creationId xmlns:a16="http://schemas.microsoft.com/office/drawing/2014/main" id="{ADD1D5CE-CA4B-4A29-9786-0C22BC5EB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47" b="96406" l="10000" r="90000">
                        <a14:foregroundMark x1="33846" y1="38383" x2="33846" y2="43774"/>
                        <a14:foregroundMark x1="46154" y1="37099" x2="43385" y2="46085"/>
                        <a14:foregroundMark x1="40462" y1="40180" x2="42000" y2="44159"/>
                        <a14:backgroundMark x1="21231" y1="57253" x2="21231" y2="57253"/>
                        <a14:backgroundMark x1="22308" y1="54814" x2="22308" y2="54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" t="7350" r="10185"/>
          <a:stretch/>
        </p:blipFill>
        <p:spPr bwMode="auto">
          <a:xfrm flipH="1">
            <a:off x="7684416" y="4335536"/>
            <a:ext cx="1810445" cy="24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84,319 Cartoon Pen Stock Photos and Images - 123RF">
            <a:extLst>
              <a:ext uri="{FF2B5EF4-FFF2-40B4-BE49-F238E27FC236}">
                <a16:creationId xmlns:a16="http://schemas.microsoft.com/office/drawing/2014/main" id="{EB629833-98CF-493D-ABD5-4E7B4B0D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9111" l="9467" r="89941">
                        <a14:foregroundMark x1="57396" y1="15778" x2="46746" y2="21778"/>
                        <a14:foregroundMark x1="60947" y1="16889" x2="57692" y2="23778"/>
                        <a14:foregroundMark x1="52959" y1="25333" x2="52367" y2="30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399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>
            <a:off x="6675224" y="3741996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AD656-3083-5901-3A2C-48686481FEC6}"/>
              </a:ext>
            </a:extLst>
          </p:cNvPr>
          <p:cNvSpPr txBox="1"/>
          <p:nvPr/>
        </p:nvSpPr>
        <p:spPr>
          <a:xfrm>
            <a:off x="4961553" y="245295"/>
            <a:ext cx="6993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34274" y="258598"/>
            <a:ext cx="3962399" cy="684000"/>
            <a:chOff x="3521613" y="0"/>
            <a:chExt cx="3962399" cy="684000"/>
          </a:xfrm>
        </p:grpSpPr>
        <p:grpSp>
          <p:nvGrpSpPr>
            <p:cNvPr id="32" name="Group 31"/>
            <p:cNvGrpSpPr/>
            <p:nvPr/>
          </p:nvGrpSpPr>
          <p:grpSpPr>
            <a:xfrm>
              <a:off x="3521613" y="0"/>
              <a:ext cx="3962399" cy="684000"/>
              <a:chOff x="3770142" y="1493446"/>
              <a:chExt cx="3962399" cy="684000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3840480" y="1547446"/>
                <a:ext cx="389206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Luyện đọc nhóm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66955" y="1150244"/>
            <a:ext cx="5158854" cy="2613541"/>
            <a:chOff x="6138355" y="864494"/>
            <a:chExt cx="5158854" cy="2613541"/>
          </a:xfrm>
        </p:grpSpPr>
        <p:sp>
          <p:nvSpPr>
            <p:cNvPr id="41" name="Rounded Rectangle 40"/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/>
        </p:blipFill>
        <p:spPr>
          <a:xfrm>
            <a:off x="3728368" y="4429950"/>
            <a:ext cx="5192464" cy="19754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6653" y="4037125"/>
            <a:ext cx="918316" cy="7101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34231" y="4112575"/>
            <a:ext cx="820756" cy="6347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4" y="1150244"/>
            <a:ext cx="4761389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theo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nhóm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:a16="http://schemas.microsoft.com/office/drawing/2014/main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34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46568" y="484553"/>
            <a:ext cx="4136573" cy="684000"/>
            <a:chOff x="3521613" y="0"/>
            <a:chExt cx="4136573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4136573" cy="684000"/>
              <a:chOff x="3770142" y="1493446"/>
              <a:chExt cx="4136573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4066234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12457" y="80390"/>
              <a:ext cx="3545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Luyện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64" y="826553"/>
            <a:ext cx="6522460" cy="32814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16617"/>
          <a:stretch/>
        </p:blipFill>
        <p:spPr>
          <a:xfrm>
            <a:off x="646568" y="2767308"/>
            <a:ext cx="4773453" cy="31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toàn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67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59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Luyện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đọc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hiểu</a:t>
            </a:r>
            <a:endParaRPr kumimoji="0" lang="en-US" sz="72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Patrick Hand" panose="00000500000000000000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2008" y="152400"/>
            <a:ext cx="3179929" cy="684000"/>
            <a:chOff x="3521613" y="0"/>
            <a:chExt cx="3179929" cy="684000"/>
          </a:xfrm>
        </p:grpSpPr>
        <p:grpSp>
          <p:nvGrpSpPr>
            <p:cNvPr id="3" name="Group 2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Giải nghĩa từ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18620" y="152399"/>
            <a:ext cx="6182436" cy="3720585"/>
            <a:chOff x="5104270" y="27295"/>
            <a:chExt cx="6182436" cy="3720585"/>
          </a:xfrm>
        </p:grpSpPr>
        <p:sp>
          <p:nvSpPr>
            <p:cNvPr id="8" name="TextBox 7"/>
            <p:cNvSpPr txBox="1"/>
            <p:nvPr/>
          </p:nvSpPr>
          <p:spPr>
            <a:xfrm>
              <a:off x="5978664" y="939413"/>
              <a:ext cx="45538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Trong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“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vui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sao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” có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từ nào em chưa hiểu nghĩa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?</a:t>
              </a: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C6853274-71A6-42F2-B052-A3F7C35E7C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04270" y="27295"/>
              <a:ext cx="6182436" cy="3720585"/>
              <a:chOff x="1588" y="-131"/>
              <a:chExt cx="4511" cy="4466"/>
            </a:xfrm>
            <a:solidFill>
              <a:srgbClr val="F5AE16"/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594B8ED-7946-4A62-8CFC-1343CC03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-131"/>
                <a:ext cx="4511" cy="4466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5A8106F-A55B-410C-8775-D6911B33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94CF941-792E-4F82-9834-4600CF67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919"/>
                <a:ext cx="963" cy="697"/>
              </a:xfrm>
              <a:custGeom>
                <a:avLst/>
                <a:gdLst>
                  <a:gd name="T0" fmla="*/ 1385 w 1393"/>
                  <a:gd name="T1" fmla="*/ 1009 h 1009"/>
                  <a:gd name="T2" fmla="*/ 1 w 1393"/>
                  <a:gd name="T3" fmla="*/ 147 h 1009"/>
                  <a:gd name="T4" fmla="*/ 5 w 1393"/>
                  <a:gd name="T5" fmla="*/ 65 h 1009"/>
                  <a:gd name="T6" fmla="*/ 1389 w 1393"/>
                  <a:gd name="T7" fmla="*/ 927 h 1009"/>
                  <a:gd name="T8" fmla="*/ 1385 w 1393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1009">
                    <a:moveTo>
                      <a:pt x="1385" y="1009"/>
                    </a:moveTo>
                    <a:cubicBezTo>
                      <a:pt x="1294" y="373"/>
                      <a:pt x="497" y="82"/>
                      <a:pt x="1" y="147"/>
                    </a:cubicBezTo>
                    <a:cubicBezTo>
                      <a:pt x="4" y="146"/>
                      <a:pt x="0" y="66"/>
                      <a:pt x="5" y="65"/>
                    </a:cubicBezTo>
                    <a:cubicBezTo>
                      <a:pt x="501" y="0"/>
                      <a:pt x="1298" y="292"/>
                      <a:pt x="1389" y="927"/>
                    </a:cubicBezTo>
                    <a:cubicBezTo>
                      <a:pt x="1393" y="954"/>
                      <a:pt x="1382" y="983"/>
                      <a:pt x="1385" y="10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89" y="2750713"/>
            <a:ext cx="3195226" cy="39940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2576C-D005-47A5-8B14-513AF0937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03" y="1665639"/>
            <a:ext cx="5210176" cy="49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3540" y="1069809"/>
            <a:ext cx="2021648" cy="1284957"/>
            <a:chOff x="553540" y="1069809"/>
            <a:chExt cx="2021648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3631" y="1356245"/>
              <a:ext cx="1911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01105" y="684000"/>
            <a:ext cx="943913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28217" y="1720082"/>
            <a:ext cx="321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5395" y="3371724"/>
            <a:ext cx="2619477" cy="1284957"/>
            <a:chOff x="553540" y="1069809"/>
            <a:chExt cx="2059367" cy="1284957"/>
          </a:xfrm>
        </p:grpSpPr>
        <p:pic>
          <p:nvPicPr>
            <p:cNvPr id="3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0644" y="1339962"/>
              <a:ext cx="1962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Mơn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man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5189" y="2895644"/>
            <a:ext cx="9165054" cy="1670766"/>
            <a:chOff x="1903903" y="733985"/>
            <a:chExt cx="9165054" cy="1670766"/>
          </a:xfrm>
        </p:grpSpPr>
        <p:pic>
          <p:nvPicPr>
            <p:cNvPr id="41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689817" y="3880035"/>
            <a:ext cx="7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 nhẹ trên bề mặt, tạo cảm giác dễ chịu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D9D6D60-C146-4D4A-955F-112BD1E7266E}"/>
              </a:ext>
            </a:extLst>
          </p:cNvPr>
          <p:cNvGrpSpPr/>
          <p:nvPr/>
        </p:nvGrpSpPr>
        <p:grpSpPr>
          <a:xfrm>
            <a:off x="193854" y="5369745"/>
            <a:ext cx="2495962" cy="1284957"/>
            <a:chOff x="457988" y="1069809"/>
            <a:chExt cx="1962263" cy="1284957"/>
          </a:xfrm>
        </p:grpSpPr>
        <p:pic>
          <p:nvPicPr>
            <p:cNvPr id="24" name="图片 17">
              <a:extLst>
                <a:ext uri="{FF2B5EF4-FFF2-40B4-BE49-F238E27FC236}">
                  <a16:creationId xmlns:a16="http://schemas.microsoft.com/office/drawing/2014/main" id="{EEE416DB-4E8C-4263-8E6F-B25BEF12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D1C913-BFE7-464E-B7A9-A137B0F73FAC}"/>
                </a:ext>
              </a:extLst>
            </p:cNvPr>
            <p:cNvSpPr txBox="1"/>
            <p:nvPr/>
          </p:nvSpPr>
          <p:spPr>
            <a:xfrm>
              <a:off x="457988" y="1092246"/>
              <a:ext cx="1962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9B17AD-4D03-443C-A770-C304BCBB9953}"/>
              </a:ext>
            </a:extLst>
          </p:cNvPr>
          <p:cNvGrpSpPr/>
          <p:nvPr/>
        </p:nvGrpSpPr>
        <p:grpSpPr>
          <a:xfrm>
            <a:off x="2575189" y="4893665"/>
            <a:ext cx="9165054" cy="1670766"/>
            <a:chOff x="1903903" y="733985"/>
            <a:chExt cx="9165054" cy="1670766"/>
          </a:xfrm>
        </p:grpSpPr>
        <p:pic>
          <p:nvPicPr>
            <p:cNvPr id="29" name="图片 16">
              <a:extLst>
                <a:ext uri="{FF2B5EF4-FFF2-40B4-BE49-F238E27FC236}">
                  <a16:creationId xmlns:a16="http://schemas.microsoft.com/office/drawing/2014/main" id="{35CB3430-A6C5-4331-9128-E20ED5FF3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E6E851-7723-4AF8-8775-B1A19C90B1BE}"/>
                </a:ext>
              </a:extLst>
            </p:cNvPr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C5BF92B-E081-499A-AFEA-2A733B3F98C7}"/>
              </a:ext>
            </a:extLst>
          </p:cNvPr>
          <p:cNvSpPr txBox="1"/>
          <p:nvPr/>
        </p:nvSpPr>
        <p:spPr>
          <a:xfrm>
            <a:off x="2689817" y="5878056"/>
            <a:ext cx="7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vi-VN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32" name="Group 31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tìm hiểu</a:t>
              </a:r>
            </a:p>
          </p:txBody>
        </p:sp>
      </p:grpSp>
      <p:grpSp>
        <p:nvGrpSpPr>
          <p:cNvPr id="36" name="PA_库_组合 5"/>
          <p:cNvGrpSpPr/>
          <p:nvPr>
            <p:custDataLst>
              <p:tags r:id="rId1"/>
            </p:custDataLst>
          </p:nvPr>
        </p:nvGrpSpPr>
        <p:grpSpPr>
          <a:xfrm>
            <a:off x="947754" y="684950"/>
            <a:ext cx="587835" cy="706091"/>
            <a:chOff x="1836100" y="2332000"/>
            <a:chExt cx="1572829" cy="862059"/>
          </a:xfrm>
        </p:grpSpPr>
        <p:sp>
          <p:nvSpPr>
            <p:cNvPr id="3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12"/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661088" y="8261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đi học trong khung cảnh như thế nào?</a:t>
            </a:r>
          </a:p>
        </p:txBody>
      </p:sp>
      <p:grpSp>
        <p:nvGrpSpPr>
          <p:cNvPr id="41" name="PA_库_组合 5"/>
          <p:cNvGrpSpPr/>
          <p:nvPr>
            <p:custDataLst>
              <p:tags r:id="rId2"/>
            </p:custDataLst>
          </p:nvPr>
        </p:nvGrpSpPr>
        <p:grpSpPr>
          <a:xfrm>
            <a:off x="983776" y="1567596"/>
            <a:ext cx="587835" cy="733599"/>
            <a:chOff x="1836100" y="2332000"/>
            <a:chExt cx="1572829" cy="895643"/>
          </a:xfrm>
        </p:grpSpPr>
        <p:sp>
          <p:nvSpPr>
            <p:cNvPr id="4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715969" y="161815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trang sách bạn nhỏ được học có gì thú vị?</a:t>
            </a:r>
          </a:p>
        </p:txBody>
      </p:sp>
      <p:grpSp>
        <p:nvGrpSpPr>
          <p:cNvPr id="46" name="PA_库_组合 5"/>
          <p:cNvGrpSpPr/>
          <p:nvPr>
            <p:custDataLst>
              <p:tags r:id="rId3"/>
            </p:custDataLst>
          </p:nvPr>
        </p:nvGrpSpPr>
        <p:grpSpPr>
          <a:xfrm>
            <a:off x="983776" y="2429119"/>
            <a:ext cx="587835" cy="733599"/>
            <a:chOff x="1836100" y="2332000"/>
            <a:chExt cx="1572829" cy="895643"/>
          </a:xfrm>
        </p:grpSpPr>
        <p:sp>
          <p:nvSpPr>
            <p:cNvPr id="4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15969" y="2479682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chi tiết thể hiện niềm vui của các bạn trong giờ ra chơi.</a:t>
            </a:r>
          </a:p>
        </p:txBody>
      </p:sp>
      <p:grpSp>
        <p:nvGrpSpPr>
          <p:cNvPr id="51" name="PA_库_组合 5"/>
          <p:cNvGrpSpPr/>
          <p:nvPr>
            <p:custDataLst>
              <p:tags r:id="rId4"/>
            </p:custDataLst>
          </p:nvPr>
        </p:nvGrpSpPr>
        <p:grpSpPr>
          <a:xfrm>
            <a:off x="995758" y="3540674"/>
            <a:ext cx="587835" cy="733599"/>
            <a:chOff x="1836100" y="2332000"/>
            <a:chExt cx="1572829" cy="895643"/>
          </a:xfrm>
        </p:grpSpPr>
        <p:sp>
          <p:nvSpPr>
            <p:cNvPr id="5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727951" y="361434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8963026" y="3717384"/>
            <a:ext cx="2834022" cy="2600442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56" name="PA_库_组合 5">
            <a:extLst>
              <a:ext uri="{FF2B5EF4-FFF2-40B4-BE49-F238E27FC236}">
                <a16:creationId xmlns:a16="http://schemas.microsoft.com/office/drawing/2014/main" id="{7A5E8215-3167-4B67-AD6A-6FDB9F4CD91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92112" y="4614907"/>
            <a:ext cx="587835" cy="733599"/>
            <a:chOff x="1836100" y="2332000"/>
            <a:chExt cx="1572829" cy="895643"/>
          </a:xfrm>
        </p:grpSpPr>
        <p:sp>
          <p:nvSpPr>
            <p:cNvPr id="60" name="任意多边形 10">
              <a:extLst>
                <a:ext uri="{FF2B5EF4-FFF2-40B4-BE49-F238E27FC236}">
                  <a16:creationId xmlns:a16="http://schemas.microsoft.com/office/drawing/2014/main" id="{724D10F2-9E38-48B1-908A-29CDAC7B5449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1" name="任意多边形 11">
              <a:extLst>
                <a:ext uri="{FF2B5EF4-FFF2-40B4-BE49-F238E27FC236}">
                  <a16:creationId xmlns:a16="http://schemas.microsoft.com/office/drawing/2014/main" id="{82A6A130-4D03-4F32-8753-5CCFD1C75D3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文本框 12">
              <a:extLst>
                <a:ext uri="{FF2B5EF4-FFF2-40B4-BE49-F238E27FC236}">
                  <a16:creationId xmlns:a16="http://schemas.microsoft.com/office/drawing/2014/main" id="{EFD70AA8-85EC-40C7-8959-27E8C6AFF1C4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0284018-730A-4FDF-AE97-0C0DE320198B}"/>
              </a:ext>
            </a:extLst>
          </p:cNvPr>
          <p:cNvSpPr/>
          <p:nvPr/>
        </p:nvSpPr>
        <p:spPr>
          <a:xfrm>
            <a:off x="1824306" y="4688582"/>
            <a:ext cx="697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cảm thấy thế nào khi nghe tiếng trống tan 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0" grpId="0"/>
      <p:bldP spid="55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19" name="PA_库_组合 5"/>
          <p:cNvGrpSpPr/>
          <p:nvPr>
            <p:custDataLst>
              <p:tags r:id="rId1"/>
            </p:custDataLst>
          </p:nvPr>
        </p:nvGrpSpPr>
        <p:grpSpPr>
          <a:xfrm>
            <a:off x="1076766" y="656390"/>
            <a:ext cx="587835" cy="733599"/>
            <a:chOff x="1836100" y="2332000"/>
            <a:chExt cx="1572829" cy="895643"/>
          </a:xfrm>
        </p:grpSpPr>
        <p:sp>
          <p:nvSpPr>
            <p:cNvPr id="20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1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1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08959" y="706953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đi học trong khung cảnh như thế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058091" y="1459769"/>
            <a:ext cx="10399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00161" y="3948540"/>
            <a:ext cx="8884693" cy="1077218"/>
            <a:chOff x="1596788" y="4426148"/>
            <a:chExt cx="8884693" cy="1077218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2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tìm hiểu</a:t>
              </a:r>
            </a:p>
          </p:txBody>
        </p:sp>
      </p:grpSp>
      <p:grpSp>
        <p:nvGrpSpPr>
          <p:cNvPr id="12" name="PA_库_组合 5"/>
          <p:cNvGrpSpPr/>
          <p:nvPr>
            <p:custDataLst>
              <p:tags r:id="rId1"/>
            </p:custDataLst>
          </p:nvPr>
        </p:nvGrpSpPr>
        <p:grpSpPr>
          <a:xfrm>
            <a:off x="947754" y="684950"/>
            <a:ext cx="587835" cy="706091"/>
            <a:chOff x="1836100" y="2332000"/>
            <a:chExt cx="1572829" cy="862059"/>
          </a:xfrm>
        </p:grpSpPr>
        <p:sp>
          <p:nvSpPr>
            <p:cNvPr id="13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61088" y="8261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trang sách bạn nhỏ được học có gì thú vị?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1233532" y="1672271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92093" y="3948539"/>
            <a:ext cx="9492762" cy="2062104"/>
            <a:chOff x="1596788" y="4426150"/>
            <a:chExt cx="8884693" cy="1263825"/>
          </a:xfrm>
        </p:grpSpPr>
        <p:sp>
          <p:nvSpPr>
            <p:cNvPr id="30" name="Rounded Rectangle 29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840771" y="4426150"/>
              <a:ext cx="7406359" cy="1263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trang sách bạn nhỏ được học có: hương lúa, những cánh cò bay dập dờn, những câu chuyện cổ tích, cách làm đồ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D0F9E3-9B42-4E90-BE17-8E11E04614A1}"/>
              </a:ext>
            </a:extLst>
          </p:cNvPr>
          <p:cNvSpPr txBox="1"/>
          <p:nvPr/>
        </p:nvSpPr>
        <p:spPr>
          <a:xfrm>
            <a:off x="6542507" y="1777291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6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0984" y="223265"/>
            <a:ext cx="10093660" cy="2606197"/>
            <a:chOff x="1410346" y="891945"/>
            <a:chExt cx="9453603" cy="2606197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id="{4CB8FE8F-44FD-49C0-A4FA-5CC921E37E46}"/>
                </a:ext>
              </a:extLst>
            </p:cNvPr>
            <p:cNvGrpSpPr/>
            <p:nvPr/>
          </p:nvGrpSpPr>
          <p:grpSpPr>
            <a:xfrm>
              <a:off x="1410346" y="891945"/>
              <a:ext cx="9453603" cy="2606197"/>
              <a:chOff x="2205355" y="2811145"/>
              <a:chExt cx="2795588" cy="1182689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205355" y="2811145"/>
                <a:ext cx="2730500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619943" y="3355659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70444" y="2847659"/>
                <a:ext cx="257968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45849" y="1098265"/>
              <a:ext cx="8292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 thường kể với người thân những chuyện gì về trường lớp của em?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85714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1" t="18951" r="93294" b="24193"/>
          <a:stretch/>
        </p:blipFill>
        <p:spPr>
          <a:xfrm>
            <a:off x="798185" y="429585"/>
            <a:ext cx="472305" cy="459277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33015-E0FC-42CA-B419-CD7F7673F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5" y="2662255"/>
            <a:ext cx="11314138" cy="23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339" y="4828236"/>
            <a:ext cx="11703499" cy="1569660"/>
            <a:chOff x="1596788" y="4426148"/>
            <a:chExt cx="8884693" cy="1342307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342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chi tiết thể hiện niềm vui của các bạn trong giờ ra chơi là: náo nứ nô đùa, túm tụm, vẽ tranh say sưa.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PA_库_组合 5"/>
          <p:cNvGrpSpPr/>
          <p:nvPr>
            <p:custDataLst>
              <p:tags r:id="rId1"/>
            </p:custDataLst>
          </p:nvPr>
        </p:nvGrpSpPr>
        <p:grpSpPr>
          <a:xfrm>
            <a:off x="782298" y="684000"/>
            <a:ext cx="587835" cy="733599"/>
            <a:chOff x="1836100" y="2332000"/>
            <a:chExt cx="1572829" cy="895643"/>
          </a:xfrm>
        </p:grpSpPr>
        <p:sp>
          <p:nvSpPr>
            <p:cNvPr id="28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9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30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3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14491" y="734563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chi tiết thể hiện niềm vui của các bạn trong giờ ra chơi.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64D8F-B527-45E4-9CF6-54B832761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269" y="1916344"/>
            <a:ext cx="7458503" cy="24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1073250" y="1024020"/>
            <a:ext cx="587835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84613-9227-4908-9527-B15305BBD861}"/>
              </a:ext>
            </a:extLst>
          </p:cNvPr>
          <p:cNvSpPr txBox="1"/>
          <p:nvPr/>
        </p:nvSpPr>
        <p:spPr>
          <a:xfrm>
            <a:off x="4076935" y="1739954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AA6346-7046-4D73-90F8-9382CFA908DD}"/>
              </a:ext>
            </a:extLst>
          </p:cNvPr>
          <p:cNvGrpSpPr/>
          <p:nvPr/>
        </p:nvGrpSpPr>
        <p:grpSpPr>
          <a:xfrm>
            <a:off x="1492093" y="3955266"/>
            <a:ext cx="9492762" cy="1750342"/>
            <a:chOff x="1596788" y="4430273"/>
            <a:chExt cx="8884693" cy="1072752"/>
          </a:xfrm>
        </p:grpSpPr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4C624A57-7FDB-4F1C-886A-EF3128B9B9EA}"/>
                </a:ext>
              </a:extLst>
            </p:cNvPr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B5C4E6-6936-49A6-8CBC-9BAD0EF912AC}"/>
                </a:ext>
              </a:extLst>
            </p:cNvPr>
            <p:cNvSpPr/>
            <p:nvPr/>
          </p:nvSpPr>
          <p:spPr>
            <a:xfrm>
              <a:off x="2840771" y="4572114"/>
              <a:ext cx="7406359" cy="811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tan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vội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7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1073250" y="1024020"/>
            <a:ext cx="587835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5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cảm thấy thế nào khi nghe tiếng trống tan 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AA6346-7046-4D73-90F8-9382CFA908DD}"/>
              </a:ext>
            </a:extLst>
          </p:cNvPr>
          <p:cNvGrpSpPr/>
          <p:nvPr/>
        </p:nvGrpSpPr>
        <p:grpSpPr>
          <a:xfrm>
            <a:off x="1500447" y="1980429"/>
            <a:ext cx="9882119" cy="971547"/>
            <a:chOff x="1737955" y="4225494"/>
            <a:chExt cx="9249109" cy="595443"/>
          </a:xfrm>
        </p:grpSpPr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4C624A57-7FDB-4F1C-886A-EF3128B9B9EA}"/>
                </a:ext>
              </a:extLst>
            </p:cNvPr>
            <p:cNvSpPr/>
            <p:nvPr/>
          </p:nvSpPr>
          <p:spPr>
            <a:xfrm>
              <a:off x="1737955" y="4225494"/>
              <a:ext cx="8884693" cy="595443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2424449" y="4352987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B5C4E6-6936-49A6-8CBC-9BAD0EF912AC}"/>
                </a:ext>
              </a:extLst>
            </p:cNvPr>
            <p:cNvSpPr/>
            <p:nvPr/>
          </p:nvSpPr>
          <p:spPr>
            <a:xfrm>
              <a:off x="3580705" y="4279809"/>
              <a:ext cx="7406359" cy="43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5943">
            <a:off x="1216259" y="668944"/>
            <a:ext cx="3385354" cy="30455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3136" y="3341716"/>
            <a:ext cx="9439138" cy="1670766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496434" y="3258156"/>
            <a:ext cx="707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ca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 descr="84,319 Cartoon Pen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 flipH="1">
            <a:off x="163068" y="2217531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Luyện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đọc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lại</a:t>
            </a:r>
            <a:endParaRPr kumimoji="0" lang="en-US" sz="72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Patrick Hand" panose="00000500000000000000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9355"/>
            <a:ext cx="12192000" cy="99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/>
        </p:blipFill>
        <p:spPr>
          <a:xfrm>
            <a:off x="2906819" y="4250717"/>
            <a:ext cx="6963079" cy="26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9355"/>
            <a:ext cx="12192000" cy="9937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3962399" cy="684000"/>
            <a:chOff x="3521613" y="0"/>
            <a:chExt cx="396239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962399" cy="684000"/>
              <a:chOff x="3770142" y="1493446"/>
              <a:chExt cx="396239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0" y="1547446"/>
                <a:ext cx="389206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Luyện đọc lại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38355" y="864494"/>
            <a:ext cx="5158854" cy="2613541"/>
            <a:chOff x="6138355" y="864494"/>
            <a:chExt cx="5158854" cy="2613541"/>
          </a:xfrm>
        </p:grpSpPr>
        <p:sp>
          <p:nvSpPr>
            <p:cNvPr id="21" name="Rounded Rectangle 20"/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/>
        </p:blipFill>
        <p:spPr>
          <a:xfrm>
            <a:off x="3499768" y="4144200"/>
            <a:ext cx="5192464" cy="1975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8053" y="3751375"/>
            <a:ext cx="918316" cy="7101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05631" y="3826825"/>
            <a:ext cx="820756" cy="634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567" y="864494"/>
            <a:ext cx="5399061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4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1" y="0"/>
            <a:ext cx="11034793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1561752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0355"/>
            <a:ext cx="1112208" cy="9849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065" y="1684036"/>
            <a:ext cx="7046899" cy="2308324"/>
          </a:xfrm>
          <a:prstGeom prst="rect">
            <a:avLst/>
          </a:prstGeom>
          <a:noFill/>
          <a:effectLst>
            <a:glow rad="1092200">
              <a:schemeClr val="accent2">
                <a:lumMod val="50000"/>
                <a:alpha val="20000"/>
              </a:schemeClr>
            </a:glow>
            <a:softEdge rad="825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!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553200" y="0"/>
            <a:ext cx="563880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5" y="10402"/>
            <a:ext cx="649264" cy="7791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76" y="5194396"/>
            <a:ext cx="952496" cy="914257"/>
          </a:xfrm>
          <a:prstGeom prst="rect">
            <a:avLst/>
          </a:prstGeom>
        </p:spPr>
      </p:pic>
      <p:pic>
        <p:nvPicPr>
          <p:cNvPr id="24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pic>
        <p:nvPicPr>
          <p:cNvPr id="1026" name="Picture 2" descr="Measuring Ruler Cartoon Character Stock Illustration - Download Image Now -  iStoc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5020" l="16895" r="76172">
                        <a14:foregroundMark x1="54297" y1="63965" x2="55859" y2="69629"/>
                        <a14:foregroundMark x1="58984" y1="63379" x2="60547" y2="70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5778" r="26790" b="4769"/>
          <a:stretch/>
        </p:blipFill>
        <p:spPr bwMode="auto">
          <a:xfrm>
            <a:off x="7767085" y="44655"/>
            <a:ext cx="1693350" cy="33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Pencil, Cartoon Clipart, Pen PNG Transparent Clipart Image and PSD  File for Free Download | School wall art ideas, Clip art, Cartoon clip art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7" b="96406" l="10000" r="90000">
                        <a14:foregroundMark x1="33846" y1="38383" x2="33846" y2="43774"/>
                        <a14:foregroundMark x1="46154" y1="37099" x2="43385" y2="46085"/>
                        <a14:foregroundMark x1="40462" y1="40180" x2="42000" y2="44159"/>
                        <a14:backgroundMark x1="21231" y1="57253" x2="21231" y2="57253"/>
                        <a14:backgroundMark x1="22308" y1="54814" x2="22308" y2="54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" t="7350" r="10185"/>
          <a:stretch/>
        </p:blipFill>
        <p:spPr bwMode="auto">
          <a:xfrm flipH="1">
            <a:off x="10561662" y="1037600"/>
            <a:ext cx="1573884" cy="2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-9137" y="882821"/>
            <a:ext cx="714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84,319 Cartoon Pen Stock Photos and Images - 123RF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9111" l="9467" r="89941">
                        <a14:foregroundMark x1="57396" y1="15778" x2="46746" y2="21778"/>
                        <a14:foregroundMark x1="60947" y1="16889" x2="57692" y2="23778"/>
                        <a14:foregroundMark x1="52959" y1="25333" x2="52367" y2="30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>
            <a:off x="9361274" y="167583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EA36A1-E4A7-4AF7-97BB-0C60CF0004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16" y="3131083"/>
            <a:ext cx="8687553" cy="2517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83647-7178-460B-B797-BAC07CC508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3249" y="1814285"/>
            <a:ext cx="606604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34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Luyện</a:t>
            </a: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đọc</a:t>
            </a: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thành</a:t>
            </a: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tiếng</a:t>
            </a:r>
            <a:endParaRPr kumimoji="0" lang="en-US" sz="6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Patrick Hand" panose="00000500000000000000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4694213" y="4686644"/>
            <a:ext cx="2839362" cy="1827193"/>
          </a:xfrm>
          <a:prstGeom prst="cloud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MẮT DÕI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8515891" y="1527496"/>
            <a:ext cx="2832713" cy="1827193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TAI NGHE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1479818" y="1649767"/>
            <a:ext cx="2072857" cy="1827193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TAY DÒ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722784" y="874705"/>
            <a:ext cx="2592338" cy="3176360"/>
          </a:xfrm>
          <a:prstGeom prst="rect">
            <a:avLst/>
          </a:prstGeom>
        </p:spPr>
      </p:pic>
      <p:pic>
        <p:nvPicPr>
          <p:cNvPr id="11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268274" y="3646337"/>
            <a:ext cx="1165501" cy="11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960735" y="1900936"/>
            <a:ext cx="1259047" cy="1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604891" y="2235523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81" y="405954"/>
            <a:ext cx="378594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2833048" cy="684000"/>
            <a:chOff x="3521613" y="0"/>
            <a:chExt cx="3830061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3830061" cy="684000"/>
              <a:chOff x="3770142" y="1493446"/>
              <a:chExt cx="383006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375972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3286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mẫu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5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chia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đoạn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:a16="http://schemas.microsoft.com/office/drawing/2014/main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chemeClr val="bg1"/>
                  </a:solidFill>
                  <a:latin typeface="Arial"/>
                  <a:ea typeface="微软雅黑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8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pic>
        <p:nvPicPr>
          <p:cNvPr id="15" name="Picture 14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6F815A7-2FBD-4548-9DA6-15644A078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4" y="1918653"/>
            <a:ext cx="3748015" cy="35109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DEF453E-5934-46FE-8A5D-1BE14AEB2CDC}"/>
              </a:ext>
            </a:extLst>
          </p:cNvPr>
          <p:cNvGrpSpPr/>
          <p:nvPr/>
        </p:nvGrpSpPr>
        <p:grpSpPr>
          <a:xfrm>
            <a:off x="5428215" y="1656852"/>
            <a:ext cx="3677724" cy="1121761"/>
            <a:chOff x="6410789" y="819970"/>
            <a:chExt cx="4322439" cy="11217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565325-6DF6-45A4-9616-1B2D6B13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79AAF-04F6-4FB6-BF58-811BE7EF14B4}"/>
                </a:ext>
              </a:extLst>
            </p:cNvPr>
            <p:cNvSpPr txBox="1"/>
            <p:nvPr/>
          </p:nvSpPr>
          <p:spPr>
            <a:xfrm>
              <a:off x="6735044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nương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94FFED-8965-44C6-97EA-A614D15E3CB5}"/>
              </a:ext>
            </a:extLst>
          </p:cNvPr>
          <p:cNvGrpSpPr/>
          <p:nvPr/>
        </p:nvGrpSpPr>
        <p:grpSpPr>
          <a:xfrm>
            <a:off x="5428215" y="2971800"/>
            <a:ext cx="3781464" cy="1121761"/>
            <a:chOff x="6410789" y="2733385"/>
            <a:chExt cx="4322439" cy="11217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89409E-91C1-488A-A056-5EA4E22A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96C318-C1B0-4020-8DCC-0753E8CF32FD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náo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nức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878A83-F5DC-4478-A54F-934644A2DD51}"/>
              </a:ext>
            </a:extLst>
          </p:cNvPr>
          <p:cNvGrpSpPr/>
          <p:nvPr/>
        </p:nvGrpSpPr>
        <p:grpSpPr>
          <a:xfrm>
            <a:off x="5492943" y="4436819"/>
            <a:ext cx="3781464" cy="1121761"/>
            <a:chOff x="6404693" y="4731628"/>
            <a:chExt cx="4328535" cy="112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CDB57B-8684-4467-AD09-BEB76B88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04693" y="4731628"/>
              <a:ext cx="4328535" cy="1121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33CA65-D827-4281-B64A-1643B8CD0C44}"/>
                </a:ext>
              </a:extLst>
            </p:cNvPr>
            <p:cNvSpPr txBox="1"/>
            <p:nvPr/>
          </p:nvSpPr>
          <p:spPr>
            <a:xfrm>
              <a:off x="6484427" y="4861621"/>
              <a:ext cx="41386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FD7FC97-97B0-45AB-9BF3-A5C103CB3FA2}"/>
              </a:ext>
            </a:extLst>
          </p:cNvPr>
          <p:cNvSpPr/>
          <p:nvPr/>
        </p:nvSpPr>
        <p:spPr>
          <a:xfrm>
            <a:off x="1310579" y="1133823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8C8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E2455-D3E4-4806-8CD3-D5029916CC11}"/>
              </a:ext>
            </a:extLst>
          </p:cNvPr>
          <p:cNvGrpSpPr/>
          <p:nvPr/>
        </p:nvGrpSpPr>
        <p:grpSpPr>
          <a:xfrm>
            <a:off x="5396748" y="332291"/>
            <a:ext cx="3781463" cy="1121761"/>
            <a:chOff x="6410789" y="819970"/>
            <a:chExt cx="4322439" cy="112176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B6B931-1129-45FE-981A-25E96326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53249D-A80E-4CF6-A4ED-FC34B7E82EF0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7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162798" y="1498919"/>
            <a:ext cx="4600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35600" y="1176302"/>
            <a:ext cx="5736950" cy="2369352"/>
            <a:chOff x="235225" y="833020"/>
            <a:chExt cx="5736950" cy="2369352"/>
          </a:xfrm>
        </p:grpSpPr>
        <p:sp>
          <p:nvSpPr>
            <p:cNvPr id="19" name="Rounded Rectangle 18"/>
            <p:cNvSpPr/>
            <p:nvPr/>
          </p:nvSpPr>
          <p:spPr>
            <a:xfrm>
              <a:off x="1001578" y="1120261"/>
              <a:ext cx="4970597" cy="2082111"/>
            </a:xfrm>
            <a:prstGeom prst="roundRect">
              <a:avLst>
                <a:gd name="adj" fmla="val 10868"/>
              </a:avLst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5225" y="833020"/>
              <a:ext cx="972000" cy="828000"/>
              <a:chOff x="330761" y="682892"/>
              <a:chExt cx="972000" cy="828000"/>
            </a:xfrm>
          </p:grpSpPr>
          <p:sp>
            <p:nvSpPr>
              <p:cNvPr id="21" name="MH_SubTitle_1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0761" y="682892"/>
                <a:ext cx="972000" cy="828000"/>
              </a:xfrm>
              <a:custGeom>
                <a:avLst/>
                <a:gdLst>
                  <a:gd name="T0" fmla="*/ 1859239 w 5162"/>
                  <a:gd name="T1" fmla="*/ 620001 h 4955"/>
                  <a:gd name="T2" fmla="*/ 1781002 w 5162"/>
                  <a:gd name="T3" fmla="*/ 565046 h 4955"/>
                  <a:gd name="T4" fmla="*/ 1678777 w 5162"/>
                  <a:gd name="T5" fmla="*/ 539227 h 4955"/>
                  <a:gd name="T6" fmla="*/ 1565480 w 5162"/>
                  <a:gd name="T7" fmla="*/ 535170 h 4955"/>
                  <a:gd name="T8" fmla="*/ 1354388 w 5162"/>
                  <a:gd name="T9" fmla="*/ 562464 h 4955"/>
                  <a:gd name="T10" fmla="*/ 1243675 w 5162"/>
                  <a:gd name="T11" fmla="*/ 583487 h 4955"/>
                  <a:gd name="T12" fmla="*/ 1226330 w 5162"/>
                  <a:gd name="T13" fmla="*/ 403130 h 4955"/>
                  <a:gd name="T14" fmla="*/ 1184259 w 5162"/>
                  <a:gd name="T15" fmla="*/ 226461 h 4955"/>
                  <a:gd name="T16" fmla="*/ 1138867 w 5162"/>
                  <a:gd name="T17" fmla="*/ 125402 h 4955"/>
                  <a:gd name="T18" fmla="*/ 1075760 w 5162"/>
                  <a:gd name="T19" fmla="*/ 46104 h 4955"/>
                  <a:gd name="T20" fmla="*/ 990511 w 5162"/>
                  <a:gd name="T21" fmla="*/ 4057 h 4955"/>
                  <a:gd name="T22" fmla="*/ 902679 w 5162"/>
                  <a:gd name="T23" fmla="*/ 6639 h 4955"/>
                  <a:gd name="T24" fmla="*/ 820383 w 5162"/>
                  <a:gd name="T25" fmla="*/ 54218 h 4955"/>
                  <a:gd name="T26" fmla="*/ 759491 w 5162"/>
                  <a:gd name="T27" fmla="*/ 136835 h 4955"/>
                  <a:gd name="T28" fmla="*/ 716312 w 5162"/>
                  <a:gd name="T29" fmla="*/ 240107 h 4955"/>
                  <a:gd name="T30" fmla="*/ 674611 w 5162"/>
                  <a:gd name="T31" fmla="*/ 428948 h 4955"/>
                  <a:gd name="T32" fmla="*/ 660956 w 5162"/>
                  <a:gd name="T33" fmla="*/ 590126 h 4955"/>
                  <a:gd name="T34" fmla="*/ 527362 w 5162"/>
                  <a:gd name="T35" fmla="*/ 558038 h 4955"/>
                  <a:gd name="T36" fmla="*/ 325127 w 5162"/>
                  <a:gd name="T37" fmla="*/ 534433 h 4955"/>
                  <a:gd name="T38" fmla="*/ 212938 w 5162"/>
                  <a:gd name="T39" fmla="*/ 541072 h 4955"/>
                  <a:gd name="T40" fmla="*/ 112927 w 5162"/>
                  <a:gd name="T41" fmla="*/ 570209 h 4955"/>
                  <a:gd name="T42" fmla="*/ 38011 w 5162"/>
                  <a:gd name="T43" fmla="*/ 629222 h 4955"/>
                  <a:gd name="T44" fmla="*/ 2952 w 5162"/>
                  <a:gd name="T45" fmla="*/ 709258 h 4955"/>
                  <a:gd name="T46" fmla="*/ 11071 w 5162"/>
                  <a:gd name="T47" fmla="*/ 804784 h 4955"/>
                  <a:gd name="T48" fmla="*/ 61999 w 5162"/>
                  <a:gd name="T49" fmla="*/ 890352 h 4955"/>
                  <a:gd name="T50" fmla="*/ 141713 w 5162"/>
                  <a:gd name="T51" fmla="*/ 965962 h 4955"/>
                  <a:gd name="T52" fmla="*/ 284901 w 5162"/>
                  <a:gd name="T53" fmla="*/ 1057063 h 4955"/>
                  <a:gd name="T54" fmla="*/ 457244 w 5162"/>
                  <a:gd name="T55" fmla="*/ 1135623 h 4955"/>
                  <a:gd name="T56" fmla="*/ 439161 w 5162"/>
                  <a:gd name="T57" fmla="*/ 1204594 h 4955"/>
                  <a:gd name="T58" fmla="*/ 348746 w 5162"/>
                  <a:gd name="T59" fmla="*/ 1379788 h 4955"/>
                  <a:gd name="T60" fmla="*/ 302984 w 5162"/>
                  <a:gd name="T61" fmla="*/ 1514410 h 4955"/>
                  <a:gd name="T62" fmla="*/ 289699 w 5162"/>
                  <a:gd name="T63" fmla="*/ 1621740 h 4955"/>
                  <a:gd name="T64" fmla="*/ 308151 w 5162"/>
                  <a:gd name="T65" fmla="*/ 1717266 h 4955"/>
                  <a:gd name="T66" fmla="*/ 369412 w 5162"/>
                  <a:gd name="T67" fmla="*/ 1792507 h 4955"/>
                  <a:gd name="T68" fmla="*/ 448756 w 5162"/>
                  <a:gd name="T69" fmla="*/ 1825333 h 4955"/>
                  <a:gd name="T70" fmla="*/ 545446 w 5162"/>
                  <a:gd name="T71" fmla="*/ 1817588 h 4955"/>
                  <a:gd name="T72" fmla="*/ 642504 w 5162"/>
                  <a:gd name="T73" fmla="*/ 1774804 h 4955"/>
                  <a:gd name="T74" fmla="*/ 746574 w 5162"/>
                  <a:gd name="T75" fmla="*/ 1700300 h 4955"/>
                  <a:gd name="T76" fmla="*/ 892346 w 5162"/>
                  <a:gd name="T77" fmla="*/ 1555350 h 4955"/>
                  <a:gd name="T78" fmla="*/ 958036 w 5162"/>
                  <a:gd name="T79" fmla="*/ 1488961 h 4955"/>
                  <a:gd name="T80" fmla="*/ 1077237 w 5162"/>
                  <a:gd name="T81" fmla="*/ 1625059 h 4955"/>
                  <a:gd name="T82" fmla="*/ 1214890 w 5162"/>
                  <a:gd name="T83" fmla="*/ 1744191 h 4955"/>
                  <a:gd name="T84" fmla="*/ 1310841 w 5162"/>
                  <a:gd name="T85" fmla="*/ 1799884 h 4955"/>
                  <a:gd name="T86" fmla="*/ 1408268 w 5162"/>
                  <a:gd name="T87" fmla="*/ 1827177 h 4955"/>
                  <a:gd name="T88" fmla="*/ 1502374 w 5162"/>
                  <a:gd name="T89" fmla="*/ 1812055 h 4955"/>
                  <a:gd name="T90" fmla="*/ 1572123 w 5162"/>
                  <a:gd name="T91" fmla="*/ 1758206 h 4955"/>
                  <a:gd name="T92" fmla="*/ 1610504 w 5162"/>
                  <a:gd name="T93" fmla="*/ 1671163 h 4955"/>
                  <a:gd name="T94" fmla="*/ 1611980 w 5162"/>
                  <a:gd name="T95" fmla="*/ 1568997 h 4955"/>
                  <a:gd name="T96" fmla="*/ 1586516 w 5162"/>
                  <a:gd name="T97" fmla="*/ 1459824 h 4955"/>
                  <a:gd name="T98" fmla="*/ 1510124 w 5162"/>
                  <a:gd name="T99" fmla="*/ 1282417 h 4955"/>
                  <a:gd name="T100" fmla="*/ 1426720 w 5162"/>
                  <a:gd name="T101" fmla="*/ 1143738 h 4955"/>
                  <a:gd name="T102" fmla="*/ 1530052 w 5162"/>
                  <a:gd name="T103" fmla="*/ 1101322 h 4955"/>
                  <a:gd name="T104" fmla="*/ 1716788 w 5162"/>
                  <a:gd name="T105" fmla="*/ 999894 h 4955"/>
                  <a:gd name="T106" fmla="*/ 1805727 w 5162"/>
                  <a:gd name="T107" fmla="*/ 929448 h 4955"/>
                  <a:gd name="T108" fmla="*/ 1872893 w 5162"/>
                  <a:gd name="T109" fmla="*/ 849044 h 4955"/>
                  <a:gd name="T110" fmla="*/ 1904262 w 5162"/>
                  <a:gd name="T111" fmla="*/ 758312 h 49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162" h="4955">
                    <a:moveTo>
                      <a:pt x="5137" y="1856"/>
                    </a:moveTo>
                    <a:lnTo>
                      <a:pt x="5137" y="1856"/>
                    </a:lnTo>
                    <a:lnTo>
                      <a:pt x="5125" y="1823"/>
                    </a:lnTo>
                    <a:lnTo>
                      <a:pt x="5111" y="1791"/>
                    </a:lnTo>
                    <a:lnTo>
                      <a:pt x="5096" y="1762"/>
                    </a:lnTo>
                    <a:lnTo>
                      <a:pt x="5078" y="1733"/>
                    </a:lnTo>
                    <a:lnTo>
                      <a:pt x="5059" y="1706"/>
                    </a:lnTo>
                    <a:lnTo>
                      <a:pt x="5038" y="1681"/>
                    </a:lnTo>
                    <a:lnTo>
                      <a:pt x="5016" y="1658"/>
                    </a:lnTo>
                    <a:lnTo>
                      <a:pt x="4993" y="1635"/>
                    </a:lnTo>
                    <a:lnTo>
                      <a:pt x="4968" y="1614"/>
                    </a:lnTo>
                    <a:lnTo>
                      <a:pt x="4941" y="1596"/>
                    </a:lnTo>
                    <a:lnTo>
                      <a:pt x="4914" y="1578"/>
                    </a:lnTo>
                    <a:lnTo>
                      <a:pt x="4886" y="1562"/>
                    </a:lnTo>
                    <a:lnTo>
                      <a:pt x="4856" y="1546"/>
                    </a:lnTo>
                    <a:lnTo>
                      <a:pt x="4826" y="1532"/>
                    </a:lnTo>
                    <a:lnTo>
                      <a:pt x="4793" y="1520"/>
                    </a:lnTo>
                    <a:lnTo>
                      <a:pt x="4760" y="1508"/>
                    </a:lnTo>
                    <a:lnTo>
                      <a:pt x="4727" y="1498"/>
                    </a:lnTo>
                    <a:lnTo>
                      <a:pt x="4693" y="1488"/>
                    </a:lnTo>
                    <a:lnTo>
                      <a:pt x="4657" y="1480"/>
                    </a:lnTo>
                    <a:lnTo>
                      <a:pt x="4622" y="1474"/>
                    </a:lnTo>
                    <a:lnTo>
                      <a:pt x="4586" y="1467"/>
                    </a:lnTo>
                    <a:lnTo>
                      <a:pt x="4549" y="1462"/>
                    </a:lnTo>
                    <a:lnTo>
                      <a:pt x="4511" y="1458"/>
                    </a:lnTo>
                    <a:lnTo>
                      <a:pt x="4473" y="1455"/>
                    </a:lnTo>
                    <a:lnTo>
                      <a:pt x="4436" y="1452"/>
                    </a:lnTo>
                    <a:lnTo>
                      <a:pt x="4397" y="1451"/>
                    </a:lnTo>
                    <a:lnTo>
                      <a:pt x="4359" y="1449"/>
                    </a:lnTo>
                    <a:lnTo>
                      <a:pt x="4320" y="1448"/>
                    </a:lnTo>
                    <a:lnTo>
                      <a:pt x="4281" y="1449"/>
                    </a:lnTo>
                    <a:lnTo>
                      <a:pt x="4242" y="1451"/>
                    </a:lnTo>
                    <a:lnTo>
                      <a:pt x="4164" y="1455"/>
                    </a:lnTo>
                    <a:lnTo>
                      <a:pt x="4088" y="1460"/>
                    </a:lnTo>
                    <a:lnTo>
                      <a:pt x="4012" y="1468"/>
                    </a:lnTo>
                    <a:lnTo>
                      <a:pt x="3938" y="1478"/>
                    </a:lnTo>
                    <a:lnTo>
                      <a:pt x="3867" y="1488"/>
                    </a:lnTo>
                    <a:lnTo>
                      <a:pt x="3798" y="1500"/>
                    </a:lnTo>
                    <a:lnTo>
                      <a:pt x="3732" y="1513"/>
                    </a:lnTo>
                    <a:lnTo>
                      <a:pt x="3670" y="1525"/>
                    </a:lnTo>
                    <a:lnTo>
                      <a:pt x="3614" y="1538"/>
                    </a:lnTo>
                    <a:lnTo>
                      <a:pt x="3560" y="1549"/>
                    </a:lnTo>
                    <a:lnTo>
                      <a:pt x="3514" y="1561"/>
                    </a:lnTo>
                    <a:lnTo>
                      <a:pt x="3437" y="1581"/>
                    </a:lnTo>
                    <a:lnTo>
                      <a:pt x="3388" y="1595"/>
                    </a:lnTo>
                    <a:lnTo>
                      <a:pt x="3371" y="1600"/>
                    </a:lnTo>
                    <a:lnTo>
                      <a:pt x="3370" y="1582"/>
                    </a:lnTo>
                    <a:lnTo>
                      <a:pt x="3368" y="1531"/>
                    </a:lnTo>
                    <a:lnTo>
                      <a:pt x="3363" y="1453"/>
                    </a:lnTo>
                    <a:lnTo>
                      <a:pt x="3360" y="1403"/>
                    </a:lnTo>
                    <a:lnTo>
                      <a:pt x="3355" y="1350"/>
                    </a:lnTo>
                    <a:lnTo>
                      <a:pt x="3350" y="1292"/>
                    </a:lnTo>
                    <a:lnTo>
                      <a:pt x="3342" y="1229"/>
                    </a:lnTo>
                    <a:lnTo>
                      <a:pt x="3333" y="1163"/>
                    </a:lnTo>
                    <a:lnTo>
                      <a:pt x="3323" y="1093"/>
                    </a:lnTo>
                    <a:lnTo>
                      <a:pt x="3311" y="1023"/>
                    </a:lnTo>
                    <a:lnTo>
                      <a:pt x="3297" y="949"/>
                    </a:lnTo>
                    <a:lnTo>
                      <a:pt x="3281" y="875"/>
                    </a:lnTo>
                    <a:lnTo>
                      <a:pt x="3264" y="800"/>
                    </a:lnTo>
                    <a:lnTo>
                      <a:pt x="3244" y="725"/>
                    </a:lnTo>
                    <a:lnTo>
                      <a:pt x="3232" y="687"/>
                    </a:lnTo>
                    <a:lnTo>
                      <a:pt x="3220" y="651"/>
                    </a:lnTo>
                    <a:lnTo>
                      <a:pt x="3209" y="614"/>
                    </a:lnTo>
                    <a:lnTo>
                      <a:pt x="3196" y="577"/>
                    </a:lnTo>
                    <a:lnTo>
                      <a:pt x="3183" y="541"/>
                    </a:lnTo>
                    <a:lnTo>
                      <a:pt x="3168" y="507"/>
                    </a:lnTo>
                    <a:lnTo>
                      <a:pt x="3153" y="471"/>
                    </a:lnTo>
                    <a:lnTo>
                      <a:pt x="3137" y="437"/>
                    </a:lnTo>
                    <a:lnTo>
                      <a:pt x="3122" y="404"/>
                    </a:lnTo>
                    <a:lnTo>
                      <a:pt x="3104" y="371"/>
                    </a:lnTo>
                    <a:lnTo>
                      <a:pt x="3086" y="340"/>
                    </a:lnTo>
                    <a:lnTo>
                      <a:pt x="3068" y="308"/>
                    </a:lnTo>
                    <a:lnTo>
                      <a:pt x="3048" y="279"/>
                    </a:lnTo>
                    <a:lnTo>
                      <a:pt x="3028" y="250"/>
                    </a:lnTo>
                    <a:lnTo>
                      <a:pt x="3007" y="223"/>
                    </a:lnTo>
                    <a:lnTo>
                      <a:pt x="2985" y="197"/>
                    </a:lnTo>
                    <a:lnTo>
                      <a:pt x="2962" y="171"/>
                    </a:lnTo>
                    <a:lnTo>
                      <a:pt x="2939" y="147"/>
                    </a:lnTo>
                    <a:lnTo>
                      <a:pt x="2915" y="125"/>
                    </a:lnTo>
                    <a:lnTo>
                      <a:pt x="2888" y="105"/>
                    </a:lnTo>
                    <a:lnTo>
                      <a:pt x="2862" y="86"/>
                    </a:lnTo>
                    <a:lnTo>
                      <a:pt x="2835" y="68"/>
                    </a:lnTo>
                    <a:lnTo>
                      <a:pt x="2807" y="54"/>
                    </a:lnTo>
                    <a:lnTo>
                      <a:pt x="2778" y="40"/>
                    </a:lnTo>
                    <a:lnTo>
                      <a:pt x="2747" y="27"/>
                    </a:lnTo>
                    <a:lnTo>
                      <a:pt x="2716" y="18"/>
                    </a:lnTo>
                    <a:lnTo>
                      <a:pt x="2684" y="11"/>
                    </a:lnTo>
                    <a:lnTo>
                      <a:pt x="2651" y="4"/>
                    </a:lnTo>
                    <a:lnTo>
                      <a:pt x="2616" y="1"/>
                    </a:lnTo>
                    <a:lnTo>
                      <a:pt x="2580" y="0"/>
                    </a:lnTo>
                    <a:lnTo>
                      <a:pt x="2546" y="1"/>
                    </a:lnTo>
                    <a:lnTo>
                      <a:pt x="2511" y="4"/>
                    </a:lnTo>
                    <a:lnTo>
                      <a:pt x="2477" y="11"/>
                    </a:lnTo>
                    <a:lnTo>
                      <a:pt x="2446" y="18"/>
                    </a:lnTo>
                    <a:lnTo>
                      <a:pt x="2414" y="27"/>
                    </a:lnTo>
                    <a:lnTo>
                      <a:pt x="2384" y="40"/>
                    </a:lnTo>
                    <a:lnTo>
                      <a:pt x="2354" y="54"/>
                    </a:lnTo>
                    <a:lnTo>
                      <a:pt x="2326" y="68"/>
                    </a:lnTo>
                    <a:lnTo>
                      <a:pt x="2299" y="86"/>
                    </a:lnTo>
                    <a:lnTo>
                      <a:pt x="2272" y="105"/>
                    </a:lnTo>
                    <a:lnTo>
                      <a:pt x="2247" y="125"/>
                    </a:lnTo>
                    <a:lnTo>
                      <a:pt x="2223" y="147"/>
                    </a:lnTo>
                    <a:lnTo>
                      <a:pt x="2199" y="171"/>
                    </a:lnTo>
                    <a:lnTo>
                      <a:pt x="2177" y="197"/>
                    </a:lnTo>
                    <a:lnTo>
                      <a:pt x="2155" y="223"/>
                    </a:lnTo>
                    <a:lnTo>
                      <a:pt x="2134" y="250"/>
                    </a:lnTo>
                    <a:lnTo>
                      <a:pt x="2114" y="279"/>
                    </a:lnTo>
                    <a:lnTo>
                      <a:pt x="2094" y="308"/>
                    </a:lnTo>
                    <a:lnTo>
                      <a:pt x="2075" y="340"/>
                    </a:lnTo>
                    <a:lnTo>
                      <a:pt x="2058" y="371"/>
                    </a:lnTo>
                    <a:lnTo>
                      <a:pt x="2040" y="404"/>
                    </a:lnTo>
                    <a:lnTo>
                      <a:pt x="2024" y="437"/>
                    </a:lnTo>
                    <a:lnTo>
                      <a:pt x="2008" y="471"/>
                    </a:lnTo>
                    <a:lnTo>
                      <a:pt x="1994" y="507"/>
                    </a:lnTo>
                    <a:lnTo>
                      <a:pt x="1979" y="541"/>
                    </a:lnTo>
                    <a:lnTo>
                      <a:pt x="1965" y="577"/>
                    </a:lnTo>
                    <a:lnTo>
                      <a:pt x="1953" y="614"/>
                    </a:lnTo>
                    <a:lnTo>
                      <a:pt x="1941" y="651"/>
                    </a:lnTo>
                    <a:lnTo>
                      <a:pt x="1929" y="687"/>
                    </a:lnTo>
                    <a:lnTo>
                      <a:pt x="1918" y="725"/>
                    </a:lnTo>
                    <a:lnTo>
                      <a:pt x="1898" y="800"/>
                    </a:lnTo>
                    <a:lnTo>
                      <a:pt x="1880" y="875"/>
                    </a:lnTo>
                    <a:lnTo>
                      <a:pt x="1864" y="949"/>
                    </a:lnTo>
                    <a:lnTo>
                      <a:pt x="1851" y="1023"/>
                    </a:lnTo>
                    <a:lnTo>
                      <a:pt x="1838" y="1093"/>
                    </a:lnTo>
                    <a:lnTo>
                      <a:pt x="1828" y="1163"/>
                    </a:lnTo>
                    <a:lnTo>
                      <a:pt x="1819" y="1229"/>
                    </a:lnTo>
                    <a:lnTo>
                      <a:pt x="1812" y="1292"/>
                    </a:lnTo>
                    <a:lnTo>
                      <a:pt x="1807" y="1350"/>
                    </a:lnTo>
                    <a:lnTo>
                      <a:pt x="1801" y="1403"/>
                    </a:lnTo>
                    <a:lnTo>
                      <a:pt x="1798" y="1453"/>
                    </a:lnTo>
                    <a:lnTo>
                      <a:pt x="1793" y="1531"/>
                    </a:lnTo>
                    <a:lnTo>
                      <a:pt x="1791" y="1582"/>
                    </a:lnTo>
                    <a:lnTo>
                      <a:pt x="1791" y="1600"/>
                    </a:lnTo>
                    <a:lnTo>
                      <a:pt x="1774" y="1595"/>
                    </a:lnTo>
                    <a:lnTo>
                      <a:pt x="1725" y="1581"/>
                    </a:lnTo>
                    <a:lnTo>
                      <a:pt x="1648" y="1561"/>
                    </a:lnTo>
                    <a:lnTo>
                      <a:pt x="1601" y="1549"/>
                    </a:lnTo>
                    <a:lnTo>
                      <a:pt x="1548" y="1538"/>
                    </a:lnTo>
                    <a:lnTo>
                      <a:pt x="1491" y="1525"/>
                    </a:lnTo>
                    <a:lnTo>
                      <a:pt x="1429" y="1513"/>
                    </a:lnTo>
                    <a:lnTo>
                      <a:pt x="1364" y="1500"/>
                    </a:lnTo>
                    <a:lnTo>
                      <a:pt x="1295" y="1488"/>
                    </a:lnTo>
                    <a:lnTo>
                      <a:pt x="1223" y="1478"/>
                    </a:lnTo>
                    <a:lnTo>
                      <a:pt x="1150" y="1468"/>
                    </a:lnTo>
                    <a:lnTo>
                      <a:pt x="1074" y="1460"/>
                    </a:lnTo>
                    <a:lnTo>
                      <a:pt x="997" y="1455"/>
                    </a:lnTo>
                    <a:lnTo>
                      <a:pt x="919" y="1451"/>
                    </a:lnTo>
                    <a:lnTo>
                      <a:pt x="881" y="1449"/>
                    </a:lnTo>
                    <a:lnTo>
                      <a:pt x="842" y="1448"/>
                    </a:lnTo>
                    <a:lnTo>
                      <a:pt x="804" y="1449"/>
                    </a:lnTo>
                    <a:lnTo>
                      <a:pt x="765" y="1451"/>
                    </a:lnTo>
                    <a:lnTo>
                      <a:pt x="726" y="1452"/>
                    </a:lnTo>
                    <a:lnTo>
                      <a:pt x="688" y="1455"/>
                    </a:lnTo>
                    <a:lnTo>
                      <a:pt x="650" y="1458"/>
                    </a:lnTo>
                    <a:lnTo>
                      <a:pt x="614" y="1462"/>
                    </a:lnTo>
                    <a:lnTo>
                      <a:pt x="577" y="1467"/>
                    </a:lnTo>
                    <a:lnTo>
                      <a:pt x="540" y="1474"/>
                    </a:lnTo>
                    <a:lnTo>
                      <a:pt x="504" y="1480"/>
                    </a:lnTo>
                    <a:lnTo>
                      <a:pt x="470" y="1488"/>
                    </a:lnTo>
                    <a:lnTo>
                      <a:pt x="435" y="1498"/>
                    </a:lnTo>
                    <a:lnTo>
                      <a:pt x="401" y="1508"/>
                    </a:lnTo>
                    <a:lnTo>
                      <a:pt x="369" y="1520"/>
                    </a:lnTo>
                    <a:lnTo>
                      <a:pt x="337" y="1532"/>
                    </a:lnTo>
                    <a:lnTo>
                      <a:pt x="306" y="1546"/>
                    </a:lnTo>
                    <a:lnTo>
                      <a:pt x="276" y="1562"/>
                    </a:lnTo>
                    <a:lnTo>
                      <a:pt x="248" y="1578"/>
                    </a:lnTo>
                    <a:lnTo>
                      <a:pt x="220" y="1596"/>
                    </a:lnTo>
                    <a:lnTo>
                      <a:pt x="194" y="1614"/>
                    </a:lnTo>
                    <a:lnTo>
                      <a:pt x="169" y="1635"/>
                    </a:lnTo>
                    <a:lnTo>
                      <a:pt x="146" y="1658"/>
                    </a:lnTo>
                    <a:lnTo>
                      <a:pt x="124" y="1681"/>
                    </a:lnTo>
                    <a:lnTo>
                      <a:pt x="103" y="1706"/>
                    </a:lnTo>
                    <a:lnTo>
                      <a:pt x="84" y="1733"/>
                    </a:lnTo>
                    <a:lnTo>
                      <a:pt x="67" y="1762"/>
                    </a:lnTo>
                    <a:lnTo>
                      <a:pt x="51" y="1791"/>
                    </a:lnTo>
                    <a:lnTo>
                      <a:pt x="37" y="1823"/>
                    </a:lnTo>
                    <a:lnTo>
                      <a:pt x="25" y="1856"/>
                    </a:lnTo>
                    <a:lnTo>
                      <a:pt x="15" y="1890"/>
                    </a:lnTo>
                    <a:lnTo>
                      <a:pt x="8" y="1923"/>
                    </a:lnTo>
                    <a:lnTo>
                      <a:pt x="3" y="1957"/>
                    </a:lnTo>
                    <a:lnTo>
                      <a:pt x="1" y="1991"/>
                    </a:lnTo>
                    <a:lnTo>
                      <a:pt x="0" y="2023"/>
                    </a:lnTo>
                    <a:lnTo>
                      <a:pt x="2" y="2056"/>
                    </a:lnTo>
                    <a:lnTo>
                      <a:pt x="6" y="2087"/>
                    </a:lnTo>
                    <a:lnTo>
                      <a:pt x="12" y="2119"/>
                    </a:lnTo>
                    <a:lnTo>
                      <a:pt x="20" y="2151"/>
                    </a:lnTo>
                    <a:lnTo>
                      <a:pt x="30" y="2182"/>
                    </a:lnTo>
                    <a:lnTo>
                      <a:pt x="42" y="2213"/>
                    </a:lnTo>
                    <a:lnTo>
                      <a:pt x="55" y="2242"/>
                    </a:lnTo>
                    <a:lnTo>
                      <a:pt x="70" y="2272"/>
                    </a:lnTo>
                    <a:lnTo>
                      <a:pt x="87" y="2302"/>
                    </a:lnTo>
                    <a:lnTo>
                      <a:pt x="105" y="2330"/>
                    </a:lnTo>
                    <a:lnTo>
                      <a:pt x="125" y="2359"/>
                    </a:lnTo>
                    <a:lnTo>
                      <a:pt x="146" y="2387"/>
                    </a:lnTo>
                    <a:lnTo>
                      <a:pt x="168" y="2414"/>
                    </a:lnTo>
                    <a:lnTo>
                      <a:pt x="192" y="2442"/>
                    </a:lnTo>
                    <a:lnTo>
                      <a:pt x="216" y="2469"/>
                    </a:lnTo>
                    <a:lnTo>
                      <a:pt x="242" y="2495"/>
                    </a:lnTo>
                    <a:lnTo>
                      <a:pt x="269" y="2520"/>
                    </a:lnTo>
                    <a:lnTo>
                      <a:pt x="296" y="2547"/>
                    </a:lnTo>
                    <a:lnTo>
                      <a:pt x="325" y="2571"/>
                    </a:lnTo>
                    <a:lnTo>
                      <a:pt x="355" y="2596"/>
                    </a:lnTo>
                    <a:lnTo>
                      <a:pt x="384" y="2619"/>
                    </a:lnTo>
                    <a:lnTo>
                      <a:pt x="415" y="2643"/>
                    </a:lnTo>
                    <a:lnTo>
                      <a:pt x="446" y="2667"/>
                    </a:lnTo>
                    <a:lnTo>
                      <a:pt x="478" y="2689"/>
                    </a:lnTo>
                    <a:lnTo>
                      <a:pt x="511" y="2711"/>
                    </a:lnTo>
                    <a:lnTo>
                      <a:pt x="575" y="2753"/>
                    </a:lnTo>
                    <a:lnTo>
                      <a:pt x="641" y="2793"/>
                    </a:lnTo>
                    <a:lnTo>
                      <a:pt x="707" y="2831"/>
                    </a:lnTo>
                    <a:lnTo>
                      <a:pt x="772" y="2866"/>
                    </a:lnTo>
                    <a:lnTo>
                      <a:pt x="836" y="2900"/>
                    </a:lnTo>
                    <a:lnTo>
                      <a:pt x="898" y="2931"/>
                    </a:lnTo>
                    <a:lnTo>
                      <a:pt x="959" y="2960"/>
                    </a:lnTo>
                    <a:lnTo>
                      <a:pt x="1016" y="2986"/>
                    </a:lnTo>
                    <a:lnTo>
                      <a:pt x="1070" y="3010"/>
                    </a:lnTo>
                    <a:lnTo>
                      <a:pt x="1120" y="3031"/>
                    </a:lnTo>
                    <a:lnTo>
                      <a:pt x="1165" y="3049"/>
                    </a:lnTo>
                    <a:lnTo>
                      <a:pt x="1239" y="3079"/>
                    </a:lnTo>
                    <a:lnTo>
                      <a:pt x="1286" y="3095"/>
                    </a:lnTo>
                    <a:lnTo>
                      <a:pt x="1303" y="3102"/>
                    </a:lnTo>
                    <a:lnTo>
                      <a:pt x="1296" y="3101"/>
                    </a:lnTo>
                    <a:lnTo>
                      <a:pt x="1285" y="3115"/>
                    </a:lnTo>
                    <a:lnTo>
                      <a:pt x="1258" y="3157"/>
                    </a:lnTo>
                    <a:lnTo>
                      <a:pt x="1215" y="3225"/>
                    </a:lnTo>
                    <a:lnTo>
                      <a:pt x="1190" y="3266"/>
                    </a:lnTo>
                    <a:lnTo>
                      <a:pt x="1162" y="3313"/>
                    </a:lnTo>
                    <a:lnTo>
                      <a:pt x="1133" y="3363"/>
                    </a:lnTo>
                    <a:lnTo>
                      <a:pt x="1102" y="3418"/>
                    </a:lnTo>
                    <a:lnTo>
                      <a:pt x="1071" y="3477"/>
                    </a:lnTo>
                    <a:lnTo>
                      <a:pt x="1038" y="3539"/>
                    </a:lnTo>
                    <a:lnTo>
                      <a:pt x="1007" y="3604"/>
                    </a:lnTo>
                    <a:lnTo>
                      <a:pt x="975" y="3671"/>
                    </a:lnTo>
                    <a:lnTo>
                      <a:pt x="945" y="3741"/>
                    </a:lnTo>
                    <a:lnTo>
                      <a:pt x="915" y="3812"/>
                    </a:lnTo>
                    <a:lnTo>
                      <a:pt x="888" y="3885"/>
                    </a:lnTo>
                    <a:lnTo>
                      <a:pt x="874" y="3922"/>
                    </a:lnTo>
                    <a:lnTo>
                      <a:pt x="863" y="3958"/>
                    </a:lnTo>
                    <a:lnTo>
                      <a:pt x="851" y="3995"/>
                    </a:lnTo>
                    <a:lnTo>
                      <a:pt x="840" y="4033"/>
                    </a:lnTo>
                    <a:lnTo>
                      <a:pt x="830" y="4070"/>
                    </a:lnTo>
                    <a:lnTo>
                      <a:pt x="821" y="4106"/>
                    </a:lnTo>
                    <a:lnTo>
                      <a:pt x="812" y="4143"/>
                    </a:lnTo>
                    <a:lnTo>
                      <a:pt x="805" y="4180"/>
                    </a:lnTo>
                    <a:lnTo>
                      <a:pt x="799" y="4217"/>
                    </a:lnTo>
                    <a:lnTo>
                      <a:pt x="793" y="4254"/>
                    </a:lnTo>
                    <a:lnTo>
                      <a:pt x="789" y="4289"/>
                    </a:lnTo>
                    <a:lnTo>
                      <a:pt x="786" y="4326"/>
                    </a:lnTo>
                    <a:lnTo>
                      <a:pt x="785" y="4361"/>
                    </a:lnTo>
                    <a:lnTo>
                      <a:pt x="785" y="4397"/>
                    </a:lnTo>
                    <a:lnTo>
                      <a:pt x="785" y="4431"/>
                    </a:lnTo>
                    <a:lnTo>
                      <a:pt x="788" y="4465"/>
                    </a:lnTo>
                    <a:lnTo>
                      <a:pt x="791" y="4499"/>
                    </a:lnTo>
                    <a:lnTo>
                      <a:pt x="797" y="4531"/>
                    </a:lnTo>
                    <a:lnTo>
                      <a:pt x="804" y="4564"/>
                    </a:lnTo>
                    <a:lnTo>
                      <a:pt x="812" y="4595"/>
                    </a:lnTo>
                    <a:lnTo>
                      <a:pt x="823" y="4626"/>
                    </a:lnTo>
                    <a:lnTo>
                      <a:pt x="835" y="4656"/>
                    </a:lnTo>
                    <a:lnTo>
                      <a:pt x="849" y="4686"/>
                    </a:lnTo>
                    <a:lnTo>
                      <a:pt x="865" y="4713"/>
                    </a:lnTo>
                    <a:lnTo>
                      <a:pt x="883" y="4740"/>
                    </a:lnTo>
                    <a:lnTo>
                      <a:pt x="902" y="4767"/>
                    </a:lnTo>
                    <a:lnTo>
                      <a:pt x="924" y="4792"/>
                    </a:lnTo>
                    <a:lnTo>
                      <a:pt x="947" y="4816"/>
                    </a:lnTo>
                    <a:lnTo>
                      <a:pt x="973" y="4839"/>
                    </a:lnTo>
                    <a:lnTo>
                      <a:pt x="1001" y="4860"/>
                    </a:lnTo>
                    <a:lnTo>
                      <a:pt x="1031" y="4880"/>
                    </a:lnTo>
                    <a:lnTo>
                      <a:pt x="1060" y="4898"/>
                    </a:lnTo>
                    <a:lnTo>
                      <a:pt x="1091" y="4913"/>
                    </a:lnTo>
                    <a:lnTo>
                      <a:pt x="1121" y="4925"/>
                    </a:lnTo>
                    <a:lnTo>
                      <a:pt x="1153" y="4936"/>
                    </a:lnTo>
                    <a:lnTo>
                      <a:pt x="1184" y="4943"/>
                    </a:lnTo>
                    <a:lnTo>
                      <a:pt x="1216" y="4949"/>
                    </a:lnTo>
                    <a:lnTo>
                      <a:pt x="1247" y="4954"/>
                    </a:lnTo>
                    <a:lnTo>
                      <a:pt x="1280" y="4955"/>
                    </a:lnTo>
                    <a:lnTo>
                      <a:pt x="1313" y="4955"/>
                    </a:lnTo>
                    <a:lnTo>
                      <a:pt x="1345" y="4954"/>
                    </a:lnTo>
                    <a:lnTo>
                      <a:pt x="1378" y="4949"/>
                    </a:lnTo>
                    <a:lnTo>
                      <a:pt x="1411" y="4944"/>
                    </a:lnTo>
                    <a:lnTo>
                      <a:pt x="1444" y="4937"/>
                    </a:lnTo>
                    <a:lnTo>
                      <a:pt x="1478" y="4928"/>
                    </a:lnTo>
                    <a:lnTo>
                      <a:pt x="1510" y="4919"/>
                    </a:lnTo>
                    <a:lnTo>
                      <a:pt x="1544" y="4907"/>
                    </a:lnTo>
                    <a:lnTo>
                      <a:pt x="1576" y="4895"/>
                    </a:lnTo>
                    <a:lnTo>
                      <a:pt x="1610" y="4880"/>
                    </a:lnTo>
                    <a:lnTo>
                      <a:pt x="1643" y="4865"/>
                    </a:lnTo>
                    <a:lnTo>
                      <a:pt x="1676" y="4849"/>
                    </a:lnTo>
                    <a:lnTo>
                      <a:pt x="1709" y="4831"/>
                    </a:lnTo>
                    <a:lnTo>
                      <a:pt x="1741" y="4812"/>
                    </a:lnTo>
                    <a:lnTo>
                      <a:pt x="1774" y="4793"/>
                    </a:lnTo>
                    <a:lnTo>
                      <a:pt x="1806" y="4772"/>
                    </a:lnTo>
                    <a:lnTo>
                      <a:pt x="1838" y="4751"/>
                    </a:lnTo>
                    <a:lnTo>
                      <a:pt x="1870" y="4729"/>
                    </a:lnTo>
                    <a:lnTo>
                      <a:pt x="1901" y="4706"/>
                    </a:lnTo>
                    <a:lnTo>
                      <a:pt x="1932" y="4682"/>
                    </a:lnTo>
                    <a:lnTo>
                      <a:pt x="1963" y="4659"/>
                    </a:lnTo>
                    <a:lnTo>
                      <a:pt x="2023" y="4610"/>
                    </a:lnTo>
                    <a:lnTo>
                      <a:pt x="2081" y="4559"/>
                    </a:lnTo>
                    <a:lnTo>
                      <a:pt x="2138" y="4509"/>
                    </a:lnTo>
                    <a:lnTo>
                      <a:pt x="2191" y="4458"/>
                    </a:lnTo>
                    <a:lnTo>
                      <a:pt x="2243" y="4406"/>
                    </a:lnTo>
                    <a:lnTo>
                      <a:pt x="2291" y="4357"/>
                    </a:lnTo>
                    <a:lnTo>
                      <a:pt x="2337" y="4307"/>
                    </a:lnTo>
                    <a:lnTo>
                      <a:pt x="2380" y="4261"/>
                    </a:lnTo>
                    <a:lnTo>
                      <a:pt x="2418" y="4217"/>
                    </a:lnTo>
                    <a:lnTo>
                      <a:pt x="2454" y="4176"/>
                    </a:lnTo>
                    <a:lnTo>
                      <a:pt x="2486" y="4139"/>
                    </a:lnTo>
                    <a:lnTo>
                      <a:pt x="2535" y="4078"/>
                    </a:lnTo>
                    <a:lnTo>
                      <a:pt x="2567" y="4037"/>
                    </a:lnTo>
                    <a:lnTo>
                      <a:pt x="2577" y="4023"/>
                    </a:lnTo>
                    <a:lnTo>
                      <a:pt x="2584" y="4023"/>
                    </a:lnTo>
                    <a:lnTo>
                      <a:pt x="2596" y="4037"/>
                    </a:lnTo>
                    <a:lnTo>
                      <a:pt x="2627" y="4078"/>
                    </a:lnTo>
                    <a:lnTo>
                      <a:pt x="2677" y="4139"/>
                    </a:lnTo>
                    <a:lnTo>
                      <a:pt x="2709" y="4176"/>
                    </a:lnTo>
                    <a:lnTo>
                      <a:pt x="2743" y="4217"/>
                    </a:lnTo>
                    <a:lnTo>
                      <a:pt x="2782" y="4261"/>
                    </a:lnTo>
                    <a:lnTo>
                      <a:pt x="2824" y="4307"/>
                    </a:lnTo>
                    <a:lnTo>
                      <a:pt x="2870" y="4357"/>
                    </a:lnTo>
                    <a:lnTo>
                      <a:pt x="2919" y="4406"/>
                    </a:lnTo>
                    <a:lnTo>
                      <a:pt x="2970" y="4458"/>
                    </a:lnTo>
                    <a:lnTo>
                      <a:pt x="3024" y="4509"/>
                    </a:lnTo>
                    <a:lnTo>
                      <a:pt x="3081" y="4559"/>
                    </a:lnTo>
                    <a:lnTo>
                      <a:pt x="3138" y="4610"/>
                    </a:lnTo>
                    <a:lnTo>
                      <a:pt x="3199" y="4659"/>
                    </a:lnTo>
                    <a:lnTo>
                      <a:pt x="3230" y="4682"/>
                    </a:lnTo>
                    <a:lnTo>
                      <a:pt x="3260" y="4706"/>
                    </a:lnTo>
                    <a:lnTo>
                      <a:pt x="3292" y="4729"/>
                    </a:lnTo>
                    <a:lnTo>
                      <a:pt x="3323" y="4751"/>
                    </a:lnTo>
                    <a:lnTo>
                      <a:pt x="3356" y="4772"/>
                    </a:lnTo>
                    <a:lnTo>
                      <a:pt x="3388" y="4793"/>
                    </a:lnTo>
                    <a:lnTo>
                      <a:pt x="3420" y="4812"/>
                    </a:lnTo>
                    <a:lnTo>
                      <a:pt x="3453" y="4831"/>
                    </a:lnTo>
                    <a:lnTo>
                      <a:pt x="3486" y="4849"/>
                    </a:lnTo>
                    <a:lnTo>
                      <a:pt x="3519" y="4865"/>
                    </a:lnTo>
                    <a:lnTo>
                      <a:pt x="3552" y="4880"/>
                    </a:lnTo>
                    <a:lnTo>
                      <a:pt x="3585" y="4895"/>
                    </a:lnTo>
                    <a:lnTo>
                      <a:pt x="3618" y="4907"/>
                    </a:lnTo>
                    <a:lnTo>
                      <a:pt x="3651" y="4919"/>
                    </a:lnTo>
                    <a:lnTo>
                      <a:pt x="3684" y="4928"/>
                    </a:lnTo>
                    <a:lnTo>
                      <a:pt x="3718" y="4937"/>
                    </a:lnTo>
                    <a:lnTo>
                      <a:pt x="3750" y="4944"/>
                    </a:lnTo>
                    <a:lnTo>
                      <a:pt x="3784" y="4949"/>
                    </a:lnTo>
                    <a:lnTo>
                      <a:pt x="3816" y="4954"/>
                    </a:lnTo>
                    <a:lnTo>
                      <a:pt x="3849" y="4955"/>
                    </a:lnTo>
                    <a:lnTo>
                      <a:pt x="3882" y="4955"/>
                    </a:lnTo>
                    <a:lnTo>
                      <a:pt x="3914" y="4954"/>
                    </a:lnTo>
                    <a:lnTo>
                      <a:pt x="3946" y="4949"/>
                    </a:lnTo>
                    <a:lnTo>
                      <a:pt x="3977" y="4943"/>
                    </a:lnTo>
                    <a:lnTo>
                      <a:pt x="4009" y="4936"/>
                    </a:lnTo>
                    <a:lnTo>
                      <a:pt x="4040" y="4925"/>
                    </a:lnTo>
                    <a:lnTo>
                      <a:pt x="4071" y="4913"/>
                    </a:lnTo>
                    <a:lnTo>
                      <a:pt x="4101" y="4898"/>
                    </a:lnTo>
                    <a:lnTo>
                      <a:pt x="4131" y="4880"/>
                    </a:lnTo>
                    <a:lnTo>
                      <a:pt x="4160" y="4860"/>
                    </a:lnTo>
                    <a:lnTo>
                      <a:pt x="4189" y="4839"/>
                    </a:lnTo>
                    <a:lnTo>
                      <a:pt x="4214" y="4816"/>
                    </a:lnTo>
                    <a:lnTo>
                      <a:pt x="4238" y="4792"/>
                    </a:lnTo>
                    <a:lnTo>
                      <a:pt x="4260" y="4767"/>
                    </a:lnTo>
                    <a:lnTo>
                      <a:pt x="4279" y="4740"/>
                    </a:lnTo>
                    <a:lnTo>
                      <a:pt x="4297" y="4713"/>
                    </a:lnTo>
                    <a:lnTo>
                      <a:pt x="4313" y="4686"/>
                    </a:lnTo>
                    <a:lnTo>
                      <a:pt x="4326" y="4656"/>
                    </a:lnTo>
                    <a:lnTo>
                      <a:pt x="4339" y="4626"/>
                    </a:lnTo>
                    <a:lnTo>
                      <a:pt x="4349" y="4595"/>
                    </a:lnTo>
                    <a:lnTo>
                      <a:pt x="4358" y="4564"/>
                    </a:lnTo>
                    <a:lnTo>
                      <a:pt x="4364" y="4531"/>
                    </a:lnTo>
                    <a:lnTo>
                      <a:pt x="4370" y="4499"/>
                    </a:lnTo>
                    <a:lnTo>
                      <a:pt x="4374" y="4465"/>
                    </a:lnTo>
                    <a:lnTo>
                      <a:pt x="4376" y="4431"/>
                    </a:lnTo>
                    <a:lnTo>
                      <a:pt x="4377" y="4397"/>
                    </a:lnTo>
                    <a:lnTo>
                      <a:pt x="4377" y="4361"/>
                    </a:lnTo>
                    <a:lnTo>
                      <a:pt x="4375" y="4326"/>
                    </a:lnTo>
                    <a:lnTo>
                      <a:pt x="4373" y="4289"/>
                    </a:lnTo>
                    <a:lnTo>
                      <a:pt x="4368" y="4254"/>
                    </a:lnTo>
                    <a:lnTo>
                      <a:pt x="4363" y="4217"/>
                    </a:lnTo>
                    <a:lnTo>
                      <a:pt x="4357" y="4180"/>
                    </a:lnTo>
                    <a:lnTo>
                      <a:pt x="4349" y="4143"/>
                    </a:lnTo>
                    <a:lnTo>
                      <a:pt x="4341" y="4106"/>
                    </a:lnTo>
                    <a:lnTo>
                      <a:pt x="4332" y="4070"/>
                    </a:lnTo>
                    <a:lnTo>
                      <a:pt x="4322" y="4033"/>
                    </a:lnTo>
                    <a:lnTo>
                      <a:pt x="4311" y="3995"/>
                    </a:lnTo>
                    <a:lnTo>
                      <a:pt x="4299" y="3958"/>
                    </a:lnTo>
                    <a:lnTo>
                      <a:pt x="4287" y="3922"/>
                    </a:lnTo>
                    <a:lnTo>
                      <a:pt x="4275" y="3885"/>
                    </a:lnTo>
                    <a:lnTo>
                      <a:pt x="4246" y="3812"/>
                    </a:lnTo>
                    <a:lnTo>
                      <a:pt x="4218" y="3741"/>
                    </a:lnTo>
                    <a:lnTo>
                      <a:pt x="4188" y="3671"/>
                    </a:lnTo>
                    <a:lnTo>
                      <a:pt x="4156" y="3604"/>
                    </a:lnTo>
                    <a:lnTo>
                      <a:pt x="4123" y="3539"/>
                    </a:lnTo>
                    <a:lnTo>
                      <a:pt x="4092" y="3477"/>
                    </a:lnTo>
                    <a:lnTo>
                      <a:pt x="4060" y="3418"/>
                    </a:lnTo>
                    <a:lnTo>
                      <a:pt x="4029" y="3363"/>
                    </a:lnTo>
                    <a:lnTo>
                      <a:pt x="3999" y="3313"/>
                    </a:lnTo>
                    <a:lnTo>
                      <a:pt x="3972" y="3266"/>
                    </a:lnTo>
                    <a:lnTo>
                      <a:pt x="3947" y="3225"/>
                    </a:lnTo>
                    <a:lnTo>
                      <a:pt x="3905" y="3157"/>
                    </a:lnTo>
                    <a:lnTo>
                      <a:pt x="3876" y="3115"/>
                    </a:lnTo>
                    <a:lnTo>
                      <a:pt x="3866" y="3101"/>
                    </a:lnTo>
                    <a:lnTo>
                      <a:pt x="3859" y="3102"/>
                    </a:lnTo>
                    <a:lnTo>
                      <a:pt x="3875" y="3095"/>
                    </a:lnTo>
                    <a:lnTo>
                      <a:pt x="3924" y="3079"/>
                    </a:lnTo>
                    <a:lnTo>
                      <a:pt x="3997" y="3049"/>
                    </a:lnTo>
                    <a:lnTo>
                      <a:pt x="4042" y="3031"/>
                    </a:lnTo>
                    <a:lnTo>
                      <a:pt x="4092" y="3010"/>
                    </a:lnTo>
                    <a:lnTo>
                      <a:pt x="4146" y="2986"/>
                    </a:lnTo>
                    <a:lnTo>
                      <a:pt x="4203" y="2960"/>
                    </a:lnTo>
                    <a:lnTo>
                      <a:pt x="4263" y="2931"/>
                    </a:lnTo>
                    <a:lnTo>
                      <a:pt x="4325" y="2900"/>
                    </a:lnTo>
                    <a:lnTo>
                      <a:pt x="4390" y="2866"/>
                    </a:lnTo>
                    <a:lnTo>
                      <a:pt x="4456" y="2831"/>
                    </a:lnTo>
                    <a:lnTo>
                      <a:pt x="4521" y="2793"/>
                    </a:lnTo>
                    <a:lnTo>
                      <a:pt x="4587" y="2753"/>
                    </a:lnTo>
                    <a:lnTo>
                      <a:pt x="4652" y="2711"/>
                    </a:lnTo>
                    <a:lnTo>
                      <a:pt x="4684" y="2689"/>
                    </a:lnTo>
                    <a:lnTo>
                      <a:pt x="4715" y="2667"/>
                    </a:lnTo>
                    <a:lnTo>
                      <a:pt x="4747" y="2643"/>
                    </a:lnTo>
                    <a:lnTo>
                      <a:pt x="4777" y="2619"/>
                    </a:lnTo>
                    <a:lnTo>
                      <a:pt x="4808" y="2596"/>
                    </a:lnTo>
                    <a:lnTo>
                      <a:pt x="4837" y="2571"/>
                    </a:lnTo>
                    <a:lnTo>
                      <a:pt x="4866" y="2547"/>
                    </a:lnTo>
                    <a:lnTo>
                      <a:pt x="4893" y="2520"/>
                    </a:lnTo>
                    <a:lnTo>
                      <a:pt x="4920" y="2495"/>
                    </a:lnTo>
                    <a:lnTo>
                      <a:pt x="4945" y="2469"/>
                    </a:lnTo>
                    <a:lnTo>
                      <a:pt x="4971" y="2442"/>
                    </a:lnTo>
                    <a:lnTo>
                      <a:pt x="4994" y="2414"/>
                    </a:lnTo>
                    <a:lnTo>
                      <a:pt x="5016" y="2387"/>
                    </a:lnTo>
                    <a:lnTo>
                      <a:pt x="5037" y="2359"/>
                    </a:lnTo>
                    <a:lnTo>
                      <a:pt x="5057" y="2330"/>
                    </a:lnTo>
                    <a:lnTo>
                      <a:pt x="5075" y="2302"/>
                    </a:lnTo>
                    <a:lnTo>
                      <a:pt x="5092" y="2272"/>
                    </a:lnTo>
                    <a:lnTo>
                      <a:pt x="5107" y="2242"/>
                    </a:lnTo>
                    <a:lnTo>
                      <a:pt x="5120" y="2213"/>
                    </a:lnTo>
                    <a:lnTo>
                      <a:pt x="5133" y="2182"/>
                    </a:lnTo>
                    <a:lnTo>
                      <a:pt x="5142" y="2151"/>
                    </a:lnTo>
                    <a:lnTo>
                      <a:pt x="5150" y="2119"/>
                    </a:lnTo>
                    <a:lnTo>
                      <a:pt x="5156" y="2087"/>
                    </a:lnTo>
                    <a:lnTo>
                      <a:pt x="5160" y="2056"/>
                    </a:lnTo>
                    <a:lnTo>
                      <a:pt x="5162" y="2023"/>
                    </a:lnTo>
                    <a:lnTo>
                      <a:pt x="5162" y="1991"/>
                    </a:lnTo>
                    <a:lnTo>
                      <a:pt x="5159" y="1957"/>
                    </a:lnTo>
                    <a:lnTo>
                      <a:pt x="5155" y="1923"/>
                    </a:lnTo>
                    <a:lnTo>
                      <a:pt x="5147" y="1890"/>
                    </a:lnTo>
                    <a:lnTo>
                      <a:pt x="5137" y="1856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wrap="square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728" y="803006"/>
                <a:ext cx="3072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4D2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087823" y="307752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3606017" cy="684000"/>
            <a:chOff x="3521613" y="0"/>
            <a:chExt cx="3606017" cy="684000"/>
          </a:xfrm>
        </p:grpSpPr>
        <p:grpSp>
          <p:nvGrpSpPr>
            <p:cNvPr id="26" name="Group 25"/>
            <p:cNvGrpSpPr/>
            <p:nvPr/>
          </p:nvGrpSpPr>
          <p:grpSpPr>
            <a:xfrm>
              <a:off x="3521613" y="0"/>
              <a:ext cx="3606017" cy="684000"/>
              <a:chOff x="3770142" y="1493446"/>
              <a:chExt cx="3606017" cy="684000"/>
            </a:xfrm>
          </p:grpSpPr>
          <p:sp>
            <p:nvSpPr>
              <p:cNvPr id="28" name="Flowchart: Alternate Process 27"/>
              <p:cNvSpPr/>
              <p:nvPr/>
            </p:nvSpPr>
            <p:spPr>
              <a:xfrm>
                <a:off x="3840481" y="1547446"/>
                <a:ext cx="3535678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Ngắt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nhịp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EB003C-641B-4D2E-BC75-45C4DB356469}"/>
              </a:ext>
            </a:extLst>
          </p:cNvPr>
          <p:cNvCxnSpPr/>
          <p:nvPr/>
        </p:nvCxnSpPr>
        <p:spPr>
          <a:xfrm flipH="1">
            <a:off x="5800725" y="157162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33021E-C3A4-4839-B4FD-6E5F022C4F18}"/>
              </a:ext>
            </a:extLst>
          </p:cNvPr>
          <p:cNvCxnSpPr/>
          <p:nvPr/>
        </p:nvCxnSpPr>
        <p:spPr>
          <a:xfrm flipH="1">
            <a:off x="7618920" y="1571624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573358-F932-4BF5-AC26-A6EDE13F5753}"/>
              </a:ext>
            </a:extLst>
          </p:cNvPr>
          <p:cNvCxnSpPr/>
          <p:nvPr/>
        </p:nvCxnSpPr>
        <p:spPr>
          <a:xfrm flipH="1">
            <a:off x="5924550" y="2039678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2221D7-F562-4DF7-81F4-833550C5B432}"/>
              </a:ext>
            </a:extLst>
          </p:cNvPr>
          <p:cNvCxnSpPr/>
          <p:nvPr/>
        </p:nvCxnSpPr>
        <p:spPr>
          <a:xfrm flipH="1">
            <a:off x="8382000" y="201587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30DA77-4C22-4743-8BAA-CAD18BEBE03C}"/>
              </a:ext>
            </a:extLst>
          </p:cNvPr>
          <p:cNvCxnSpPr/>
          <p:nvPr/>
        </p:nvCxnSpPr>
        <p:spPr>
          <a:xfrm flipH="1">
            <a:off x="6043612" y="2504598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480473-9880-42FC-977C-CD7F8654EB38}"/>
              </a:ext>
            </a:extLst>
          </p:cNvPr>
          <p:cNvCxnSpPr/>
          <p:nvPr/>
        </p:nvCxnSpPr>
        <p:spPr>
          <a:xfrm flipH="1">
            <a:off x="8048251" y="2498450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DD445E-458C-4817-9A60-5509B1D86644}"/>
              </a:ext>
            </a:extLst>
          </p:cNvPr>
          <p:cNvCxnSpPr/>
          <p:nvPr/>
        </p:nvCxnSpPr>
        <p:spPr>
          <a:xfrm flipH="1">
            <a:off x="5919787" y="301392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0EB54-E130-485E-9683-BB845758FC10}"/>
              </a:ext>
            </a:extLst>
          </p:cNvPr>
          <p:cNvGrpSpPr/>
          <p:nvPr/>
        </p:nvGrpSpPr>
        <p:grpSpPr>
          <a:xfrm>
            <a:off x="7972050" y="2966503"/>
            <a:ext cx="204413" cy="432677"/>
            <a:chOff x="7972050" y="2966503"/>
            <a:chExt cx="204413" cy="43267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76B202-B475-47F9-8159-3F3E4A738090}"/>
                </a:ext>
              </a:extLst>
            </p:cNvPr>
            <p:cNvCxnSpPr/>
            <p:nvPr/>
          </p:nvCxnSpPr>
          <p:spPr>
            <a:xfrm flipH="1">
              <a:off x="7972050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14706A-0209-4741-A415-613006D39F5D}"/>
                </a:ext>
              </a:extLst>
            </p:cNvPr>
            <p:cNvCxnSpPr/>
            <p:nvPr/>
          </p:nvCxnSpPr>
          <p:spPr>
            <a:xfrm flipH="1">
              <a:off x="8052638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1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1129</Words>
  <Application>Microsoft Office PowerPoint</Application>
  <PresentationFormat>Widescreen</PresentationFormat>
  <Paragraphs>229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Arial-Rounded</vt:lpstr>
      <vt:lpstr>Calibri</vt:lpstr>
      <vt:lpstr>Coiny</vt:lpstr>
      <vt:lpstr>Humanst521 BT</vt:lpstr>
      <vt:lpstr>Patrick Hand</vt:lpstr>
      <vt:lpstr>Pattaya</vt:lpstr>
      <vt:lpstr>SVN-Cookies</vt:lpstr>
      <vt:lpstr>Times New Roman</vt:lpstr>
      <vt:lpstr>字魂36号-正文宋楷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26</cp:revision>
  <dcterms:created xsi:type="dcterms:W3CDTF">2022-06-20T01:54:47Z</dcterms:created>
  <dcterms:modified xsi:type="dcterms:W3CDTF">2025-10-12T15:16:23Z</dcterms:modified>
</cp:coreProperties>
</file>