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76" r:id="rId2"/>
    <p:sldId id="2646" r:id="rId3"/>
    <p:sldId id="2669" r:id="rId4"/>
    <p:sldId id="2668" r:id="rId5"/>
    <p:sldId id="2647" r:id="rId6"/>
    <p:sldId id="2662" r:id="rId7"/>
    <p:sldId id="2648" r:id="rId8"/>
    <p:sldId id="2665" r:id="rId9"/>
    <p:sldId id="2664" r:id="rId10"/>
    <p:sldId id="2666" r:id="rId11"/>
    <p:sldId id="2667" r:id="rId12"/>
    <p:sldId id="2670" r:id="rId13"/>
    <p:sldId id="2663" r:id="rId14"/>
    <p:sldId id="2649" r:id="rId15"/>
    <p:sldId id="2650" r:id="rId16"/>
    <p:sldId id="2671" r:id="rId17"/>
    <p:sldId id="2672" r:id="rId18"/>
    <p:sldId id="2673" r:id="rId19"/>
    <p:sldId id="2674" r:id="rId20"/>
    <p:sldId id="2675" r:id="rId21"/>
    <p:sldId id="33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61E6F-F7D4-424D-BF32-A0188A8D8785}" type="datetimeFigureOut">
              <a:rPr lang="en-US" smtClean="0"/>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68F7A-D9C9-4931-96DF-E2A17AE71283}" type="slidenum">
              <a:rPr lang="en-US" smtClean="0"/>
              <a:t>‹#›</a:t>
            </a:fld>
            <a:endParaRPr lang="en-US"/>
          </a:p>
        </p:txBody>
      </p:sp>
    </p:spTree>
    <p:extLst>
      <p:ext uri="{BB962C8B-B14F-4D97-AF65-F5344CB8AC3E}">
        <p14:creationId xmlns:p14="http://schemas.microsoft.com/office/powerpoint/2010/main" val="175216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D1F5A9-BA18-46D8-B817-185174307E6E}"/>
              </a:ext>
            </a:extLst>
          </p:cNvPr>
          <p:cNvSpPr>
            <a:spLocks noGrp="1"/>
          </p:cNvSpPr>
          <p:nvPr>
            <p:ph type="ctrTitle"/>
          </p:nvPr>
        </p:nvSpPr>
        <p:spPr>
          <a:xfrm>
            <a:off x="1524001"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749AA6E-1759-4977-B956-D572DAD0E944}"/>
              </a:ext>
            </a:extLst>
          </p:cNvPr>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8D6A9C-99ED-43B0-8962-765A7938EB03}"/>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C94C73B2-67E4-48BD-B26F-411D53453C6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05C24E0-B169-4B9D-8DFB-2FE9BA3DE381}"/>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25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5CCAB6-0640-4449-8FF4-67B86809099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6562272-DC12-4341-90B2-404828BAA52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5696AA0-9B88-4898-9B23-848A3A52244F}"/>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8EEAE22B-9369-4331-BEEE-C9B0B9540C7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A6276F2-F118-4EE5-A909-F926FE9B96D8}"/>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047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34E13E-2327-45ED-8F7B-11D481E988A3}"/>
              </a:ext>
            </a:extLst>
          </p:cNvPr>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854E8CB-6D13-42A9-B46A-A67D886A370C}"/>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3AC699A-1729-498E-9476-5D6494C22775}"/>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0D18B888-7158-48B1-815D-01FCBFCC26B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30225D4-F47C-44A0-B8F7-3036A95779A8}"/>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398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D06620-7D6B-473B-85DC-6C7B2BBCB23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80DE881-E7B1-442D-ACB2-C85BC3C4C9E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17FF65-BF48-4B7E-8DD4-ED3BD83D9ADA}"/>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2B445E-F817-4095-A9A8-C54895942B8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CF8503E-A895-462D-8ED8-7DECD1D267B6}"/>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040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702B53-05C4-417A-8603-1A8098AC7189}"/>
              </a:ext>
            </a:extLst>
          </p:cNvPr>
          <p:cNvSpPr>
            <a:spLocks noGrp="1"/>
          </p:cNvSpPr>
          <p:nvPr>
            <p:ph type="title"/>
          </p:nvPr>
        </p:nvSpPr>
        <p:spPr>
          <a:xfrm>
            <a:off x="831852" y="1709741"/>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7029D73-437E-4E2B-A5C6-FF5A908E6081}"/>
              </a:ext>
            </a:extLst>
          </p:cNvPr>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961EA72-6481-4F7A-B4F6-B323011828F6}"/>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57FFB00E-DD80-4BA1-B540-80E9550EA5C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DA54000-377F-4297-9F62-C023697DE762}"/>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160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B1EF18-0EFB-4AAB-95AC-4A8799C3B97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5E90134-DA3F-4CF2-BD8D-8C8DC43A67AE}"/>
              </a:ext>
            </a:extLst>
          </p:cNvPr>
          <p:cNvSpPr>
            <a:spLocks noGrp="1"/>
          </p:cNvSpPr>
          <p:nvPr>
            <p:ph sz="half" idx="1"/>
          </p:nvPr>
        </p:nvSpPr>
        <p:spPr>
          <a:xfrm>
            <a:off x="838201"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4EE5052-066D-42F6-B43C-0A1FC62FDD88}"/>
              </a:ext>
            </a:extLst>
          </p:cNvPr>
          <p:cNvSpPr>
            <a:spLocks noGrp="1"/>
          </p:cNvSpPr>
          <p:nvPr>
            <p:ph sz="half" idx="2"/>
          </p:nvPr>
        </p:nvSpPr>
        <p:spPr>
          <a:xfrm>
            <a:off x="6172201"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A197B82-7021-435C-9F88-D3CA55968F68}"/>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240E0DD5-B7DF-4C23-A429-5EB760E43B3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7E37B5D-462E-455A-9499-4428238CE401}"/>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971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38F0C8-5968-44A1-901B-97EEA57FE814}"/>
              </a:ext>
            </a:extLst>
          </p:cNvPr>
          <p:cNvSpPr>
            <a:spLocks noGrp="1"/>
          </p:cNvSpPr>
          <p:nvPr>
            <p:ph type="title"/>
          </p:nvPr>
        </p:nvSpPr>
        <p:spPr>
          <a:xfrm>
            <a:off x="839790" y="365127"/>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285400B-5970-45DC-8D0A-723CAE9ABAF1}"/>
              </a:ext>
            </a:extLst>
          </p:cNvPr>
          <p:cNvSpPr>
            <a:spLocks noGrp="1"/>
          </p:cNvSpPr>
          <p:nvPr>
            <p:ph type="body" idx="1"/>
          </p:nvPr>
        </p:nvSpPr>
        <p:spPr>
          <a:xfrm>
            <a:off x="839790" y="16811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901E978-BF2B-4B50-849E-EB48817187B2}"/>
              </a:ext>
            </a:extLst>
          </p:cNvPr>
          <p:cNvSpPr>
            <a:spLocks noGrp="1"/>
          </p:cNvSpPr>
          <p:nvPr>
            <p:ph sz="half" idx="2"/>
          </p:nvPr>
        </p:nvSpPr>
        <p:spPr>
          <a:xfrm>
            <a:off x="839790"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7190553-FAE7-4EB8-B4CD-D169EDF673CF}"/>
              </a:ext>
            </a:extLst>
          </p:cNvPr>
          <p:cNvSpPr>
            <a:spLocks noGrp="1"/>
          </p:cNvSpPr>
          <p:nvPr>
            <p:ph type="body" sz="quarter" idx="3"/>
          </p:nvPr>
        </p:nvSpPr>
        <p:spPr>
          <a:xfrm>
            <a:off x="6172200" y="16811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E8D990-0A0C-4A76-B5BD-977086D0058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7DC7EAE-51AB-4778-BCC7-086613716B0D}"/>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AB95F603-15F6-405A-846D-EA8CEABF580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5515A81D-BABC-4549-A962-02A3855F9D5F}"/>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762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955E8C-5569-4871-AB1F-64022F345FF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1EDED3D-CCCF-41A1-B081-2EB4D413E0BB}"/>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3B99B15B-095D-4410-9AE5-55B3666CFE8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FFF9EE8A-999C-4914-9849-31F9AFE144A1}"/>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102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99F6F71-6481-4BCD-8437-839CC6E5AEDE}"/>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7ED1E033-33C1-48ED-B4F3-C586C9BB0D9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847CE355-20F3-42A2-AE00-CF50FD68A215}"/>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4">
            <a:extLst>
              <a:ext uri="{FF2B5EF4-FFF2-40B4-BE49-F238E27FC236}">
                <a16:creationId xmlns:a16="http://schemas.microsoft.com/office/drawing/2014/main" id="{34D0E137-BFAE-471A-B898-C3C1DEB1C2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 y="0"/>
            <a:ext cx="12190710" cy="6858000"/>
          </a:xfrm>
          <a:prstGeom prst="rect">
            <a:avLst/>
          </a:prstGeom>
        </p:spPr>
      </p:pic>
      <p:pic>
        <p:nvPicPr>
          <p:cNvPr id="7" name="图片 6">
            <a:extLst>
              <a:ext uri="{FF2B5EF4-FFF2-40B4-BE49-F238E27FC236}">
                <a16:creationId xmlns:a16="http://schemas.microsoft.com/office/drawing/2014/main" id="{A3909A3E-39AE-4F56-8BDF-6BE9D97DBFC9}"/>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46" y="0"/>
            <a:ext cx="12190710" cy="6858000"/>
          </a:xfrm>
          <a:prstGeom prst="rect">
            <a:avLst/>
          </a:prstGeom>
        </p:spPr>
      </p:pic>
      <p:sp>
        <p:nvSpPr>
          <p:cNvPr id="8" name="矩形 17">
            <a:extLst>
              <a:ext uri="{FF2B5EF4-FFF2-40B4-BE49-F238E27FC236}">
                <a16:creationId xmlns:a16="http://schemas.microsoft.com/office/drawing/2014/main" id="{F0ADDAE2-E6E2-4CC2-8EC5-06536B71918A}"/>
              </a:ext>
            </a:extLst>
          </p:cNvPr>
          <p:cNvSpPr/>
          <p:nvPr userDrawn="1"/>
        </p:nvSpPr>
        <p:spPr>
          <a:xfrm>
            <a:off x="643031" y="646179"/>
            <a:ext cx="10905940" cy="5308283"/>
          </a:xfrm>
          <a:prstGeom prst="rect">
            <a:avLst/>
          </a:prstGeom>
          <a:solidFill>
            <a:schemeClr val="bg1"/>
          </a:solidFill>
          <a:ln>
            <a:no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20">
            <a:extLst>
              <a:ext uri="{FF2B5EF4-FFF2-40B4-BE49-F238E27FC236}">
                <a16:creationId xmlns:a16="http://schemas.microsoft.com/office/drawing/2014/main" id="{164FCEA1-44E1-4F7F-9437-AC54BCA8855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a:xfrm rot="10800000" flipH="1">
            <a:off x="0" y="16630"/>
            <a:ext cx="1349184" cy="1518246"/>
          </a:xfrm>
          <a:custGeom>
            <a:avLst/>
            <a:gdLst>
              <a:gd name="connsiteX0" fmla="*/ 1386037 w 2801257"/>
              <a:gd name="connsiteY0" fmla="*/ 0 h 3152274"/>
              <a:gd name="connsiteX1" fmla="*/ 2801257 w 2801257"/>
              <a:gd name="connsiteY1" fmla="*/ 190351 h 3152274"/>
              <a:gd name="connsiteX2" fmla="*/ 2801257 w 2801257"/>
              <a:gd name="connsiteY2" fmla="*/ 3152274 h 3152274"/>
              <a:gd name="connsiteX3" fmla="*/ 0 w 2801257"/>
              <a:gd name="connsiteY3" fmla="*/ 3152274 h 3152274"/>
              <a:gd name="connsiteX4" fmla="*/ 0 w 2801257"/>
              <a:gd name="connsiteY4" fmla="*/ 924025 h 3152274"/>
              <a:gd name="connsiteX5" fmla="*/ 529388 w 2801257"/>
              <a:gd name="connsiteY5" fmla="*/ 404261 h 3152274"/>
              <a:gd name="connsiteX6" fmla="*/ 1386037 w 2801257"/>
              <a:gd name="connsiteY6" fmla="*/ 0 h 315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1257" h="3152274">
                <a:moveTo>
                  <a:pt x="1386037" y="0"/>
                </a:moveTo>
                <a:lnTo>
                  <a:pt x="2801257" y="190351"/>
                </a:lnTo>
                <a:lnTo>
                  <a:pt x="2801257" y="3152274"/>
                </a:lnTo>
                <a:lnTo>
                  <a:pt x="0" y="3152274"/>
                </a:lnTo>
                <a:lnTo>
                  <a:pt x="0" y="924025"/>
                </a:lnTo>
                <a:lnTo>
                  <a:pt x="529388" y="404261"/>
                </a:lnTo>
                <a:lnTo>
                  <a:pt x="1386037" y="0"/>
                </a:lnTo>
                <a:close/>
              </a:path>
            </a:pathLst>
          </a:custGeom>
        </p:spPr>
      </p:pic>
      <p:pic>
        <p:nvPicPr>
          <p:cNvPr id="10" name="图片 19">
            <a:extLst>
              <a:ext uri="{FF2B5EF4-FFF2-40B4-BE49-F238E27FC236}">
                <a16:creationId xmlns:a16="http://schemas.microsoft.com/office/drawing/2014/main" id="{836C9FAC-5360-4ED5-8AEB-5F518058F74E}"/>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a:xfrm rot="10800000" flipH="1">
            <a:off x="10304480" y="16630"/>
            <a:ext cx="1886875" cy="2228248"/>
          </a:xfrm>
          <a:custGeom>
            <a:avLst/>
            <a:gdLst>
              <a:gd name="connsiteX0" fmla="*/ 902940 w 2274541"/>
              <a:gd name="connsiteY0" fmla="*/ 0 h 2686050"/>
              <a:gd name="connsiteX1" fmla="*/ 1360140 w 2274541"/>
              <a:gd name="connsiteY1" fmla="*/ 133350 h 2686050"/>
              <a:gd name="connsiteX2" fmla="*/ 1436340 w 2274541"/>
              <a:gd name="connsiteY2" fmla="*/ 133350 h 2686050"/>
              <a:gd name="connsiteX3" fmla="*/ 2274541 w 2274541"/>
              <a:gd name="connsiteY3" fmla="*/ 1399205 h 2686050"/>
              <a:gd name="connsiteX4" fmla="*/ 2274541 w 2274541"/>
              <a:gd name="connsiteY4" fmla="*/ 2686050 h 2686050"/>
              <a:gd name="connsiteX5" fmla="*/ 0 w 2274541"/>
              <a:gd name="connsiteY5" fmla="*/ 2686050 h 2686050"/>
              <a:gd name="connsiteX6" fmla="*/ 0 w 2274541"/>
              <a:gd name="connsiteY6" fmla="*/ 1175526 h 2686050"/>
              <a:gd name="connsiteX7" fmla="*/ 902940 w 2274541"/>
              <a:gd name="connsiteY7" fmla="*/ 0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4541" h="2686050">
                <a:moveTo>
                  <a:pt x="902940" y="0"/>
                </a:moveTo>
                <a:lnTo>
                  <a:pt x="1360140" y="133350"/>
                </a:lnTo>
                <a:lnTo>
                  <a:pt x="1436340" y="133350"/>
                </a:lnTo>
                <a:lnTo>
                  <a:pt x="2274541" y="1399205"/>
                </a:lnTo>
                <a:lnTo>
                  <a:pt x="2274541" y="2686050"/>
                </a:lnTo>
                <a:lnTo>
                  <a:pt x="0" y="2686050"/>
                </a:lnTo>
                <a:lnTo>
                  <a:pt x="0" y="1175526"/>
                </a:lnTo>
                <a:lnTo>
                  <a:pt x="902940" y="0"/>
                </a:lnTo>
                <a:close/>
              </a:path>
            </a:pathLst>
          </a:custGeom>
        </p:spPr>
      </p:pic>
    </p:spTree>
    <p:extLst>
      <p:ext uri="{BB962C8B-B14F-4D97-AF65-F5344CB8AC3E}">
        <p14:creationId xmlns:p14="http://schemas.microsoft.com/office/powerpoint/2010/main" val="146310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28236B-3357-4BAD-936E-E9FEE795FA65}"/>
              </a:ext>
            </a:extLst>
          </p:cNvPr>
          <p:cNvSpPr>
            <a:spLocks noGrp="1"/>
          </p:cNvSpPr>
          <p:nvPr>
            <p:ph type="title"/>
          </p:nvPr>
        </p:nvSpPr>
        <p:spPr>
          <a:xfrm>
            <a:off x="839789" y="457200"/>
            <a:ext cx="3932238"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99F4979-D751-4098-A322-663B28A78D31}"/>
              </a:ext>
            </a:extLst>
          </p:cNvPr>
          <p:cNvSpPr>
            <a:spLocks noGrp="1"/>
          </p:cNvSpPr>
          <p:nvPr>
            <p:ph idx="1"/>
          </p:nvPr>
        </p:nvSpPr>
        <p:spPr>
          <a:xfrm>
            <a:off x="5183189"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47B6FD5-279B-4FDE-BD3A-9F174EA16F89}"/>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5A4F6F5-EAC2-44B5-B846-AD8E473D26E3}"/>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A6A5F6C-2D87-4791-BA6B-68D6B6F567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54088BE-631A-45B4-9A71-EF7361CDB227}"/>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611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2156C2-EDB5-42CF-B183-A6685DA0DF50}"/>
              </a:ext>
            </a:extLst>
          </p:cNvPr>
          <p:cNvSpPr>
            <a:spLocks noGrp="1"/>
          </p:cNvSpPr>
          <p:nvPr>
            <p:ph type="title"/>
          </p:nvPr>
        </p:nvSpPr>
        <p:spPr>
          <a:xfrm>
            <a:off x="839789" y="457200"/>
            <a:ext cx="3932238"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1458D04-36ED-45A0-A4EF-AA3E2DE91442}"/>
              </a:ext>
            </a:extLst>
          </p:cNvPr>
          <p:cNvSpPr>
            <a:spLocks noGrp="1"/>
          </p:cNvSpPr>
          <p:nvPr>
            <p:ph type="pic" idx="1"/>
          </p:nvPr>
        </p:nvSpPr>
        <p:spPr>
          <a:xfrm>
            <a:off x="5183189" y="987428"/>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2879E1C-33EE-497F-A8A1-88EA97A73875}"/>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8156269-0AB0-4BA4-BD43-CA721D87EE9C}"/>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FAB8EA65-99B5-44F3-843B-3FFC7C227C0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D69D80DD-F03C-4F9C-A4F5-E894A3339573}"/>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683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33C6F38-B414-4C9B-BDA8-4D418C8D372C}"/>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1DC0A02-A7C5-4B4D-B248-BACDFF6A4A21}"/>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DFDC479-0AD8-4D60-A3B3-5C2D4542712B}"/>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E4B9A-5FE1-41C6-A85A-9B353800DEA3}"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0F2BAC90-8029-4668-9B7E-61DF16B4B2A2}"/>
              </a:ext>
            </a:extLst>
          </p:cNvPr>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95DFBDD7-BA47-4953-8199-793876B9A86F}"/>
              </a:ext>
            </a:extLst>
          </p:cNvPr>
          <p:cNvSpPr>
            <a:spLocks noGrp="1"/>
          </p:cNvSpPr>
          <p:nvPr>
            <p:ph type="sldNum" sz="quarter" idx="4"/>
          </p:nvPr>
        </p:nvSpPr>
        <p:spPr>
          <a:xfrm>
            <a:off x="8610602"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矩形 17">
            <a:extLst>
              <a:ext uri="{FF2B5EF4-FFF2-40B4-BE49-F238E27FC236}">
                <a16:creationId xmlns:a16="http://schemas.microsoft.com/office/drawing/2014/main" id="{CDB951B4-AEF2-4BAF-903C-A2660639F3CD}"/>
              </a:ext>
            </a:extLst>
          </p:cNvPr>
          <p:cNvSpPr/>
          <p:nvPr userDrawn="1"/>
        </p:nvSpPr>
        <p:spPr>
          <a:xfrm>
            <a:off x="643031" y="646179"/>
            <a:ext cx="10905940" cy="5308283"/>
          </a:xfrm>
          <a:prstGeom prst="rect">
            <a:avLst/>
          </a:prstGeom>
          <a:solidFill>
            <a:schemeClr val="bg1"/>
          </a:solidFill>
          <a:ln>
            <a:no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Picture 8" descr="Shape&#10;&#10;Description automatically generated with medium confidence">
            <a:extLst>
              <a:ext uri="{FF2B5EF4-FFF2-40B4-BE49-F238E27FC236}">
                <a16:creationId xmlns:a16="http://schemas.microsoft.com/office/drawing/2014/main" id="{159E58CB-6DC9-449F-A49A-A732496F177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76375" y="365127"/>
            <a:ext cx="1218902" cy="1218902"/>
          </a:xfrm>
          <a:prstGeom prst="rect">
            <a:avLst/>
          </a:prstGeom>
        </p:spPr>
      </p:pic>
    </p:spTree>
    <p:extLst>
      <p:ext uri="{BB962C8B-B14F-4D97-AF65-F5344CB8AC3E}">
        <p14:creationId xmlns:p14="http://schemas.microsoft.com/office/powerpoint/2010/main" val="1209733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6.png"/><Relationship Id="rId5" Type="http://schemas.microsoft.com/office/2007/relationships/hdphoto" Target="../media/hdphoto4.wdp"/><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5.xml"/><Relationship Id="rId6" Type="http://schemas.microsoft.com/office/2007/relationships/hdphoto" Target="../media/hdphoto4.wdp"/><Relationship Id="rId5" Type="http://schemas.openxmlformats.org/officeDocument/2006/relationships/image" Target="../media/image25.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slideLayout" Target="../slideLayouts/slideLayout7.xml"/><Relationship Id="rId4"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769F969-F7AF-4388-8276-EF1045A323FC}"/>
              </a:ext>
            </a:extLst>
          </p:cNvPr>
          <p:cNvPicPr>
            <a:picLocks noChangeAspect="1"/>
          </p:cNvPicPr>
          <p:nvPr/>
        </p:nvPicPr>
        <p:blipFill>
          <a:blip r:embed="rId2"/>
          <a:stretch>
            <a:fillRect/>
          </a:stretch>
        </p:blipFill>
        <p:spPr>
          <a:xfrm>
            <a:off x="4424362" y="941854"/>
            <a:ext cx="3343275" cy="609600"/>
          </a:xfrm>
          <a:prstGeom prst="rect">
            <a:avLst/>
          </a:prstGeom>
        </p:spPr>
      </p:pic>
      <p:sp>
        <p:nvSpPr>
          <p:cNvPr id="20" name="TextBox 19">
            <a:extLst>
              <a:ext uri="{FF2B5EF4-FFF2-40B4-BE49-F238E27FC236}">
                <a16:creationId xmlns:a16="http://schemas.microsoft.com/office/drawing/2014/main" id="{BAA6A450-46E6-417A-8520-DBD56A764970}"/>
              </a:ext>
            </a:extLst>
          </p:cNvPr>
          <p:cNvSpPr txBox="1"/>
          <p:nvPr/>
        </p:nvSpPr>
        <p:spPr>
          <a:xfrm>
            <a:off x="4727269" y="1874619"/>
            <a:ext cx="3264465" cy="646331"/>
          </a:xfrm>
          <a:prstGeom prst="rect">
            <a:avLst/>
          </a:prstGeom>
          <a:noFill/>
        </p:spPr>
        <p:txBody>
          <a:bodyPr wrap="square" rtlCol="0">
            <a:spAutoFit/>
          </a:bodyPr>
          <a:lstStyle/>
          <a:p>
            <a:r>
              <a:rPr lang="en-US" sz="3600" dirty="0" err="1">
                <a:solidFill>
                  <a:srgbClr val="FF0000"/>
                </a:solidFill>
                <a:latin typeface="Coiny" panose="02000903060500060000" pitchFamily="2" charset="0"/>
              </a:rPr>
              <a:t>Bài</a:t>
            </a:r>
            <a:r>
              <a:rPr lang="en-US" sz="3600" dirty="0">
                <a:solidFill>
                  <a:srgbClr val="FF0000"/>
                </a:solidFill>
                <a:latin typeface="Coiny" panose="02000903060500060000" pitchFamily="2" charset="0"/>
              </a:rPr>
              <a:t> 11 – </a:t>
            </a:r>
            <a:r>
              <a:rPr lang="en-US" sz="3600" dirty="0" err="1">
                <a:solidFill>
                  <a:srgbClr val="FF0000"/>
                </a:solidFill>
                <a:latin typeface="Coiny" panose="02000903060500060000" pitchFamily="2" charset="0"/>
              </a:rPr>
              <a:t>Đọc</a:t>
            </a:r>
            <a:endParaRPr lang="en-US" sz="3600" dirty="0">
              <a:solidFill>
                <a:srgbClr val="FF0000"/>
              </a:solidFill>
              <a:latin typeface="Coiny" panose="02000903060500060000" pitchFamily="2" charset="0"/>
            </a:endParaRPr>
          </a:p>
        </p:txBody>
      </p:sp>
      <p:pic>
        <p:nvPicPr>
          <p:cNvPr id="2" name="Picture 1">
            <a:extLst>
              <a:ext uri="{FF2B5EF4-FFF2-40B4-BE49-F238E27FC236}">
                <a16:creationId xmlns:a16="http://schemas.microsoft.com/office/drawing/2014/main" id="{6971A6AA-F542-4E7D-8F1B-6FDF194F9373}"/>
              </a:ext>
            </a:extLst>
          </p:cNvPr>
          <p:cNvPicPr>
            <a:picLocks noChangeAspect="1"/>
          </p:cNvPicPr>
          <p:nvPr/>
        </p:nvPicPr>
        <p:blipFill>
          <a:blip r:embed="rId3"/>
          <a:stretch>
            <a:fillRect/>
          </a:stretch>
        </p:blipFill>
        <p:spPr>
          <a:xfrm>
            <a:off x="1837568" y="2520950"/>
            <a:ext cx="8669263" cy="1926503"/>
          </a:xfrm>
          <a:prstGeom prst="rect">
            <a:avLst/>
          </a:prstGeom>
        </p:spPr>
      </p:pic>
      <p:sp>
        <p:nvSpPr>
          <p:cNvPr id="4" name="TextBox 3">
            <a:extLst>
              <a:ext uri="{FF2B5EF4-FFF2-40B4-BE49-F238E27FC236}">
                <a16:creationId xmlns:a16="http://schemas.microsoft.com/office/drawing/2014/main" id="{3B19677C-6929-9CD6-839C-D9D10E361CAF}"/>
              </a:ext>
            </a:extLst>
          </p:cNvPr>
          <p:cNvSpPr txBox="1"/>
          <p:nvPr/>
        </p:nvSpPr>
        <p:spPr>
          <a:xfrm>
            <a:off x="2316324" y="157268"/>
            <a:ext cx="683467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UBND PHƯỜNG</a:t>
            </a:r>
            <a:r>
              <a:rPr kumimoji="0" lang="en-US" sz="1800" b="1" i="0" u="none" strike="noStrike" kern="1200" cap="none" spc="0" normalizeH="0" noProof="0">
                <a:ln>
                  <a:noFill/>
                </a:ln>
                <a:effectLst/>
                <a:uLnTx/>
                <a:uFillTx/>
                <a:latin typeface="Times New Roman" panose="02020603050405020304" pitchFamily="18" charset="0"/>
                <a:cs typeface="Times New Roman" panose="02020603050405020304" pitchFamily="18" charset="0"/>
              </a:rPr>
              <a:t> HƯNG ĐẠO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baseline="0">
                <a:latin typeface="Times New Roman" panose="02020603050405020304" pitchFamily="18" charset="0"/>
                <a:cs typeface="Times New Roman" panose="02020603050405020304" pitchFamily="18" charset="0"/>
              </a:rPr>
              <a:t>TRƯỜNG</a:t>
            </a:r>
            <a:r>
              <a:rPr lang="en-US" sz="1800" b="1" u="sng">
                <a:latin typeface="Times New Roman" panose="02020603050405020304" pitchFamily="18" charset="0"/>
                <a:cs typeface="Times New Roman" panose="02020603050405020304" pitchFamily="18" charset="0"/>
              </a:rPr>
              <a:t> TIỂU HỌC ANH </a:t>
            </a:r>
            <a:r>
              <a:rPr lang="en-US" sz="1800" b="1">
                <a:latin typeface="Times New Roman" panose="02020603050405020304" pitchFamily="18" charset="0"/>
                <a:cs typeface="Times New Roman" panose="02020603050405020304" pitchFamily="18" charset="0"/>
              </a:rPr>
              <a:t>DŨNG</a:t>
            </a:r>
            <a:endParaRPr kumimoji="0" lang="en-U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2314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a16="http://schemas.microsoft.com/office/drawing/2014/main"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ounded Rectangle 7">
            <a:extLst>
              <a:ext uri="{FF2B5EF4-FFF2-40B4-BE49-F238E27FC236}">
                <a16:creationId xmlns:a16="http://schemas.microsoft.com/office/drawing/2014/main" id="{CFEBE687-B92A-4A4A-BE83-CF062182E17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10" name="图片 6">
            <a:extLst>
              <a:ext uri="{FF2B5EF4-FFF2-40B4-BE49-F238E27FC236}">
                <a16:creationId xmlns:a16="http://schemas.microsoft.com/office/drawing/2014/main" id="{A46EEE93-5EE7-4554-912C-2CF52A8D3E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1" name="Rectangle 10">
            <a:extLst>
              <a:ext uri="{FF2B5EF4-FFF2-40B4-BE49-F238E27FC236}">
                <a16:creationId xmlns:a16="http://schemas.microsoft.com/office/drawing/2014/main" id="{880FBCAE-A19A-4D88-A569-64D65E4778DE}"/>
              </a:ext>
            </a:extLst>
          </p:cNvPr>
          <p:cNvSpPr/>
          <p:nvPr/>
        </p:nvSpPr>
        <p:spPr>
          <a:xfrm>
            <a:off x="-348895" y="569875"/>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trước</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lớp</a:t>
            </a:r>
            <a:endParaRPr kumimoji="0" lang="zh-CN" altLang="en-US"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2" name="Rectangle 11">
            <a:extLst>
              <a:ext uri="{FF2B5EF4-FFF2-40B4-BE49-F238E27FC236}">
                <a16:creationId xmlns:a16="http://schemas.microsoft.com/office/drawing/2014/main" id="{49826B20-6CED-4AC2-80CE-96682557118D}"/>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BE456AE5-8A67-4B30-9801-C00EAC247ED1}"/>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4" name="Oval 13">
            <a:extLst>
              <a:ext uri="{FF2B5EF4-FFF2-40B4-BE49-F238E27FC236}">
                <a16:creationId xmlns:a16="http://schemas.microsoft.com/office/drawing/2014/main" id="{8A041E88-56D0-4A69-9E64-20AE60B3C3E9}"/>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15" name="Rounded Rectangle 9">
            <a:extLst>
              <a:ext uri="{FF2B5EF4-FFF2-40B4-BE49-F238E27FC236}">
                <a16:creationId xmlns:a16="http://schemas.microsoft.com/office/drawing/2014/main" id="{215C2209-9832-4659-8CDD-A734F01F2755}"/>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6" name="Rectangle 15">
            <a:extLst>
              <a:ext uri="{FF2B5EF4-FFF2-40B4-BE49-F238E27FC236}">
                <a16:creationId xmlns:a16="http://schemas.microsoft.com/office/drawing/2014/main" id="{5A5D90EB-6BBA-44BD-8ED4-EEDF4CB50552}"/>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7" name="Oval 16">
            <a:extLst>
              <a:ext uri="{FF2B5EF4-FFF2-40B4-BE49-F238E27FC236}">
                <a16:creationId xmlns:a16="http://schemas.microsoft.com/office/drawing/2014/main" id="{60B59F6E-99B0-4930-9B6B-3E0CBDADA86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18" name="Rounded Rectangle 12">
            <a:extLst>
              <a:ext uri="{FF2B5EF4-FFF2-40B4-BE49-F238E27FC236}">
                <a16:creationId xmlns:a16="http://schemas.microsoft.com/office/drawing/2014/main" id="{BA9DDA6B-FC01-422B-8933-318E651037E0}"/>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9" name="Rectangle 18">
            <a:extLst>
              <a:ext uri="{FF2B5EF4-FFF2-40B4-BE49-F238E27FC236}">
                <a16:creationId xmlns:a16="http://schemas.microsoft.com/office/drawing/2014/main" id="{1E2ADE46-9A65-418E-967D-3F8DDF5E1273}"/>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20" name="Oval 19">
            <a:extLst>
              <a:ext uri="{FF2B5EF4-FFF2-40B4-BE49-F238E27FC236}">
                <a16:creationId xmlns:a16="http://schemas.microsoft.com/office/drawing/2014/main" id="{F60A43D2-DD8E-4730-9DEF-3AA27D05DEAC}"/>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21" name="Picture 2" descr="Star Cartoon Images, Stock Photos &amp;amp; Vectors | Shutterstock">
            <a:extLst>
              <a:ext uri="{FF2B5EF4-FFF2-40B4-BE49-F238E27FC236}">
                <a16:creationId xmlns:a16="http://schemas.microsoft.com/office/drawing/2014/main" id="{A63CACDC-A988-422C-90FB-5841D02311E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tar Cartoon Images, Stock Photos &amp;amp; Vectors | Shutterstock">
            <a:extLst>
              <a:ext uri="{FF2B5EF4-FFF2-40B4-BE49-F238E27FC236}">
                <a16:creationId xmlns:a16="http://schemas.microsoft.com/office/drawing/2014/main" id="{FE8B9C33-154D-4ADC-AFC6-E7AB152BFE20}"/>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tar Cartoon Images, Stock Photos &amp;amp; Vectors | Shutterstock">
            <a:extLst>
              <a:ext uri="{FF2B5EF4-FFF2-40B4-BE49-F238E27FC236}">
                <a16:creationId xmlns:a16="http://schemas.microsoft.com/office/drawing/2014/main" id="{E2ED9662-7219-4AE4-8D0A-4BA780FA769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68521D2E-581B-4AC2-888A-CDD67DA28717}"/>
              </a:ext>
            </a:extLst>
          </p:cNvPr>
          <p:cNvPicPr>
            <a:picLocks noChangeAspect="1"/>
          </p:cNvPicPr>
          <p:nvPr/>
        </p:nvPicPr>
        <p:blipFill>
          <a:blip r:embed="rId4"/>
          <a:stretch>
            <a:fillRect/>
          </a:stretch>
        </p:blipFill>
        <p:spPr>
          <a:xfrm rot="16200000">
            <a:off x="771487" y="632515"/>
            <a:ext cx="511318" cy="511318"/>
          </a:xfrm>
          <a:prstGeom prst="rect">
            <a:avLst/>
          </a:prstGeom>
        </p:spPr>
      </p:pic>
    </p:spTree>
    <p:extLst>
      <p:ext uri="{BB962C8B-B14F-4D97-AF65-F5344CB8AC3E}">
        <p14:creationId xmlns:p14="http://schemas.microsoft.com/office/powerpoint/2010/main" val="3635022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7">
            <a:extLst>
              <a:ext uri="{FF2B5EF4-FFF2-40B4-BE49-F238E27FC236}">
                <a16:creationId xmlns:a16="http://schemas.microsoft.com/office/drawing/2014/main" id="{736379F3-5C1B-408E-98B7-43D48EB5B1A8}"/>
              </a:ext>
            </a:extLst>
          </p:cNvPr>
          <p:cNvSpPr/>
          <p:nvPr/>
        </p:nvSpPr>
        <p:spPr>
          <a:xfrm>
            <a:off x="265770" y="161925"/>
            <a:ext cx="11612880" cy="6541531"/>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5" name="Picture 4">
            <a:extLst>
              <a:ext uri="{FF2B5EF4-FFF2-40B4-BE49-F238E27FC236}">
                <a16:creationId xmlns:a16="http://schemas.microsoft.com/office/drawing/2014/main" id="{A514A3EF-0723-40D8-9B2C-9CBED490662D}"/>
              </a:ext>
            </a:extLst>
          </p:cNvPr>
          <p:cNvPicPr>
            <a:picLocks noChangeAspect="1"/>
          </p:cNvPicPr>
          <p:nvPr/>
        </p:nvPicPr>
        <p:blipFill>
          <a:blip r:embed="rId2"/>
          <a:stretch>
            <a:fillRect/>
          </a:stretch>
        </p:blipFill>
        <p:spPr>
          <a:xfrm>
            <a:off x="6924674" y="4295135"/>
            <a:ext cx="5267325" cy="2562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TextBox 28">
            <a:extLst>
              <a:ext uri="{FF2B5EF4-FFF2-40B4-BE49-F238E27FC236}">
                <a16:creationId xmlns:a16="http://schemas.microsoft.com/office/drawing/2014/main" id="{BEE56B32-E1FF-4F13-AB65-385CAE22167F}"/>
              </a:ext>
            </a:extLst>
          </p:cNvPr>
          <p:cNvSpPr txBox="1"/>
          <p:nvPr/>
        </p:nvSpPr>
        <p:spPr>
          <a:xfrm>
            <a:off x="457200" y="197346"/>
            <a:ext cx="11296650" cy="60939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 giải toán đặc biệt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Vích-to Huy-gô bộc lộ tài năng thơ ca của mình từ rất sớm. Hồi còn là học sinh tiểu học, cậu học chăm, thông minh, giỏi đều các môn.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vào giờ kiểm tra Toán cuối năm, trong khi các bạn khác mải miết làm bài thì không hiểu sao Huy-gô lại ngồi cắn bút từ đầu 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Huy-gô bắt đầu đặt bút viết. Thầy giáo thở phào. Nhưng liệu có kịp không nhỉ? Ông lo lắng thay cho Huy-gô.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Huy-gô mải miết viết và may thay, khi tiếng trống báo hết giờ vang lên thì cậu cũng viết xong đáp số và mang bài lên nộp. Thầy giáo liếc nhìn bài của Huy-gô. Đáp số đúng rồi! Chợt thầy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Lời giải bài toán được viết bằng thơ! À, ra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 mười sáu tuổi, Huy-gô tham gia một cuộc thi thơ và đoạt giải nhất về thơ của Viện Hàn lâm Tu-lu-dơ. Tên tuổi chú bé nổi tiếng khắp trường.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Kể chuyện danh nhân thế giới)</a:t>
            </a:r>
          </a:p>
        </p:txBody>
      </p:sp>
    </p:spTree>
    <p:extLst>
      <p:ext uri="{BB962C8B-B14F-4D97-AF65-F5344CB8AC3E}">
        <p14:creationId xmlns:p14="http://schemas.microsoft.com/office/powerpoint/2010/main" val="3001326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15">
            <a:extLst>
              <a:ext uri="{FF2B5EF4-FFF2-40B4-BE49-F238E27FC236}">
                <a16:creationId xmlns:a16="http://schemas.microsoft.com/office/drawing/2014/main" id="{17829FBB-91A4-476C-B42A-62FFB58FD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40" name="图片 16">
            <a:extLst>
              <a:ext uri="{FF2B5EF4-FFF2-40B4-BE49-F238E27FC236}">
                <a16:creationId xmlns:a16="http://schemas.microsoft.com/office/drawing/2014/main" id="{E719322B-C373-46DD-B0EB-61AB40729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pic>
        <p:nvPicPr>
          <p:cNvPr id="10" name="图片 79">
            <a:extLst>
              <a:ext uri="{FF2B5EF4-FFF2-40B4-BE49-F238E27FC236}">
                <a16:creationId xmlns:a16="http://schemas.microsoft.com/office/drawing/2014/main" id="{699157DE-63F2-4A94-B44F-318CBEA93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772" y="666389"/>
            <a:ext cx="1680072" cy="1409713"/>
          </a:xfrm>
          <a:prstGeom prst="rect">
            <a:avLst/>
          </a:prstGeom>
        </p:spPr>
      </p:pic>
      <p:sp>
        <p:nvSpPr>
          <p:cNvPr id="11" name="Rounded Rectangle 27">
            <a:extLst>
              <a:ext uri="{FF2B5EF4-FFF2-40B4-BE49-F238E27FC236}">
                <a16:creationId xmlns:a16="http://schemas.microsoft.com/office/drawing/2014/main" id="{14A675C2-72DC-4D67-8186-4441AFF22F65}"/>
              </a:ext>
            </a:extLst>
          </p:cNvPr>
          <p:cNvSpPr/>
          <p:nvPr/>
        </p:nvSpPr>
        <p:spPr>
          <a:xfrm>
            <a:off x="2696657" y="1785307"/>
            <a:ext cx="6504535" cy="32399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E60267B4-937B-454B-806B-A0C728BF70FD}"/>
              </a:ext>
            </a:extLst>
          </p:cNvPr>
          <p:cNvPicPr>
            <a:picLocks noChangeAspect="1"/>
          </p:cNvPicPr>
          <p:nvPr/>
        </p:nvPicPr>
        <p:blipFill rotWithShape="1">
          <a:blip r:embed="rId4"/>
          <a:srcRect l="16127" t="11921" r="14764" b="20863"/>
          <a:stretch/>
        </p:blipFill>
        <p:spPr>
          <a:xfrm>
            <a:off x="3710549" y="2196156"/>
            <a:ext cx="4476749" cy="2258786"/>
          </a:xfrm>
          <a:prstGeom prst="rect">
            <a:avLst/>
          </a:prstGeom>
        </p:spPr>
      </p:pic>
    </p:spTree>
    <p:extLst>
      <p:ext uri="{BB962C8B-B14F-4D97-AF65-F5344CB8AC3E}">
        <p14:creationId xmlns:p14="http://schemas.microsoft.com/office/powerpoint/2010/main" val="3989845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22" presetClass="entr" presetSubtype="2"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right)">
                                      <p:cBhvr>
                                        <p:cTn id="10" dur="1000"/>
                                        <p:tgtEl>
                                          <p:spTgt spid="39"/>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anim calcmode="lin" valueType="num">
                                      <p:cBhvr>
                                        <p:cTn id="14" dur="750" fill="hold"/>
                                        <p:tgtEl>
                                          <p:spTgt spid="10"/>
                                        </p:tgtEl>
                                        <p:attrNameLst>
                                          <p:attrName>ppt_x</p:attrName>
                                        </p:attrNameLst>
                                      </p:cBhvr>
                                      <p:tavLst>
                                        <p:tav tm="0">
                                          <p:val>
                                            <p:strVal val="#ppt_x"/>
                                          </p:val>
                                        </p:tav>
                                        <p:tav tm="100000">
                                          <p:val>
                                            <p:strVal val="#ppt_x"/>
                                          </p:val>
                                        </p:tav>
                                      </p:tavLst>
                                    </p:anim>
                                    <p:anim calcmode="lin" valueType="num">
                                      <p:cBhvr>
                                        <p:cTn id="15" dur="75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anim calcmode="lin" valueType="num">
                                      <p:cBhvr>
                                        <p:cTn id="19" dur="750" fill="hold"/>
                                        <p:tgtEl>
                                          <p:spTgt spid="12"/>
                                        </p:tgtEl>
                                        <p:attrNameLst>
                                          <p:attrName>ppt_x</p:attrName>
                                        </p:attrNameLst>
                                      </p:cBhvr>
                                      <p:tavLst>
                                        <p:tav tm="0">
                                          <p:val>
                                            <p:strVal val="#ppt_x"/>
                                          </p:val>
                                        </p:tav>
                                        <p:tav tm="100000">
                                          <p:val>
                                            <p:strVal val="#ppt_x"/>
                                          </p:val>
                                        </p:tav>
                                      </p:tavLst>
                                    </p:anim>
                                    <p:anim calcmode="lin" valueType="num">
                                      <p:cBhvr>
                                        <p:cTn id="20" dur="75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anim calcmode="lin" valueType="num">
                                      <p:cBhvr>
                                        <p:cTn id="24" dur="750" fill="hold"/>
                                        <p:tgtEl>
                                          <p:spTgt spid="11"/>
                                        </p:tgtEl>
                                        <p:attrNameLst>
                                          <p:attrName>ppt_x</p:attrName>
                                        </p:attrNameLst>
                                      </p:cBhvr>
                                      <p:tavLst>
                                        <p:tav tm="0">
                                          <p:val>
                                            <p:strVal val="#ppt_x"/>
                                          </p:val>
                                        </p:tav>
                                        <p:tav tm="100000">
                                          <p:val>
                                            <p:strVal val="#ppt_x"/>
                                          </p:val>
                                        </p:tav>
                                      </p:tavLst>
                                    </p:anim>
                                    <p:anim calcmode="lin" valueType="num">
                                      <p:cBhvr>
                                        <p:cTn id="25"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a16="http://schemas.microsoft.com/office/drawing/2014/main"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18" name="Picture 17">
            <a:extLst>
              <a:ext uri="{FF2B5EF4-FFF2-40B4-BE49-F238E27FC236}">
                <a16:creationId xmlns:a16="http://schemas.microsoft.com/office/drawing/2014/main" id="{1C5CAF3E-BECF-48EA-954E-C193ED3A2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69" y="1705340"/>
            <a:ext cx="5164395" cy="5164395"/>
          </a:xfrm>
          <a:prstGeom prst="rect">
            <a:avLst/>
          </a:prstGeom>
        </p:spPr>
      </p:pic>
      <p:sp>
        <p:nvSpPr>
          <p:cNvPr id="24" name="Rectangle 23">
            <a:extLst>
              <a:ext uri="{FF2B5EF4-FFF2-40B4-BE49-F238E27FC236}">
                <a16:creationId xmlns:a16="http://schemas.microsoft.com/office/drawing/2014/main" id="{31F32D1A-2D62-43DE-BA7C-4B918E611769}"/>
              </a:ext>
            </a:extLst>
          </p:cNvPr>
          <p:cNvSpPr/>
          <p:nvPr/>
        </p:nvSpPr>
        <p:spPr>
          <a:xfrm>
            <a:off x="1401017" y="470964"/>
            <a:ext cx="3366143" cy="584775"/>
          </a:xfrm>
          <a:prstGeom prst="rect">
            <a:avLst/>
          </a:prstGeom>
        </p:spPr>
        <p:txBody>
          <a:bodyPr wrap="square">
            <a:spAutoFit/>
          </a:bodyPr>
          <a:lstStyle/>
          <a:p>
            <a:pPr algn="ctr">
              <a:buClrTx/>
              <a:buFontTx/>
              <a:buNone/>
              <a:defRPr/>
            </a:pPr>
            <a:r>
              <a:rPr lang="en-US" altLang="zh-CN" sz="3200" b="1" dirty="0" err="1">
                <a:solidFill>
                  <a:srgbClr val="0070C0"/>
                </a:solidFill>
                <a:latin typeface="Arial" panose="020B0604020202020204" pitchFamily="34" charset="0"/>
                <a:ea typeface="inpin heiti" charset="-122"/>
                <a:cs typeface="Times New Roman" panose="02020603050405020304" pitchFamily="18" charset="0"/>
              </a:rPr>
              <a:t>Giải</a:t>
            </a:r>
            <a:r>
              <a:rPr lang="en-US" altLang="zh-CN" sz="3200" b="1" dirty="0">
                <a:solidFill>
                  <a:srgbClr val="0070C0"/>
                </a:solidFill>
                <a:latin typeface="Arial" panose="020B0604020202020204" pitchFamily="34" charset="0"/>
                <a:ea typeface="inpin heiti" charset="-122"/>
                <a:cs typeface="Times New Roman" panose="02020603050405020304" pitchFamily="18" charset="0"/>
              </a:rPr>
              <a:t> </a:t>
            </a:r>
            <a:r>
              <a:rPr lang="en-US" altLang="zh-CN" sz="3200" b="1" dirty="0" err="1">
                <a:solidFill>
                  <a:srgbClr val="0070C0"/>
                </a:solidFill>
                <a:latin typeface="Arial" panose="020B0604020202020204" pitchFamily="34" charset="0"/>
                <a:ea typeface="inpin heiti" charset="-122"/>
                <a:cs typeface="Times New Roman" panose="02020603050405020304" pitchFamily="18" charset="0"/>
              </a:rPr>
              <a:t>nghĩa</a:t>
            </a:r>
            <a:r>
              <a:rPr lang="en-US" altLang="zh-CN" sz="3200" b="1" dirty="0">
                <a:solidFill>
                  <a:srgbClr val="0070C0"/>
                </a:solidFill>
                <a:latin typeface="Arial" panose="020B0604020202020204" pitchFamily="34" charset="0"/>
                <a:ea typeface="inpin heiti" charset="-122"/>
                <a:cs typeface="Times New Roman" panose="02020603050405020304" pitchFamily="18" charset="0"/>
              </a:rPr>
              <a:t> </a:t>
            </a:r>
            <a:r>
              <a:rPr lang="en-US" altLang="zh-CN" sz="3200" b="1" dirty="0" err="1">
                <a:solidFill>
                  <a:srgbClr val="0070C0"/>
                </a:solidFill>
                <a:latin typeface="Arial" panose="020B0604020202020204" pitchFamily="34" charset="0"/>
                <a:ea typeface="inpin heiti" charset="-122"/>
                <a:cs typeface="Times New Roman" panose="02020603050405020304" pitchFamily="18" charset="0"/>
              </a:rPr>
              <a:t>từ</a:t>
            </a:r>
            <a:endParaRPr lang="zh-CN" altLang="en-US" sz="3200" b="1" dirty="0">
              <a:solidFill>
                <a:srgbClr val="0070C0"/>
              </a:solidFill>
              <a:latin typeface="Arial" panose="020B0604020202020204" pitchFamily="34" charset="0"/>
              <a:ea typeface="inpin heiti" charset="-122"/>
              <a:cs typeface="Times New Roman" panose="02020603050405020304" pitchFamily="18" charset="0"/>
            </a:endParaRPr>
          </a:p>
        </p:txBody>
      </p:sp>
      <p:pic>
        <p:nvPicPr>
          <p:cNvPr id="25" name="Picture 24">
            <a:extLst>
              <a:ext uri="{FF2B5EF4-FFF2-40B4-BE49-F238E27FC236}">
                <a16:creationId xmlns:a16="http://schemas.microsoft.com/office/drawing/2014/main" id="{D6520F2F-B256-45B1-9628-87FDFD16E7A1}"/>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057795" y="508152"/>
            <a:ext cx="534980" cy="597187"/>
          </a:xfrm>
          <a:prstGeom prst="rect">
            <a:avLst/>
          </a:prstGeom>
        </p:spPr>
      </p:pic>
      <p:pic>
        <p:nvPicPr>
          <p:cNvPr id="26" name="PA_库_图片 6">
            <a:extLst>
              <a:ext uri="{FF2B5EF4-FFF2-40B4-BE49-F238E27FC236}">
                <a16:creationId xmlns:a16="http://schemas.microsoft.com/office/drawing/2014/main" id="{573098C6-60F9-4AB3-97BA-0AC92D81127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flipH="1">
            <a:off x="3706240" y="404869"/>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21" name="TextBox 20">
            <a:extLst>
              <a:ext uri="{FF2B5EF4-FFF2-40B4-BE49-F238E27FC236}">
                <a16:creationId xmlns:a16="http://schemas.microsoft.com/office/drawing/2014/main" id="{48DE7C01-2BD0-4056-AE27-BF9C0EAEDD73}"/>
              </a:ext>
            </a:extLst>
          </p:cNvPr>
          <p:cNvSpPr txBox="1"/>
          <p:nvPr/>
        </p:nvSpPr>
        <p:spPr>
          <a:xfrm>
            <a:off x="5372100" y="1866900"/>
            <a:ext cx="4067175" cy="2308324"/>
          </a:xfrm>
          <a:prstGeom prst="rect">
            <a:avLst/>
          </a:prstGeom>
          <a:noFill/>
        </p:spPr>
        <p:txBody>
          <a:bodyPr wrap="square" rtlCol="0">
            <a:spAutoFit/>
          </a:bodyPr>
          <a:lstStyle/>
          <a:p>
            <a:pPr algn="ctr"/>
            <a:r>
              <a:rPr lang="en-US" sz="36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bài</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giải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toán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đặc</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biệt</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pt-BR" sz="3600" b="1" dirty="0">
                <a:latin typeface="Arial-Rounded" panose="020B0500000000000000" pitchFamily="34" charset="0"/>
                <a:ea typeface="Arial-Rounded" panose="020B0500000000000000" pitchFamily="34" charset="0"/>
                <a:cs typeface="Arial-Rounded" panose="020B0500000000000000" pitchFamily="34" charset="0"/>
              </a:rPr>
              <a:t>từ nào em chưa hiểu nghĩa?</a:t>
            </a:r>
          </a:p>
        </p:txBody>
      </p:sp>
    </p:spTree>
    <p:extLst>
      <p:ext uri="{BB962C8B-B14F-4D97-AF65-F5344CB8AC3E}">
        <p14:creationId xmlns:p14="http://schemas.microsoft.com/office/powerpoint/2010/main" val="411419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53" presetClass="entr" presetSubtype="16"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p:cTn id="10" dur="1000" fill="hold"/>
                                        <p:tgtEl>
                                          <p:spTgt spid="26"/>
                                        </p:tgtEl>
                                        <p:attrNameLst>
                                          <p:attrName>ppt_w</p:attrName>
                                        </p:attrNameLst>
                                      </p:cBhvr>
                                      <p:tavLst>
                                        <p:tav tm="0">
                                          <p:val>
                                            <p:fltVal val="0"/>
                                          </p:val>
                                        </p:tav>
                                        <p:tav tm="100000">
                                          <p:val>
                                            <p:strVal val="#ppt_w"/>
                                          </p:val>
                                        </p:tav>
                                      </p:tavLst>
                                    </p:anim>
                                    <p:anim calcmode="lin" valueType="num">
                                      <p:cBhvr>
                                        <p:cTn id="11" dur="1000" fill="hold"/>
                                        <p:tgtEl>
                                          <p:spTgt spid="26"/>
                                        </p:tgtEl>
                                        <p:attrNameLst>
                                          <p:attrName>ppt_h</p:attrName>
                                        </p:attrNameLst>
                                      </p:cBhvr>
                                      <p:tavLst>
                                        <p:tav tm="0">
                                          <p:val>
                                            <p:fltVal val="0"/>
                                          </p:val>
                                        </p:tav>
                                        <p:tav tm="100000">
                                          <p:val>
                                            <p:strVal val="#ppt_h"/>
                                          </p:val>
                                        </p:tav>
                                      </p:tavLst>
                                    </p:anim>
                                    <p:animEffect transition="in" filter="fade">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8">
            <a:extLst>
              <a:ext uri="{FF2B5EF4-FFF2-40B4-BE49-F238E27FC236}">
                <a16:creationId xmlns:a16="http://schemas.microsoft.com/office/drawing/2014/main" id="{8F74DF7A-5566-4AA2-80BE-3A147FA55955}"/>
              </a:ext>
            </a:extLst>
          </p:cNvPr>
          <p:cNvGrpSpPr/>
          <p:nvPr/>
        </p:nvGrpSpPr>
        <p:grpSpPr>
          <a:xfrm>
            <a:off x="1631991" y="5087828"/>
            <a:ext cx="1718993" cy="1313980"/>
            <a:chOff x="1631991" y="5087828"/>
            <a:chExt cx="1718993" cy="1313980"/>
          </a:xfrm>
        </p:grpSpPr>
        <p:pic>
          <p:nvPicPr>
            <p:cNvPr id="31" name="图片 75">
              <a:extLst>
                <a:ext uri="{FF2B5EF4-FFF2-40B4-BE49-F238E27FC236}">
                  <a16:creationId xmlns:a16="http://schemas.microsoft.com/office/drawing/2014/main" id="{60D251D0-3497-4CB3-A939-70AEB804B5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32" name="图片 76">
              <a:extLst>
                <a:ext uri="{FF2B5EF4-FFF2-40B4-BE49-F238E27FC236}">
                  <a16:creationId xmlns:a16="http://schemas.microsoft.com/office/drawing/2014/main" id="{D4FDEA4F-DEF3-49E8-82B7-B0049B8B52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sp>
        <p:nvSpPr>
          <p:cNvPr id="33" name="Rectangle 32">
            <a:extLst>
              <a:ext uri="{FF2B5EF4-FFF2-40B4-BE49-F238E27FC236}">
                <a16:creationId xmlns:a16="http://schemas.microsoft.com/office/drawing/2014/main" id="{6525080C-9108-48DD-9BE5-40E4B4FA7B78}"/>
              </a:ext>
            </a:extLst>
          </p:cNvPr>
          <p:cNvSpPr/>
          <p:nvPr/>
        </p:nvSpPr>
        <p:spPr>
          <a:xfrm>
            <a:off x="4897943" y="852061"/>
            <a:ext cx="3366143" cy="707886"/>
          </a:xfrm>
          <a:prstGeom prst="rect">
            <a:avLst/>
          </a:prstGeom>
        </p:spPr>
        <p:txBody>
          <a:bodyPr wrap="square">
            <a:spAutoFit/>
          </a:bodyPr>
          <a:lstStyle/>
          <a:p>
            <a:pPr algn="ctr">
              <a:buClrTx/>
              <a:buFontTx/>
              <a:buNone/>
              <a:defRPr/>
            </a:pP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Giải</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nghĩa</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từ</a:t>
            </a:r>
            <a:endParaRPr lang="zh-CN" altLang="en-US"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4" name="Picture 33">
            <a:extLst>
              <a:ext uri="{FF2B5EF4-FFF2-40B4-BE49-F238E27FC236}">
                <a16:creationId xmlns:a16="http://schemas.microsoft.com/office/drawing/2014/main" id="{E08FB044-C65C-4465-9081-7F01D5EE3AFE}"/>
              </a:ext>
            </a:extLst>
          </p:cNvPr>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4524920" y="876634"/>
            <a:ext cx="618580" cy="690508"/>
          </a:xfrm>
          <a:prstGeom prst="rect">
            <a:avLst/>
          </a:prstGeom>
        </p:spPr>
      </p:pic>
      <p:pic>
        <p:nvPicPr>
          <p:cNvPr id="35" name="图片 21">
            <a:extLst>
              <a:ext uri="{FF2B5EF4-FFF2-40B4-BE49-F238E27FC236}">
                <a16:creationId xmlns:a16="http://schemas.microsoft.com/office/drawing/2014/main" id="{2692E048-DBBB-4831-B440-8D8744C681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5822" y="251889"/>
            <a:ext cx="980316" cy="481960"/>
          </a:xfrm>
          <a:prstGeom prst="rect">
            <a:avLst/>
          </a:prstGeom>
        </p:spPr>
      </p:pic>
      <p:grpSp>
        <p:nvGrpSpPr>
          <p:cNvPr id="42" name="Group 41">
            <a:extLst>
              <a:ext uri="{FF2B5EF4-FFF2-40B4-BE49-F238E27FC236}">
                <a16:creationId xmlns:a16="http://schemas.microsoft.com/office/drawing/2014/main" id="{7909152B-91E9-47FF-B619-81A18E29135B}"/>
              </a:ext>
            </a:extLst>
          </p:cNvPr>
          <p:cNvGrpSpPr/>
          <p:nvPr/>
        </p:nvGrpSpPr>
        <p:grpSpPr>
          <a:xfrm>
            <a:off x="450745" y="1996652"/>
            <a:ext cx="3616430" cy="1549400"/>
            <a:chOff x="-121940" y="1041401"/>
            <a:chExt cx="3808116" cy="1549400"/>
          </a:xfrm>
        </p:grpSpPr>
        <p:pic>
          <p:nvPicPr>
            <p:cNvPr id="43" name="PA_图片 6">
              <a:extLst>
                <a:ext uri="{FF2B5EF4-FFF2-40B4-BE49-F238E27FC236}">
                  <a16:creationId xmlns:a16="http://schemas.microsoft.com/office/drawing/2014/main" id="{FB7BCF7A-38C9-4D5A-AA89-52B8EEEBF09B}"/>
                </a:ext>
              </a:extLst>
            </p:cNvPr>
            <p:cNvPicPr>
              <a:picLocks noChangeAspect="1"/>
            </p:cNvPicPr>
            <p:nvPr>
              <p:custDataLst>
                <p:tags r:id="rId1"/>
              </p:custDataLst>
            </p:nvPr>
          </p:nvPicPr>
          <p:blipFill rotWithShape="1">
            <a:blip r:embed="rId8" cstate="print">
              <a:extLst>
                <a:ext uri="{28A0092B-C50C-407E-A947-70E740481C1C}">
                  <a14:useLocalDpi xmlns:a14="http://schemas.microsoft.com/office/drawing/2010/main" val="0"/>
                </a:ext>
              </a:extLst>
            </a:blip>
            <a:srcRect t="7010" b="10632"/>
            <a:stretch/>
          </p:blipFill>
          <p:spPr>
            <a:xfrm>
              <a:off x="-121940" y="1041401"/>
              <a:ext cx="3808116" cy="1549400"/>
            </a:xfrm>
            <a:prstGeom prst="rect">
              <a:avLst/>
            </a:prstGeom>
          </p:spPr>
        </p:pic>
        <p:sp>
          <p:nvSpPr>
            <p:cNvPr id="44" name="Rectangle 43">
              <a:extLst>
                <a:ext uri="{FF2B5EF4-FFF2-40B4-BE49-F238E27FC236}">
                  <a16:creationId xmlns:a16="http://schemas.microsoft.com/office/drawing/2014/main" id="{391A3785-711B-40DC-B1CA-438CC85930E7}"/>
                </a:ext>
              </a:extLst>
            </p:cNvPr>
            <p:cNvSpPr/>
            <p:nvPr/>
          </p:nvSpPr>
          <p:spPr>
            <a:xfrm>
              <a:off x="662040" y="1492935"/>
              <a:ext cx="2240155" cy="646331"/>
            </a:xfrm>
            <a:prstGeom prst="rect">
              <a:avLst/>
            </a:prstGeom>
          </p:spPr>
          <p:txBody>
            <a:bodyPr wrap="square">
              <a:spAutoFit/>
            </a:bodyPr>
            <a:lstStyle/>
            <a:p>
              <a:pPr algn="ctr">
                <a:buClrTx/>
                <a:buFontTx/>
                <a:buNone/>
                <a:defRPr/>
              </a:pP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Thở</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phào</a:t>
              </a:r>
              <a:endParaRPr lang="zh-CN" alt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5" name="Rectangle 44">
            <a:extLst>
              <a:ext uri="{FF2B5EF4-FFF2-40B4-BE49-F238E27FC236}">
                <a16:creationId xmlns:a16="http://schemas.microsoft.com/office/drawing/2014/main" id="{CE31241E-7D17-4EDA-B5BE-D3B8FDE17B03}"/>
              </a:ext>
            </a:extLst>
          </p:cNvPr>
          <p:cNvSpPr/>
          <p:nvPr/>
        </p:nvSpPr>
        <p:spPr>
          <a:xfrm>
            <a:off x="3924301" y="2393239"/>
            <a:ext cx="7639050" cy="1077218"/>
          </a:xfrm>
          <a:prstGeom prst="rect">
            <a:avLst/>
          </a:prstGeom>
        </p:spPr>
        <p:txBody>
          <a:bodyPr wrap="square">
            <a:spAutoFit/>
          </a:bodyPr>
          <a:lstStyle/>
          <a:p>
            <a:pPr algn="just">
              <a:buClrTx/>
              <a:buFontTx/>
              <a:buNone/>
              <a:defRPr/>
            </a:pP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thở ra một hơi dài vẻ khoan khái, nhẹ nhõm vì đã trút được điều lo lắng trong lòng.</a:t>
            </a:r>
            <a:endParaRPr lang="zh-CN" alt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6078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F5009BF-A320-4502-BD47-0254B5568431}"/>
              </a:ext>
            </a:extLst>
          </p:cNvPr>
          <p:cNvSpPr/>
          <p:nvPr/>
        </p:nvSpPr>
        <p:spPr>
          <a:xfrm>
            <a:off x="5002587" y="51756"/>
            <a:ext cx="3366143" cy="707886"/>
          </a:xfrm>
          <a:prstGeom prst="rect">
            <a:avLst/>
          </a:prstGeom>
        </p:spPr>
        <p:txBody>
          <a:bodyPr wrap="square">
            <a:spAutoFit/>
          </a:bodyPr>
          <a:lstStyle/>
          <a:p>
            <a:pPr algn="ctr" defTabSz="457200">
              <a:defRPr/>
            </a:pP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Picture 23">
            <a:extLst>
              <a:ext uri="{FF2B5EF4-FFF2-40B4-BE49-F238E27FC236}">
                <a16:creationId xmlns:a16="http://schemas.microsoft.com/office/drawing/2014/main" id="{F24B129A-BCDA-4643-B27C-CAC1B4F12672}"/>
              </a:ext>
            </a:extLst>
          </p:cNvPr>
          <p:cNvPicPr>
            <a:picLocks noChangeAspect="1"/>
          </p:cNvPicPr>
          <p:nvPr/>
        </p:nvPicPr>
        <p:blipFill>
          <a:blip r:embed="rId6"/>
          <a:stretch>
            <a:fillRect/>
          </a:stretch>
        </p:blipFill>
        <p:spPr>
          <a:xfrm rot="16200000">
            <a:off x="4591050" y="51756"/>
            <a:ext cx="626244" cy="626244"/>
          </a:xfrm>
          <a:prstGeom prst="rect">
            <a:avLst/>
          </a:prstGeom>
        </p:spPr>
      </p:pic>
      <p:grpSp>
        <p:nvGrpSpPr>
          <p:cNvPr id="40" name="PA_库_组合 5">
            <a:extLst>
              <a:ext uri="{FF2B5EF4-FFF2-40B4-BE49-F238E27FC236}">
                <a16:creationId xmlns:a16="http://schemas.microsoft.com/office/drawing/2014/main" id="{35C3526B-C960-4A8C-8551-F4F19DA7FA71}"/>
              </a:ext>
            </a:extLst>
          </p:cNvPr>
          <p:cNvGrpSpPr/>
          <p:nvPr>
            <p:custDataLst>
              <p:tags r:id="rId1"/>
            </p:custDataLst>
          </p:nvPr>
        </p:nvGrpSpPr>
        <p:grpSpPr>
          <a:xfrm>
            <a:off x="966613" y="1250813"/>
            <a:ext cx="587835" cy="706091"/>
            <a:chOff x="1836100" y="2332000"/>
            <a:chExt cx="1572829" cy="862059"/>
          </a:xfrm>
        </p:grpSpPr>
        <p:sp>
          <p:nvSpPr>
            <p:cNvPr id="47" name="任意多边形 10">
              <a:extLst>
                <a:ext uri="{FF2B5EF4-FFF2-40B4-BE49-F238E27FC236}">
                  <a16:creationId xmlns:a16="http://schemas.microsoft.com/office/drawing/2014/main" id="{4BCD7F64-40A6-4B19-920B-7295643D15B0}"/>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任意多边形 11">
              <a:extLst>
                <a:ext uri="{FF2B5EF4-FFF2-40B4-BE49-F238E27FC236}">
                  <a16:creationId xmlns:a16="http://schemas.microsoft.com/office/drawing/2014/main" id="{BB468A68-F483-4109-AAC1-6DB82185F935}"/>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文本框 12">
              <a:extLst>
                <a:ext uri="{FF2B5EF4-FFF2-40B4-BE49-F238E27FC236}">
                  <a16:creationId xmlns:a16="http://schemas.microsoft.com/office/drawing/2014/main" id="{BDA13D51-DF25-4C4A-B621-D910881D0585}"/>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4572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50" name="Rectangle 49">
            <a:extLst>
              <a:ext uri="{FF2B5EF4-FFF2-40B4-BE49-F238E27FC236}">
                <a16:creationId xmlns:a16="http://schemas.microsoft.com/office/drawing/2014/main" id="{400C2D7F-4321-45E2-8523-8FC9B7164201}"/>
              </a:ext>
            </a:extLst>
          </p:cNvPr>
          <p:cNvSpPr/>
          <p:nvPr/>
        </p:nvSpPr>
        <p:spPr>
          <a:xfrm>
            <a:off x="1698806" y="1301377"/>
            <a:ext cx="9762841" cy="584775"/>
          </a:xfrm>
          <a:prstGeom prst="rect">
            <a:avLst/>
          </a:prstGeom>
        </p:spPr>
        <p:txBody>
          <a:bodyPr wrap="square">
            <a:spAutoFit/>
          </a:bodyPr>
          <a:lstStyle/>
          <a:p>
            <a:pPr algn="just" defTabSz="457200">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Vích-tô</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Huy-gô</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đã</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bộc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lộ</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năng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khiếu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từ</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rất</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sớm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75" name="PA_库_组合 5">
            <a:extLst>
              <a:ext uri="{FF2B5EF4-FFF2-40B4-BE49-F238E27FC236}">
                <a16:creationId xmlns:a16="http://schemas.microsoft.com/office/drawing/2014/main" id="{ADBCFBCD-DDCE-4BF3-B67D-5DB7199D58C7}"/>
              </a:ext>
            </a:extLst>
          </p:cNvPr>
          <p:cNvGrpSpPr/>
          <p:nvPr>
            <p:custDataLst>
              <p:tags r:id="rId2"/>
            </p:custDataLst>
          </p:nvPr>
        </p:nvGrpSpPr>
        <p:grpSpPr>
          <a:xfrm>
            <a:off x="978595" y="2233421"/>
            <a:ext cx="587835" cy="733599"/>
            <a:chOff x="1836100" y="2332000"/>
            <a:chExt cx="1572829" cy="895643"/>
          </a:xfrm>
        </p:grpSpPr>
        <p:sp>
          <p:nvSpPr>
            <p:cNvPr id="76" name="任意多边形 10">
              <a:extLst>
                <a:ext uri="{FF2B5EF4-FFF2-40B4-BE49-F238E27FC236}">
                  <a16:creationId xmlns:a16="http://schemas.microsoft.com/office/drawing/2014/main" id="{E0ECC29E-EF75-440E-81BE-1A83450E383C}"/>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任意多边形 11">
              <a:extLst>
                <a:ext uri="{FF2B5EF4-FFF2-40B4-BE49-F238E27FC236}">
                  <a16:creationId xmlns:a16="http://schemas.microsoft.com/office/drawing/2014/main" id="{475E2F01-6000-4C34-80BE-B468A00766F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文本框 12">
              <a:extLst>
                <a:ext uri="{FF2B5EF4-FFF2-40B4-BE49-F238E27FC236}">
                  <a16:creationId xmlns:a16="http://schemas.microsoft.com/office/drawing/2014/main" id="{E7AE4553-63B0-4A7C-A097-C2E3CCDD6431}"/>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4572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79" name="Rectangle 78">
            <a:extLst>
              <a:ext uri="{FF2B5EF4-FFF2-40B4-BE49-F238E27FC236}">
                <a16:creationId xmlns:a16="http://schemas.microsoft.com/office/drawing/2014/main" id="{2C0849B4-A21F-4F12-87A5-B575772403B3}"/>
              </a:ext>
            </a:extLst>
          </p:cNvPr>
          <p:cNvSpPr/>
          <p:nvPr/>
        </p:nvSpPr>
        <p:spPr>
          <a:xfrm>
            <a:off x="1710788" y="2283984"/>
            <a:ext cx="9762841" cy="1077218"/>
          </a:xfrm>
          <a:prstGeom prst="rect">
            <a:avLst/>
          </a:prstGeom>
        </p:spPr>
        <p:txBody>
          <a:bodyPr wrap="square">
            <a:spAutoFit/>
          </a:bodyPr>
          <a:lstStyle/>
          <a:p>
            <a:pPr algn="just" defTabSz="457200">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giờ</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kiểm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Toán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sao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giáo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lại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rất</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lo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lắng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Vích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-to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Huy-gô</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80" name="PA_库_组合 5">
            <a:extLst>
              <a:ext uri="{FF2B5EF4-FFF2-40B4-BE49-F238E27FC236}">
                <a16:creationId xmlns:a16="http://schemas.microsoft.com/office/drawing/2014/main" id="{6B4CF087-E6EE-4616-9227-B06FB492E897}"/>
              </a:ext>
            </a:extLst>
          </p:cNvPr>
          <p:cNvGrpSpPr/>
          <p:nvPr>
            <p:custDataLst>
              <p:tags r:id="rId3"/>
            </p:custDataLst>
          </p:nvPr>
        </p:nvGrpSpPr>
        <p:grpSpPr>
          <a:xfrm>
            <a:off x="947754" y="3477931"/>
            <a:ext cx="587835" cy="733599"/>
            <a:chOff x="1836100" y="2332000"/>
            <a:chExt cx="1572829" cy="895643"/>
          </a:xfrm>
        </p:grpSpPr>
        <p:sp>
          <p:nvSpPr>
            <p:cNvPr id="81" name="任意多边形 10">
              <a:extLst>
                <a:ext uri="{FF2B5EF4-FFF2-40B4-BE49-F238E27FC236}">
                  <a16:creationId xmlns:a16="http://schemas.microsoft.com/office/drawing/2014/main" id="{0CBFE459-F918-4FAE-B92D-6D3D769C7C8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任意多边形 11">
              <a:extLst>
                <a:ext uri="{FF2B5EF4-FFF2-40B4-BE49-F238E27FC236}">
                  <a16:creationId xmlns:a16="http://schemas.microsoft.com/office/drawing/2014/main" id="{89D7B81C-204B-4770-AA25-07B4D8068D31}"/>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3" name="文本框 12">
              <a:extLst>
                <a:ext uri="{FF2B5EF4-FFF2-40B4-BE49-F238E27FC236}">
                  <a16:creationId xmlns:a16="http://schemas.microsoft.com/office/drawing/2014/main" id="{32BDADB6-2BE0-4839-9AD7-21CE85E8A2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4572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84" name="Rectangle 83">
            <a:extLst>
              <a:ext uri="{FF2B5EF4-FFF2-40B4-BE49-F238E27FC236}">
                <a16:creationId xmlns:a16="http://schemas.microsoft.com/office/drawing/2014/main" id="{E6E3B0E4-859D-41A9-99AB-E42F4B1F4E4E}"/>
              </a:ext>
            </a:extLst>
          </p:cNvPr>
          <p:cNvSpPr/>
          <p:nvPr/>
        </p:nvSpPr>
        <p:spPr>
          <a:xfrm>
            <a:off x="1679947" y="3528494"/>
            <a:ext cx="10340603" cy="584775"/>
          </a:xfrm>
          <a:prstGeom prst="rect">
            <a:avLst/>
          </a:prstGeom>
        </p:spPr>
        <p:txBody>
          <a:bodyPr wrap="square">
            <a:spAutoFit/>
          </a:bodyPr>
          <a:lstStyle/>
          <a:p>
            <a:pPr algn="just" defTabSz="457200">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sao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giáo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lại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reo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lên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xem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Vích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-to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Huy-gô</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85" name="PA_库_组合 5">
            <a:extLst>
              <a:ext uri="{FF2B5EF4-FFF2-40B4-BE49-F238E27FC236}">
                <a16:creationId xmlns:a16="http://schemas.microsoft.com/office/drawing/2014/main" id="{970E8ADD-B3DD-4FFA-9A4B-29DD75B408A1}"/>
              </a:ext>
            </a:extLst>
          </p:cNvPr>
          <p:cNvGrpSpPr/>
          <p:nvPr>
            <p:custDataLst>
              <p:tags r:id="rId4"/>
            </p:custDataLst>
          </p:nvPr>
        </p:nvGrpSpPr>
        <p:grpSpPr>
          <a:xfrm>
            <a:off x="959736" y="4222824"/>
            <a:ext cx="587835" cy="733599"/>
            <a:chOff x="1836100" y="2332000"/>
            <a:chExt cx="1572829" cy="895643"/>
          </a:xfrm>
        </p:grpSpPr>
        <p:sp>
          <p:nvSpPr>
            <p:cNvPr id="86" name="任意多边形 10">
              <a:extLst>
                <a:ext uri="{FF2B5EF4-FFF2-40B4-BE49-F238E27FC236}">
                  <a16:creationId xmlns:a16="http://schemas.microsoft.com/office/drawing/2014/main" id="{1E867437-4D1E-4EC9-9D01-19D44D82DB7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7" name="任意多边形 11">
              <a:extLst>
                <a:ext uri="{FF2B5EF4-FFF2-40B4-BE49-F238E27FC236}">
                  <a16:creationId xmlns:a16="http://schemas.microsoft.com/office/drawing/2014/main" id="{B8DE391F-421B-4D35-9BF3-B00D065498F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文本框 12">
              <a:extLst>
                <a:ext uri="{FF2B5EF4-FFF2-40B4-BE49-F238E27FC236}">
                  <a16:creationId xmlns:a16="http://schemas.microsoft.com/office/drawing/2014/main" id="{0C4AD4FD-4376-463C-B063-17AC61ACB66F}"/>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4572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89" name="Rectangle 88">
            <a:extLst>
              <a:ext uri="{FF2B5EF4-FFF2-40B4-BE49-F238E27FC236}">
                <a16:creationId xmlns:a16="http://schemas.microsoft.com/office/drawing/2014/main" id="{B40319E4-3435-4950-A154-0EBD9DD5EC02}"/>
              </a:ext>
            </a:extLst>
          </p:cNvPr>
          <p:cNvSpPr/>
          <p:nvPr/>
        </p:nvSpPr>
        <p:spPr>
          <a:xfrm>
            <a:off x="1691929" y="4273387"/>
            <a:ext cx="7985471" cy="1077218"/>
          </a:xfrm>
          <a:prstGeom prst="rect">
            <a:avLst/>
          </a:prstGeom>
        </p:spPr>
        <p:txBody>
          <a:bodyPr wrap="square">
            <a:spAutoFit/>
          </a:bodyPr>
          <a:lstStyle/>
          <a:p>
            <a:pPr algn="just" defTabSz="457200">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Qua giờ kiểm tra Toán, em thấy Huy-gô là người thế nào?</a:t>
            </a:r>
          </a:p>
        </p:txBody>
      </p:sp>
      <p:grpSp>
        <p:nvGrpSpPr>
          <p:cNvPr id="90" name="Group 89">
            <a:extLst>
              <a:ext uri="{FF2B5EF4-FFF2-40B4-BE49-F238E27FC236}">
                <a16:creationId xmlns:a16="http://schemas.microsoft.com/office/drawing/2014/main" id="{643C86E3-BB7C-4881-A777-02292F5C0C56}"/>
              </a:ext>
            </a:extLst>
          </p:cNvPr>
          <p:cNvGrpSpPr/>
          <p:nvPr/>
        </p:nvGrpSpPr>
        <p:grpSpPr>
          <a:xfrm>
            <a:off x="9422844" y="3578471"/>
            <a:ext cx="3104143" cy="3127647"/>
            <a:chOff x="7656474" y="831396"/>
            <a:chExt cx="3689350" cy="3269584"/>
          </a:xfrm>
        </p:grpSpPr>
        <p:pic>
          <p:nvPicPr>
            <p:cNvPr id="91" name="图片 2" descr="2">
              <a:extLst>
                <a:ext uri="{FF2B5EF4-FFF2-40B4-BE49-F238E27FC236}">
                  <a16:creationId xmlns:a16="http://schemas.microsoft.com/office/drawing/2014/main" id="{AAEA5DEF-4564-4DAC-BEE8-8A2A4C0EE27E}"/>
                </a:ext>
              </a:extLst>
            </p:cNvPr>
            <p:cNvPicPr>
              <a:picLocks noChangeAspect="1"/>
            </p:cNvPicPr>
            <p:nvPr/>
          </p:nvPicPr>
          <p:blipFill>
            <a:blip r:embed="rId7"/>
            <a:stretch>
              <a:fillRect/>
            </a:stretch>
          </p:blipFill>
          <p:spPr>
            <a:xfrm>
              <a:off x="7656474" y="831396"/>
              <a:ext cx="3689350" cy="3127375"/>
            </a:xfrm>
            <a:prstGeom prst="rect">
              <a:avLst/>
            </a:prstGeom>
          </p:spPr>
        </p:pic>
        <p:sp>
          <p:nvSpPr>
            <p:cNvPr id="92" name="Rounded Rectangle 52">
              <a:extLst>
                <a:ext uri="{FF2B5EF4-FFF2-40B4-BE49-F238E27FC236}">
                  <a16:creationId xmlns:a16="http://schemas.microsoft.com/office/drawing/2014/main" id="{71BA2ABD-F6FA-4676-ADBA-72D8262CF498}"/>
                </a:ext>
              </a:extLst>
            </p:cNvPr>
            <p:cNvSpPr/>
            <p:nvPr/>
          </p:nvSpPr>
          <p:spPr>
            <a:xfrm>
              <a:off x="8086969" y="3013280"/>
              <a:ext cx="2912297" cy="1087700"/>
            </a:xfrm>
            <a:prstGeom prst="roundRect">
              <a:avLst/>
            </a:prstGeom>
            <a:solidFill>
              <a:sysClr val="window" lastClr="FFFFFF"/>
            </a:solidFill>
            <a:ln w="12700" cap="flat" cmpd="sng" algn="ctr">
              <a:solidFill>
                <a:srgbClr val="4F81BD"/>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156628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750"/>
                                        <p:tgtEl>
                                          <p:spTgt spid="50"/>
                                        </p:tgtEl>
                                      </p:cBhvr>
                                    </p:animEffect>
                                    <p:anim calcmode="lin" valueType="num">
                                      <p:cBhvr>
                                        <p:cTn id="11" dur="750" fill="hold"/>
                                        <p:tgtEl>
                                          <p:spTgt spid="50"/>
                                        </p:tgtEl>
                                        <p:attrNameLst>
                                          <p:attrName>ppt_x</p:attrName>
                                        </p:attrNameLst>
                                      </p:cBhvr>
                                      <p:tavLst>
                                        <p:tav tm="0">
                                          <p:val>
                                            <p:strVal val="#ppt_x"/>
                                          </p:val>
                                        </p:tav>
                                        <p:tav tm="100000">
                                          <p:val>
                                            <p:strVal val="#ppt_x"/>
                                          </p:val>
                                        </p:tav>
                                      </p:tavLst>
                                    </p:anim>
                                    <p:anim calcmode="lin" valueType="num">
                                      <p:cBhvr>
                                        <p:cTn id="12" dur="75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750"/>
                                        <p:tgtEl>
                                          <p:spTgt spid="75"/>
                                        </p:tgtEl>
                                      </p:cBhvr>
                                    </p:animEffect>
                                    <p:anim calcmode="lin" valueType="num">
                                      <p:cBhvr>
                                        <p:cTn id="18" dur="750" fill="hold"/>
                                        <p:tgtEl>
                                          <p:spTgt spid="75"/>
                                        </p:tgtEl>
                                        <p:attrNameLst>
                                          <p:attrName>ppt_x</p:attrName>
                                        </p:attrNameLst>
                                      </p:cBhvr>
                                      <p:tavLst>
                                        <p:tav tm="0">
                                          <p:val>
                                            <p:strVal val="#ppt_x"/>
                                          </p:val>
                                        </p:tav>
                                        <p:tav tm="100000">
                                          <p:val>
                                            <p:strVal val="#ppt_x"/>
                                          </p:val>
                                        </p:tav>
                                      </p:tavLst>
                                    </p:anim>
                                    <p:anim calcmode="lin" valueType="num">
                                      <p:cBhvr>
                                        <p:cTn id="19" dur="750" fill="hold"/>
                                        <p:tgtEl>
                                          <p:spTgt spid="7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750"/>
                                        <p:tgtEl>
                                          <p:spTgt spid="79"/>
                                        </p:tgtEl>
                                      </p:cBhvr>
                                    </p:animEffect>
                                    <p:anim calcmode="lin" valueType="num">
                                      <p:cBhvr>
                                        <p:cTn id="23" dur="750" fill="hold"/>
                                        <p:tgtEl>
                                          <p:spTgt spid="79"/>
                                        </p:tgtEl>
                                        <p:attrNameLst>
                                          <p:attrName>ppt_x</p:attrName>
                                        </p:attrNameLst>
                                      </p:cBhvr>
                                      <p:tavLst>
                                        <p:tav tm="0">
                                          <p:val>
                                            <p:strVal val="#ppt_x"/>
                                          </p:val>
                                        </p:tav>
                                        <p:tav tm="100000">
                                          <p:val>
                                            <p:strVal val="#ppt_x"/>
                                          </p:val>
                                        </p:tav>
                                      </p:tavLst>
                                    </p:anim>
                                    <p:anim calcmode="lin" valueType="num">
                                      <p:cBhvr>
                                        <p:cTn id="24" dur="75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750"/>
                                        <p:tgtEl>
                                          <p:spTgt spid="80"/>
                                        </p:tgtEl>
                                      </p:cBhvr>
                                    </p:animEffect>
                                    <p:anim calcmode="lin" valueType="num">
                                      <p:cBhvr>
                                        <p:cTn id="30" dur="750" fill="hold"/>
                                        <p:tgtEl>
                                          <p:spTgt spid="80"/>
                                        </p:tgtEl>
                                        <p:attrNameLst>
                                          <p:attrName>ppt_x</p:attrName>
                                        </p:attrNameLst>
                                      </p:cBhvr>
                                      <p:tavLst>
                                        <p:tav tm="0">
                                          <p:val>
                                            <p:strVal val="#ppt_x"/>
                                          </p:val>
                                        </p:tav>
                                        <p:tav tm="100000">
                                          <p:val>
                                            <p:strVal val="#ppt_x"/>
                                          </p:val>
                                        </p:tav>
                                      </p:tavLst>
                                    </p:anim>
                                    <p:anim calcmode="lin" valueType="num">
                                      <p:cBhvr>
                                        <p:cTn id="31" dur="750" fill="hold"/>
                                        <p:tgtEl>
                                          <p:spTgt spid="8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750"/>
                                        <p:tgtEl>
                                          <p:spTgt spid="84"/>
                                        </p:tgtEl>
                                      </p:cBhvr>
                                    </p:animEffect>
                                    <p:anim calcmode="lin" valueType="num">
                                      <p:cBhvr>
                                        <p:cTn id="35" dur="750" fill="hold"/>
                                        <p:tgtEl>
                                          <p:spTgt spid="84"/>
                                        </p:tgtEl>
                                        <p:attrNameLst>
                                          <p:attrName>ppt_x</p:attrName>
                                        </p:attrNameLst>
                                      </p:cBhvr>
                                      <p:tavLst>
                                        <p:tav tm="0">
                                          <p:val>
                                            <p:strVal val="#ppt_x"/>
                                          </p:val>
                                        </p:tav>
                                        <p:tav tm="100000">
                                          <p:val>
                                            <p:strVal val="#ppt_x"/>
                                          </p:val>
                                        </p:tav>
                                      </p:tavLst>
                                    </p:anim>
                                    <p:anim calcmode="lin" valueType="num">
                                      <p:cBhvr>
                                        <p:cTn id="36" dur="75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fade">
                                      <p:cBhvr>
                                        <p:cTn id="41" dur="750"/>
                                        <p:tgtEl>
                                          <p:spTgt spid="85"/>
                                        </p:tgtEl>
                                      </p:cBhvr>
                                    </p:animEffect>
                                    <p:anim calcmode="lin" valueType="num">
                                      <p:cBhvr>
                                        <p:cTn id="42" dur="750" fill="hold"/>
                                        <p:tgtEl>
                                          <p:spTgt spid="85"/>
                                        </p:tgtEl>
                                        <p:attrNameLst>
                                          <p:attrName>ppt_x</p:attrName>
                                        </p:attrNameLst>
                                      </p:cBhvr>
                                      <p:tavLst>
                                        <p:tav tm="0">
                                          <p:val>
                                            <p:strVal val="#ppt_x"/>
                                          </p:val>
                                        </p:tav>
                                        <p:tav tm="100000">
                                          <p:val>
                                            <p:strVal val="#ppt_x"/>
                                          </p:val>
                                        </p:tav>
                                      </p:tavLst>
                                    </p:anim>
                                    <p:anim calcmode="lin" valueType="num">
                                      <p:cBhvr>
                                        <p:cTn id="43" dur="750" fill="hold"/>
                                        <p:tgtEl>
                                          <p:spTgt spid="8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fade">
                                      <p:cBhvr>
                                        <p:cTn id="46" dur="750"/>
                                        <p:tgtEl>
                                          <p:spTgt spid="89"/>
                                        </p:tgtEl>
                                      </p:cBhvr>
                                    </p:animEffect>
                                    <p:anim calcmode="lin" valueType="num">
                                      <p:cBhvr>
                                        <p:cTn id="47" dur="750" fill="hold"/>
                                        <p:tgtEl>
                                          <p:spTgt spid="89"/>
                                        </p:tgtEl>
                                        <p:attrNameLst>
                                          <p:attrName>ppt_x</p:attrName>
                                        </p:attrNameLst>
                                      </p:cBhvr>
                                      <p:tavLst>
                                        <p:tav tm="0">
                                          <p:val>
                                            <p:strVal val="#ppt_x"/>
                                          </p:val>
                                        </p:tav>
                                        <p:tav tm="100000">
                                          <p:val>
                                            <p:strVal val="#ppt_x"/>
                                          </p:val>
                                        </p:tav>
                                      </p:tavLst>
                                    </p:anim>
                                    <p:anim calcmode="lin" valueType="num">
                                      <p:cBhvr>
                                        <p:cTn id="48" dur="75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0"/>
                                        </p:tgtEl>
                                        <p:attrNameLst>
                                          <p:attrName>style.visibility</p:attrName>
                                        </p:attrNameLst>
                                      </p:cBhvr>
                                      <p:to>
                                        <p:strVal val="visible"/>
                                      </p:to>
                                    </p:set>
                                    <p:anim calcmode="lin" valueType="num">
                                      <p:cBhvr additive="base">
                                        <p:cTn id="53" dur="500" fill="hold"/>
                                        <p:tgtEl>
                                          <p:spTgt spid="90"/>
                                        </p:tgtEl>
                                        <p:attrNameLst>
                                          <p:attrName>ppt_x</p:attrName>
                                        </p:attrNameLst>
                                      </p:cBhvr>
                                      <p:tavLst>
                                        <p:tav tm="0">
                                          <p:val>
                                            <p:strVal val="#ppt_x"/>
                                          </p:val>
                                        </p:tav>
                                        <p:tav tm="100000">
                                          <p:val>
                                            <p:strVal val="#ppt_x"/>
                                          </p:val>
                                        </p:tav>
                                      </p:tavLst>
                                    </p:anim>
                                    <p:anim calcmode="lin" valueType="num">
                                      <p:cBhvr additive="base">
                                        <p:cTn id="54"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9" grpId="0"/>
      <p:bldP spid="84" grpId="0"/>
      <p:bldP spid="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a16="http://schemas.microsoft.com/office/drawing/2014/main"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CC0B3E95-8BA3-4CC6-9089-93B45BA2DB3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9" name="Rounded Rectangular Callout 54">
            <a:extLst>
              <a:ext uri="{FF2B5EF4-FFF2-40B4-BE49-F238E27FC236}">
                <a16:creationId xmlns:a16="http://schemas.microsoft.com/office/drawing/2014/main" id="{CB5964E2-2130-4E11-B6BE-8BC5F5E90766}"/>
              </a:ext>
            </a:extLst>
          </p:cNvPr>
          <p:cNvSpPr/>
          <p:nvPr/>
        </p:nvSpPr>
        <p:spPr>
          <a:xfrm>
            <a:off x="8976576" y="90151"/>
            <a:ext cx="3215424" cy="1692733"/>
          </a:xfrm>
          <a:prstGeom prst="wedgeRoundRectCallout">
            <a:avLst>
              <a:gd name="adj1" fmla="val -32291"/>
              <a:gd name="adj2" fmla="val 70267"/>
              <a:gd name="adj3" fmla="val 16667"/>
            </a:avLst>
          </a:prstGeom>
          <a:solidFill>
            <a:sysClr val="window" lastClr="FFFFFF"/>
          </a:solidFill>
          <a:ln w="76200" cap="flat" cmpd="sng" algn="ctr">
            <a:solidFill>
              <a:srgbClr val="70AD47">
                <a:lumMod val="50000"/>
              </a:srgbClr>
            </a:solidFill>
            <a:prstDash val="solid"/>
            <a:miter lim="800000"/>
          </a:ln>
          <a:effectLst/>
        </p:spPr>
        <p:txBody>
          <a:bodyPr rtlCol="0" anchor="ctr"/>
          <a:lstStyle/>
          <a:p>
            <a:pPr lvl="0"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Em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kĩ</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văn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đầu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tiên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để</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trả</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lời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3200"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id="{B76F2D8C-5CC8-4DC2-8DD5-6A5DF6DA7C18}"/>
              </a:ext>
            </a:extLst>
          </p:cNvPr>
          <p:cNvGrpSpPr/>
          <p:nvPr/>
        </p:nvGrpSpPr>
        <p:grpSpPr>
          <a:xfrm>
            <a:off x="596304" y="632947"/>
            <a:ext cx="7949254" cy="3653846"/>
            <a:chOff x="929679" y="-624353"/>
            <a:chExt cx="7949254" cy="3653846"/>
          </a:xfrm>
        </p:grpSpPr>
        <p:pic>
          <p:nvPicPr>
            <p:cNvPr id="11" name="Picture 10">
              <a:extLst>
                <a:ext uri="{FF2B5EF4-FFF2-40B4-BE49-F238E27FC236}">
                  <a16:creationId xmlns:a16="http://schemas.microsoft.com/office/drawing/2014/main" id="{A1980635-63C2-4DC3-9570-1ADBC0B90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2" name="Rectangle 11">
              <a:extLst>
                <a:ext uri="{FF2B5EF4-FFF2-40B4-BE49-F238E27FC236}">
                  <a16:creationId xmlns:a16="http://schemas.microsoft.com/office/drawing/2014/main" id="{7B3C970D-31A0-42F2-87BB-6C14A8CA8905}"/>
                </a:ext>
              </a:extLst>
            </p:cNvPr>
            <p:cNvSpPr/>
            <p:nvPr/>
          </p:nvSpPr>
          <p:spPr>
            <a:xfrm>
              <a:off x="1982686" y="663961"/>
              <a:ext cx="5843238" cy="1077218"/>
            </a:xfrm>
            <a:prstGeom prst="rect">
              <a:avLst/>
            </a:prstGeom>
          </p:spPr>
          <p:txBody>
            <a:bodyPr wrap="square">
              <a:spAutoFit/>
            </a:bodyPr>
            <a:lstStyle/>
            <a:p>
              <a:pPr algn="ctr" defTabSz="457200">
                <a:defRPr/>
              </a:pP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1.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Vích-tô</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Huy-gô</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đã</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bộc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lộ</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năng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khiếu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từ</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rất</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sớm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13" name="Rectangle 12">
            <a:extLst>
              <a:ext uri="{FF2B5EF4-FFF2-40B4-BE49-F238E27FC236}">
                <a16:creationId xmlns:a16="http://schemas.microsoft.com/office/drawing/2014/main" id="{F3871600-7ED0-4B81-88BC-00865885BFA9}"/>
              </a:ext>
            </a:extLst>
          </p:cNvPr>
          <p:cNvSpPr/>
          <p:nvPr/>
        </p:nvSpPr>
        <p:spPr>
          <a:xfrm>
            <a:off x="983609" y="4247686"/>
            <a:ext cx="7026916" cy="1468864"/>
          </a:xfrm>
          <a:prstGeom prst="rect">
            <a:avLst/>
          </a:prstGeom>
        </p:spPr>
        <p:txBody>
          <a:bodyPr wrap="square">
            <a:spAutoFit/>
          </a:bodyPr>
          <a:lstStyle/>
          <a:p>
            <a:pPr algn="ctr">
              <a:lnSpc>
                <a:spcPct val="150000"/>
              </a:lnSpc>
            </a:pP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Vích-tô Huy-gô đã bộc lộ năng khiếu thơ ca của mình từ rất sớm.</a:t>
            </a:r>
            <a:endPar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17306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a16="http://schemas.microsoft.com/office/drawing/2014/main"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CC0B3E95-8BA3-4CC6-9089-93B45BA2DB3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9" name="Rounded Rectangular Callout 54">
            <a:extLst>
              <a:ext uri="{FF2B5EF4-FFF2-40B4-BE49-F238E27FC236}">
                <a16:creationId xmlns:a16="http://schemas.microsoft.com/office/drawing/2014/main" id="{CB5964E2-2130-4E11-B6BE-8BC5F5E90766}"/>
              </a:ext>
            </a:extLst>
          </p:cNvPr>
          <p:cNvSpPr/>
          <p:nvPr/>
        </p:nvSpPr>
        <p:spPr>
          <a:xfrm>
            <a:off x="8976576" y="90151"/>
            <a:ext cx="3215424" cy="1692733"/>
          </a:xfrm>
          <a:prstGeom prst="wedgeRoundRectCallout">
            <a:avLst>
              <a:gd name="adj1" fmla="val -32291"/>
              <a:gd name="adj2" fmla="val 70267"/>
              <a:gd name="adj3" fmla="val 16667"/>
            </a:avLst>
          </a:prstGeom>
          <a:solidFill>
            <a:sysClr val="window" lastClr="FFFFFF"/>
          </a:solidFill>
          <a:ln w="76200" cap="flat" cmpd="sng" algn="ctr">
            <a:solidFill>
              <a:srgbClr val="70AD47">
                <a:lumMod val="50000"/>
              </a:srgbClr>
            </a:solidFill>
            <a:prstDash val="solid"/>
            <a:miter lim="800000"/>
          </a:ln>
          <a:effectLst/>
        </p:spPr>
        <p:txBody>
          <a:bodyPr rtlCol="0" anchor="ctr"/>
          <a:lstStyle/>
          <a:p>
            <a:pPr lvl="0"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thứ</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hai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để</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trả</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lời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câu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800"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id="{B76F2D8C-5CC8-4DC2-8DD5-6A5DF6DA7C18}"/>
              </a:ext>
            </a:extLst>
          </p:cNvPr>
          <p:cNvGrpSpPr/>
          <p:nvPr/>
        </p:nvGrpSpPr>
        <p:grpSpPr>
          <a:xfrm>
            <a:off x="596304" y="632947"/>
            <a:ext cx="7949254" cy="3653846"/>
            <a:chOff x="929679" y="-624353"/>
            <a:chExt cx="7949254" cy="3653846"/>
          </a:xfrm>
        </p:grpSpPr>
        <p:pic>
          <p:nvPicPr>
            <p:cNvPr id="11" name="Picture 10">
              <a:extLst>
                <a:ext uri="{FF2B5EF4-FFF2-40B4-BE49-F238E27FC236}">
                  <a16:creationId xmlns:a16="http://schemas.microsoft.com/office/drawing/2014/main" id="{A1980635-63C2-4DC3-9570-1ADBC0B90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2" name="Rectangle 11">
              <a:extLst>
                <a:ext uri="{FF2B5EF4-FFF2-40B4-BE49-F238E27FC236}">
                  <a16:creationId xmlns:a16="http://schemas.microsoft.com/office/drawing/2014/main" id="{7B3C970D-31A0-42F2-87BB-6C14A8CA8905}"/>
                </a:ext>
              </a:extLst>
            </p:cNvPr>
            <p:cNvSpPr/>
            <p:nvPr/>
          </p:nvSpPr>
          <p:spPr>
            <a:xfrm>
              <a:off x="2007142" y="433723"/>
              <a:ext cx="5843238" cy="1569660"/>
            </a:xfrm>
            <a:prstGeom prst="rect">
              <a:avLst/>
            </a:prstGeom>
          </p:spPr>
          <p:txBody>
            <a:bodyPr wrap="square">
              <a:spAutoFit/>
            </a:bodyPr>
            <a:lstStyle/>
            <a:p>
              <a:pPr algn="ctr" defTabSz="457200">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giờ</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kiểm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Toán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sao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giáo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lại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rất</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lo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lắng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Vích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-to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Huy-gô</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13" name="Rectangle 12">
            <a:extLst>
              <a:ext uri="{FF2B5EF4-FFF2-40B4-BE49-F238E27FC236}">
                <a16:creationId xmlns:a16="http://schemas.microsoft.com/office/drawing/2014/main" id="{F3871600-7ED0-4B81-88BC-00865885BFA9}"/>
              </a:ext>
            </a:extLst>
          </p:cNvPr>
          <p:cNvSpPr/>
          <p:nvPr/>
        </p:nvSpPr>
        <p:spPr>
          <a:xfrm>
            <a:off x="428624" y="4247686"/>
            <a:ext cx="8547951" cy="1943161"/>
          </a:xfrm>
          <a:prstGeom prst="rect">
            <a:avLst/>
          </a:prstGeom>
        </p:spPr>
        <p:txBody>
          <a:bodyPr wrap="square">
            <a:spAutoFit/>
          </a:bodyPr>
          <a:lstStyle/>
          <a:p>
            <a:pPr lvl="0" algn="ctr">
              <a:lnSpc>
                <a:spcPct val="150000"/>
              </a:lnSpc>
            </a:pP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giờ</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kiểm</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tra</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Toán</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giáo</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lo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lắng</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cho</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Vích</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-to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Huy-gô</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khi</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mải</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miết</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thì</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hiểu</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sao</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Huy-gô</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ngồi</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cắn</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bút</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giờ</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9022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a16="http://schemas.microsoft.com/office/drawing/2014/main"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CC0B3E95-8BA3-4CC6-9089-93B45BA2DB3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9" name="Rounded Rectangular Callout 54">
            <a:extLst>
              <a:ext uri="{FF2B5EF4-FFF2-40B4-BE49-F238E27FC236}">
                <a16:creationId xmlns:a16="http://schemas.microsoft.com/office/drawing/2014/main" id="{CB5964E2-2130-4E11-B6BE-8BC5F5E90766}"/>
              </a:ext>
            </a:extLst>
          </p:cNvPr>
          <p:cNvSpPr/>
          <p:nvPr/>
        </p:nvSpPr>
        <p:spPr>
          <a:xfrm>
            <a:off x="8448675" y="0"/>
            <a:ext cx="3477555" cy="1692733"/>
          </a:xfrm>
          <a:prstGeom prst="wedgeRoundRectCallout">
            <a:avLst>
              <a:gd name="adj1" fmla="val -32291"/>
              <a:gd name="adj2" fmla="val 70267"/>
              <a:gd name="adj3" fmla="val 16667"/>
            </a:avLst>
          </a:prstGeom>
          <a:solidFill>
            <a:sysClr val="window" lastClr="FFFFFF"/>
          </a:solidFill>
          <a:ln w="76200" cap="flat" cmpd="sng" algn="ctr">
            <a:solidFill>
              <a:srgbClr val="70AD47">
                <a:lumMod val="50000"/>
              </a:srgbClr>
            </a:solidFill>
            <a:prstDash val="solid"/>
            <a:miter lim="800000"/>
          </a:ln>
          <a:effectLst/>
        </p:spPr>
        <p:txBody>
          <a:bodyPr rtlCol="0" anchor="ctr"/>
          <a:lstStyle/>
          <a:p>
            <a:pPr lvl="0" algn="ctr"/>
            <a:r>
              <a:rPr lang="en-US" sz="3000" dirty="0" err="1">
                <a:latin typeface="Arial-Rounded" panose="020B0500000000000000" pitchFamily="34" charset="0"/>
                <a:ea typeface="Arial-Rounded" panose="020B0500000000000000" pitchFamily="34" charset="0"/>
                <a:cs typeface="Arial-Rounded" panose="020B0500000000000000" pitchFamily="34" charset="0"/>
              </a:rPr>
              <a:t>Em</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kĩ</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thứ</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ba</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và</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lựa</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chọn</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đáp</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án</a:t>
            </a:r>
            <a:r>
              <a:rPr lang="en-US" sz="3000" dirty="0">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rPr>
              <a:t>đúng</a:t>
            </a:r>
            <a:r>
              <a:rPr lang="en-US" sz="3000"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30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id="{B76F2D8C-5CC8-4DC2-8DD5-6A5DF6DA7C18}"/>
              </a:ext>
            </a:extLst>
          </p:cNvPr>
          <p:cNvGrpSpPr/>
          <p:nvPr/>
        </p:nvGrpSpPr>
        <p:grpSpPr>
          <a:xfrm>
            <a:off x="596304" y="-1466850"/>
            <a:ext cx="7949254" cy="7353299"/>
            <a:chOff x="929679" y="-2724150"/>
            <a:chExt cx="7949254" cy="7353299"/>
          </a:xfrm>
        </p:grpSpPr>
        <p:pic>
          <p:nvPicPr>
            <p:cNvPr id="11" name="Picture 10">
              <a:extLst>
                <a:ext uri="{FF2B5EF4-FFF2-40B4-BE49-F238E27FC236}">
                  <a16:creationId xmlns:a16="http://schemas.microsoft.com/office/drawing/2014/main" id="{A1980635-63C2-4DC3-9570-1ADBC0B90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79" y="-2724150"/>
              <a:ext cx="7949254" cy="7353299"/>
            </a:xfrm>
            <a:prstGeom prst="rect">
              <a:avLst/>
            </a:prstGeom>
          </p:spPr>
        </p:pic>
        <p:sp>
          <p:nvSpPr>
            <p:cNvPr id="12" name="Rectangle 11">
              <a:extLst>
                <a:ext uri="{FF2B5EF4-FFF2-40B4-BE49-F238E27FC236}">
                  <a16:creationId xmlns:a16="http://schemas.microsoft.com/office/drawing/2014/main" id="{7B3C970D-31A0-42F2-87BB-6C14A8CA8905}"/>
                </a:ext>
              </a:extLst>
            </p:cNvPr>
            <p:cNvSpPr/>
            <p:nvPr/>
          </p:nvSpPr>
          <p:spPr>
            <a:xfrm>
              <a:off x="2104983" y="-634984"/>
              <a:ext cx="5843238" cy="3046988"/>
            </a:xfrm>
            <a:prstGeom prst="rect">
              <a:avLst/>
            </a:prstGeom>
          </p:spPr>
          <p:txBody>
            <a:bodyPr wrap="square">
              <a:spAutoFit/>
            </a:bodyPr>
            <a:lstStyle/>
            <a:p>
              <a:pPr algn="just" defTabSz="457200">
                <a:defRPr/>
              </a:pP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3.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sao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thầy</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giáo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lại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reo</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lên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xem</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Vích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-to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Huy-gô</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Vì Huy-gô nộp bài đúng giờ.</a:t>
              </a:r>
            </a:p>
            <a:p>
              <a:pPr algn="just"/>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Vì Huy-gô làm đúng đáp số.</a:t>
              </a:r>
            </a:p>
            <a:p>
              <a:pPr algn="just"/>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Vì lời giải toán được Huy-gô viết bằng thơ.</a:t>
              </a:r>
            </a:p>
          </p:txBody>
        </p:sp>
      </p:grpSp>
      <p:sp>
        <p:nvSpPr>
          <p:cNvPr id="2" name="Oval 1">
            <a:extLst>
              <a:ext uri="{FF2B5EF4-FFF2-40B4-BE49-F238E27FC236}">
                <a16:creationId xmlns:a16="http://schemas.microsoft.com/office/drawing/2014/main" id="{3FB2DD3F-A028-4CE6-862B-B760C9AF18FD}"/>
              </a:ext>
            </a:extLst>
          </p:cNvPr>
          <p:cNvSpPr/>
          <p:nvPr/>
        </p:nvSpPr>
        <p:spPr>
          <a:xfrm>
            <a:off x="1771608" y="2657475"/>
            <a:ext cx="400092" cy="4381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677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a16="http://schemas.microsoft.com/office/drawing/2014/main"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CC0B3E95-8BA3-4CC6-9089-93B45BA2DB3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9" name="Rounded Rectangular Callout 54">
            <a:extLst>
              <a:ext uri="{FF2B5EF4-FFF2-40B4-BE49-F238E27FC236}">
                <a16:creationId xmlns:a16="http://schemas.microsoft.com/office/drawing/2014/main" id="{CB5964E2-2130-4E11-B6BE-8BC5F5E90766}"/>
              </a:ext>
            </a:extLst>
          </p:cNvPr>
          <p:cNvSpPr/>
          <p:nvPr/>
        </p:nvSpPr>
        <p:spPr>
          <a:xfrm>
            <a:off x="8545558" y="90151"/>
            <a:ext cx="3646442" cy="1692733"/>
          </a:xfrm>
          <a:prstGeom prst="wedgeRoundRectCallout">
            <a:avLst>
              <a:gd name="adj1" fmla="val -32291"/>
              <a:gd name="adj2" fmla="val 70267"/>
              <a:gd name="adj3" fmla="val 16667"/>
            </a:avLst>
          </a:prstGeom>
          <a:solidFill>
            <a:sysClr val="window" lastClr="FFFFFF"/>
          </a:solidFill>
          <a:ln w="76200" cap="flat" cmpd="sng" algn="ctr">
            <a:solidFill>
              <a:srgbClr val="70AD47">
                <a:lumMod val="50000"/>
              </a:srgbClr>
            </a:solidFill>
            <a:prstDash val="solid"/>
            <a:miter lim="800000"/>
          </a:ln>
          <a:effectLst/>
        </p:spPr>
        <p:txBody>
          <a:bodyPr rtlCol="0" anchor="ctr"/>
          <a:lstStyle/>
          <a:p>
            <a:pPr lvl="0" algn="ctr"/>
            <a:r>
              <a:rPr lang="vi-VN" sz="3200" dirty="0">
                <a:latin typeface="Arial-Rounded" panose="020B0500000000000000" pitchFamily="34" charset="0"/>
                <a:ea typeface="Arial-Rounded" panose="020B0500000000000000" pitchFamily="34" charset="0"/>
                <a:cs typeface="Arial-Rounded" panose="020B0500000000000000" pitchFamily="34" charset="0"/>
              </a:rPr>
              <a:t>Em suy nghĩ và đưa ra nhận xét của mình về Huy-gô.</a:t>
            </a:r>
            <a:endParaRPr kumimoji="0" lang="en-US" sz="32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id="{B76F2D8C-5CC8-4DC2-8DD5-6A5DF6DA7C18}"/>
              </a:ext>
            </a:extLst>
          </p:cNvPr>
          <p:cNvGrpSpPr/>
          <p:nvPr/>
        </p:nvGrpSpPr>
        <p:grpSpPr>
          <a:xfrm>
            <a:off x="596304" y="632947"/>
            <a:ext cx="7949254" cy="3653846"/>
            <a:chOff x="929679" y="-624353"/>
            <a:chExt cx="7949254" cy="3653846"/>
          </a:xfrm>
        </p:grpSpPr>
        <p:pic>
          <p:nvPicPr>
            <p:cNvPr id="11" name="Picture 10">
              <a:extLst>
                <a:ext uri="{FF2B5EF4-FFF2-40B4-BE49-F238E27FC236}">
                  <a16:creationId xmlns:a16="http://schemas.microsoft.com/office/drawing/2014/main" id="{A1980635-63C2-4DC3-9570-1ADBC0B90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2" name="Rectangle 11">
              <a:extLst>
                <a:ext uri="{FF2B5EF4-FFF2-40B4-BE49-F238E27FC236}">
                  <a16:creationId xmlns:a16="http://schemas.microsoft.com/office/drawing/2014/main" id="{7B3C970D-31A0-42F2-87BB-6C14A8CA8905}"/>
                </a:ext>
              </a:extLst>
            </p:cNvPr>
            <p:cNvSpPr/>
            <p:nvPr/>
          </p:nvSpPr>
          <p:spPr>
            <a:xfrm>
              <a:off x="1982686" y="663961"/>
              <a:ext cx="5843238" cy="1077218"/>
            </a:xfrm>
            <a:prstGeom prst="rect">
              <a:avLst/>
            </a:prstGeom>
          </p:spPr>
          <p:txBody>
            <a:bodyPr wrap="square">
              <a:spAutoFit/>
            </a:bodyPr>
            <a:lstStyle/>
            <a:p>
              <a:pPr algn="just" defTabSz="457200">
                <a:defRPr/>
              </a:pP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4. </a:t>
              </a: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Qua giờ kiểm tra Toán, em thấy Huy-gô là người thế nào?</a:t>
              </a:r>
            </a:p>
          </p:txBody>
        </p:sp>
      </p:grpSp>
      <p:sp>
        <p:nvSpPr>
          <p:cNvPr id="13" name="Rectangle 12">
            <a:extLst>
              <a:ext uri="{FF2B5EF4-FFF2-40B4-BE49-F238E27FC236}">
                <a16:creationId xmlns:a16="http://schemas.microsoft.com/office/drawing/2014/main" id="{F3871600-7ED0-4B81-88BC-00865885BFA9}"/>
              </a:ext>
            </a:extLst>
          </p:cNvPr>
          <p:cNvSpPr/>
          <p:nvPr/>
        </p:nvSpPr>
        <p:spPr>
          <a:xfrm>
            <a:off x="514350" y="3665218"/>
            <a:ext cx="8031208" cy="2207527"/>
          </a:xfrm>
          <a:prstGeom prst="rect">
            <a:avLst/>
          </a:prstGeom>
        </p:spPr>
        <p:txBody>
          <a:bodyPr wrap="square">
            <a:spAutoFit/>
          </a:bodyPr>
          <a:lstStyle/>
          <a:p>
            <a:pPr lvl="0" algn="ctr">
              <a:lnSpc>
                <a:spcPct val="150000"/>
              </a:lnSpc>
            </a:pP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Qua giờ kiểm tra Toán, em thấy Vích-to Huy-gô không chỉ là một cậu bé thông minh mà còn là một người có năng khiếu thơ ca..</a:t>
            </a:r>
            <a:endPar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49822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aphic 7">
            <a:extLst>
              <a:ext uri="{FF2B5EF4-FFF2-40B4-BE49-F238E27FC236}">
                <a16:creationId xmlns:a16="http://schemas.microsoft.com/office/drawing/2014/main" id="{C5A1FA85-A158-454D-99CB-0FC4AEE74832}"/>
              </a:ext>
            </a:extLst>
          </p:cNvPr>
          <p:cNvGrpSpPr/>
          <p:nvPr/>
        </p:nvGrpSpPr>
        <p:grpSpPr>
          <a:xfrm>
            <a:off x="1533525" y="600075"/>
            <a:ext cx="7753350" cy="4200525"/>
            <a:chOff x="609584" y="2133703"/>
            <a:chExt cx="7161963" cy="3608930"/>
          </a:xfrm>
        </p:grpSpPr>
        <p:sp>
          <p:nvSpPr>
            <p:cNvPr id="21" name="Freeform: Shape 20">
              <a:extLst>
                <a:ext uri="{FF2B5EF4-FFF2-40B4-BE49-F238E27FC236}">
                  <a16:creationId xmlns:a16="http://schemas.microsoft.com/office/drawing/2014/main" id="{4624A9C0-C28B-4AF0-B770-81B12AD6B7B3}"/>
                </a:ext>
              </a:extLst>
            </p:cNvPr>
            <p:cNvSpPr/>
            <p:nvPr/>
          </p:nvSpPr>
          <p:spPr>
            <a:xfrm>
              <a:off x="1098019" y="2344049"/>
              <a:ext cx="6404664" cy="3087469"/>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EF8476">
                <a:alpha val="50000"/>
              </a:srgbClr>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Calibri" panose="020F0502020204030204" pitchFamily="34" charset="0"/>
              </a:endParaRPr>
            </a:p>
          </p:txBody>
        </p:sp>
        <p:grpSp>
          <p:nvGrpSpPr>
            <p:cNvPr id="22" name="Graphic 7">
              <a:extLst>
                <a:ext uri="{FF2B5EF4-FFF2-40B4-BE49-F238E27FC236}">
                  <a16:creationId xmlns:a16="http://schemas.microsoft.com/office/drawing/2014/main" id="{41CF4E8F-5D6C-4446-8517-C09E17E1549E}"/>
                </a:ext>
              </a:extLst>
            </p:cNvPr>
            <p:cNvGrpSpPr/>
            <p:nvPr/>
          </p:nvGrpSpPr>
          <p:grpSpPr>
            <a:xfrm>
              <a:off x="609584" y="2133703"/>
              <a:ext cx="7161963" cy="3608930"/>
              <a:chOff x="609584" y="2133703"/>
              <a:chExt cx="7161963" cy="3608930"/>
            </a:xfrm>
            <a:solidFill>
              <a:srgbClr val="000000"/>
            </a:solidFill>
          </p:grpSpPr>
          <p:grpSp>
            <p:nvGrpSpPr>
              <p:cNvPr id="23" name="Graphic 7">
                <a:extLst>
                  <a:ext uri="{FF2B5EF4-FFF2-40B4-BE49-F238E27FC236}">
                    <a16:creationId xmlns:a16="http://schemas.microsoft.com/office/drawing/2014/main" id="{2C06156F-6B03-48B9-B783-888E778336F6}"/>
                  </a:ext>
                </a:extLst>
              </p:cNvPr>
              <p:cNvGrpSpPr/>
              <p:nvPr/>
            </p:nvGrpSpPr>
            <p:grpSpPr>
              <a:xfrm>
                <a:off x="776118" y="2133703"/>
                <a:ext cx="6995430" cy="3608930"/>
                <a:chOff x="776118" y="2133703"/>
                <a:chExt cx="6995430" cy="3608930"/>
              </a:xfrm>
              <a:solidFill>
                <a:srgbClr val="000000"/>
              </a:solidFill>
            </p:grpSpPr>
            <p:sp>
              <p:nvSpPr>
                <p:cNvPr id="35" name="Freeform: Shape 34">
                  <a:extLst>
                    <a:ext uri="{FF2B5EF4-FFF2-40B4-BE49-F238E27FC236}">
                      <a16:creationId xmlns:a16="http://schemas.microsoft.com/office/drawing/2014/main" id="{D8719195-3A28-47BE-B4C9-3D0CCB157CF5}"/>
                    </a:ext>
                  </a:extLst>
                </p:cNvPr>
                <p:cNvSpPr/>
                <p:nvPr/>
              </p:nvSpPr>
              <p:spPr>
                <a:xfrm>
                  <a:off x="1977905" y="2133703"/>
                  <a:ext cx="5793643"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Shape 35">
                  <a:extLst>
                    <a:ext uri="{FF2B5EF4-FFF2-40B4-BE49-F238E27FC236}">
                      <a16:creationId xmlns:a16="http://schemas.microsoft.com/office/drawing/2014/main" id="{44D2F58E-948A-42C3-BA48-2EC8DA049FA2}"/>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6" name="Graphic 7">
                <a:extLst>
                  <a:ext uri="{FF2B5EF4-FFF2-40B4-BE49-F238E27FC236}">
                    <a16:creationId xmlns:a16="http://schemas.microsoft.com/office/drawing/2014/main" id="{42EDB08E-0B6B-48CB-B563-9A45533E7312}"/>
                  </a:ext>
                </a:extLst>
              </p:cNvPr>
              <p:cNvGrpSpPr/>
              <p:nvPr/>
            </p:nvGrpSpPr>
            <p:grpSpPr>
              <a:xfrm>
                <a:off x="1174197" y="2197548"/>
                <a:ext cx="6469430" cy="3477568"/>
                <a:chOff x="1174197" y="2197548"/>
                <a:chExt cx="6469430" cy="3477568"/>
              </a:xfrm>
              <a:solidFill>
                <a:srgbClr val="000000"/>
              </a:solidFill>
            </p:grpSpPr>
            <p:sp>
              <p:nvSpPr>
                <p:cNvPr id="33" name="Freeform: Shape 32">
                  <a:extLst>
                    <a:ext uri="{FF2B5EF4-FFF2-40B4-BE49-F238E27FC236}">
                      <a16:creationId xmlns:a16="http://schemas.microsoft.com/office/drawing/2014/main" id="{B4D043CD-7002-4369-9D24-6AF5E6F2EA4C}"/>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Shape 33">
                  <a:extLst>
                    <a:ext uri="{FF2B5EF4-FFF2-40B4-BE49-F238E27FC236}">
                      <a16:creationId xmlns:a16="http://schemas.microsoft.com/office/drawing/2014/main" id="{A156F2D4-1951-4BDF-8A33-75A9BFB492FF}"/>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7" name="Graphic 7">
                <a:extLst>
                  <a:ext uri="{FF2B5EF4-FFF2-40B4-BE49-F238E27FC236}">
                    <a16:creationId xmlns:a16="http://schemas.microsoft.com/office/drawing/2014/main" id="{50CBA75E-F79F-4B75-AB0C-EB4C4797847C}"/>
                  </a:ext>
                </a:extLst>
              </p:cNvPr>
              <p:cNvGrpSpPr/>
              <p:nvPr/>
            </p:nvGrpSpPr>
            <p:grpSpPr>
              <a:xfrm>
                <a:off x="609584" y="2392211"/>
                <a:ext cx="440366" cy="1012027"/>
                <a:chOff x="609584" y="2392211"/>
                <a:chExt cx="440366" cy="1012027"/>
              </a:xfrm>
              <a:solidFill>
                <a:srgbClr val="000000"/>
              </a:solidFill>
            </p:grpSpPr>
            <p:sp>
              <p:nvSpPr>
                <p:cNvPr id="29" name="Freeform: Shape 28">
                  <a:extLst>
                    <a:ext uri="{FF2B5EF4-FFF2-40B4-BE49-F238E27FC236}">
                      <a16:creationId xmlns:a16="http://schemas.microsoft.com/office/drawing/2014/main" id="{090724B1-15B3-45D9-8FE4-CA96670F0696}"/>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Shape 29">
                  <a:extLst>
                    <a:ext uri="{FF2B5EF4-FFF2-40B4-BE49-F238E27FC236}">
                      <a16:creationId xmlns:a16="http://schemas.microsoft.com/office/drawing/2014/main" id="{1FBCE33C-9AD1-4463-BC25-627E33BB61B7}"/>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Shape 30">
                  <a:extLst>
                    <a:ext uri="{FF2B5EF4-FFF2-40B4-BE49-F238E27FC236}">
                      <a16:creationId xmlns:a16="http://schemas.microsoft.com/office/drawing/2014/main" id="{F34C0F38-8226-47D2-BE4A-2CBBBBBA6E61}"/>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Shape 31">
                  <a:extLst>
                    <a:ext uri="{FF2B5EF4-FFF2-40B4-BE49-F238E27FC236}">
                      <a16:creationId xmlns:a16="http://schemas.microsoft.com/office/drawing/2014/main" id="{5CC5A516-0518-4212-9A03-EA5C76F6BB5C}"/>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grpSp>
      <p:sp>
        <p:nvSpPr>
          <p:cNvPr id="37" name="TextBox 36">
            <a:extLst>
              <a:ext uri="{FF2B5EF4-FFF2-40B4-BE49-F238E27FC236}">
                <a16:creationId xmlns:a16="http://schemas.microsoft.com/office/drawing/2014/main" id="{2ECC8841-1E96-4220-9FF8-1897697A688E}"/>
              </a:ext>
            </a:extLst>
          </p:cNvPr>
          <p:cNvSpPr txBox="1"/>
          <p:nvPr/>
        </p:nvSpPr>
        <p:spPr>
          <a:xfrm>
            <a:off x="2641902" y="981972"/>
            <a:ext cx="5895846" cy="338554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4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gà</a:t>
            </a:r>
            <a:r>
              <a:rPr kumimoji="0" lang="en-US" sz="4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4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chó</a:t>
            </a:r>
            <a:endParaRPr kumimoji="0" lang="en-US" sz="4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Tất</a:t>
            </a:r>
            <a:r>
              <a:rPr lang="en-US" sz="4400" b="1"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a:t>
            </a:r>
            <a:r>
              <a:rPr lang="en-US" sz="4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4 con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Bó</a:t>
            </a:r>
            <a:r>
              <a:rPr kumimoji="0" lang="en-US" sz="4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4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4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tròn</a:t>
            </a:r>
            <a:endParaRPr kumimoji="0" lang="en-US" sz="4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10</a:t>
            </a:r>
            <a:r>
              <a:rPr lang="en-US" sz="4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chân</a:t>
            </a:r>
            <a:r>
              <a:rPr lang="en-US" sz="4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vừa</a:t>
            </a:r>
            <a:r>
              <a:rPr lang="en-US" sz="4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đủ</a:t>
            </a:r>
            <a:r>
              <a:rPr lang="en-US" sz="4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4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4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loại</a:t>
            </a:r>
            <a:r>
              <a:rPr kumimoji="0" lang="en-US" sz="4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44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a:t>
            </a:r>
            <a:endParaRPr kumimoji="0" lang="en-US" sz="4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8" name="Picture 37" descr="A picture containing toy, doll, vector graphics&#10;&#10;Description automatically generated">
            <a:extLst>
              <a:ext uri="{FF2B5EF4-FFF2-40B4-BE49-F238E27FC236}">
                <a16:creationId xmlns:a16="http://schemas.microsoft.com/office/drawing/2014/main" id="{9699CE1A-7A5A-4FEC-8B12-570B5ABCD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7526" y="869138"/>
            <a:ext cx="4104020" cy="5294033"/>
          </a:xfrm>
          <a:prstGeom prst="rect">
            <a:avLst/>
          </a:prstGeom>
        </p:spPr>
      </p:pic>
    </p:spTree>
    <p:extLst>
      <p:ext uri="{BB962C8B-B14F-4D97-AF65-F5344CB8AC3E}">
        <p14:creationId xmlns:p14="http://schemas.microsoft.com/office/powerpoint/2010/main" val="281407390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66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6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66000">
                                          <p:cBhvr additive="base">
                                            <p:cTn id="11" dur="500" fill="hold"/>
                                            <p:tgtEl>
                                              <p:spTgt spid="1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16"/>
                                            </p:tgtEl>
                                            <p:attrNameLst>
                                              <p:attrName>ppt_y</p:attrName>
                                            </p:attrNameLst>
                                          </p:cBhvr>
                                          <p:tavLst>
                                            <p:tav tm="0">
                                              <p:val>
                                                <p:strVal val="0-#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75D8DCB-46BB-4D3A-8151-4C3A4F06BA0F}"/>
              </a:ext>
            </a:extLst>
          </p:cNvPr>
          <p:cNvGrpSpPr/>
          <p:nvPr/>
        </p:nvGrpSpPr>
        <p:grpSpPr>
          <a:xfrm>
            <a:off x="3869777" y="-556173"/>
            <a:ext cx="4312198" cy="3985173"/>
            <a:chOff x="3825327" y="-288795"/>
            <a:chExt cx="3985173" cy="3985173"/>
          </a:xfrm>
        </p:grpSpPr>
        <p:pic>
          <p:nvPicPr>
            <p:cNvPr id="13" name="Picture 12">
              <a:extLst>
                <a:ext uri="{FF2B5EF4-FFF2-40B4-BE49-F238E27FC236}">
                  <a16:creationId xmlns:a16="http://schemas.microsoft.com/office/drawing/2014/main" id="{58529B26-3B74-4644-BDAC-BB25F2F752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3985173" cy="39851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B78D9CC-324F-4432-832C-DC3AF6772D46}"/>
                </a:ext>
              </a:extLst>
            </p:cNvPr>
            <p:cNvSpPr txBox="1"/>
            <p:nvPr/>
          </p:nvSpPr>
          <p:spPr>
            <a:xfrm>
              <a:off x="4414026" y="1239207"/>
              <a:ext cx="3396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a16="http://schemas.microsoft.com/office/drawing/2014/main" id="{3A4559A7-6C09-46E2-BA83-65BBAB94E9B9}"/>
              </a:ext>
            </a:extLst>
          </p:cNvPr>
          <p:cNvSpPr txBox="1"/>
          <p:nvPr/>
        </p:nvSpPr>
        <p:spPr>
          <a:xfrm>
            <a:off x="704850" y="2384176"/>
            <a:ext cx="10258425" cy="2800767"/>
          </a:xfrm>
          <a:custGeom>
            <a:avLst/>
            <a:gdLst>
              <a:gd name="connsiteX0" fmla="*/ 0 w 10258425"/>
              <a:gd name="connsiteY0" fmla="*/ 0 h 2800767"/>
              <a:gd name="connsiteX1" fmla="*/ 672497 w 10258425"/>
              <a:gd name="connsiteY1" fmla="*/ 0 h 2800767"/>
              <a:gd name="connsiteX2" fmla="*/ 1344993 w 10258425"/>
              <a:gd name="connsiteY2" fmla="*/ 0 h 2800767"/>
              <a:gd name="connsiteX3" fmla="*/ 2120075 w 10258425"/>
              <a:gd name="connsiteY3" fmla="*/ 0 h 2800767"/>
              <a:gd name="connsiteX4" fmla="*/ 2484819 w 10258425"/>
              <a:gd name="connsiteY4" fmla="*/ 0 h 2800767"/>
              <a:gd name="connsiteX5" fmla="*/ 2952147 w 10258425"/>
              <a:gd name="connsiteY5" fmla="*/ 0 h 2800767"/>
              <a:gd name="connsiteX6" fmla="*/ 3624644 w 10258425"/>
              <a:gd name="connsiteY6" fmla="*/ 0 h 2800767"/>
              <a:gd name="connsiteX7" fmla="*/ 4297140 w 10258425"/>
              <a:gd name="connsiteY7" fmla="*/ 0 h 2800767"/>
              <a:gd name="connsiteX8" fmla="*/ 4764469 w 10258425"/>
              <a:gd name="connsiteY8" fmla="*/ 0 h 2800767"/>
              <a:gd name="connsiteX9" fmla="*/ 5129213 w 10258425"/>
              <a:gd name="connsiteY9" fmla="*/ 0 h 2800767"/>
              <a:gd name="connsiteX10" fmla="*/ 5904294 w 10258425"/>
              <a:gd name="connsiteY10" fmla="*/ 0 h 2800767"/>
              <a:gd name="connsiteX11" fmla="*/ 6166453 w 10258425"/>
              <a:gd name="connsiteY11" fmla="*/ 0 h 2800767"/>
              <a:gd name="connsiteX12" fmla="*/ 6531197 w 10258425"/>
              <a:gd name="connsiteY12" fmla="*/ 0 h 2800767"/>
              <a:gd name="connsiteX13" fmla="*/ 6895941 w 10258425"/>
              <a:gd name="connsiteY13" fmla="*/ 0 h 2800767"/>
              <a:gd name="connsiteX14" fmla="*/ 7465854 w 10258425"/>
              <a:gd name="connsiteY14" fmla="*/ 0 h 2800767"/>
              <a:gd name="connsiteX15" fmla="*/ 7728014 w 10258425"/>
              <a:gd name="connsiteY15" fmla="*/ 0 h 2800767"/>
              <a:gd name="connsiteX16" fmla="*/ 8297926 w 10258425"/>
              <a:gd name="connsiteY16" fmla="*/ 0 h 2800767"/>
              <a:gd name="connsiteX17" fmla="*/ 9073007 w 10258425"/>
              <a:gd name="connsiteY17" fmla="*/ 0 h 2800767"/>
              <a:gd name="connsiteX18" fmla="*/ 9437751 w 10258425"/>
              <a:gd name="connsiteY18" fmla="*/ 0 h 2800767"/>
              <a:gd name="connsiteX19" fmla="*/ 10258425 w 10258425"/>
              <a:gd name="connsiteY19" fmla="*/ 0 h 2800767"/>
              <a:gd name="connsiteX20" fmla="*/ 10258425 w 10258425"/>
              <a:gd name="connsiteY20" fmla="*/ 532146 h 2800767"/>
              <a:gd name="connsiteX21" fmla="*/ 10258425 w 10258425"/>
              <a:gd name="connsiteY21" fmla="*/ 1036284 h 2800767"/>
              <a:gd name="connsiteX22" fmla="*/ 10258425 w 10258425"/>
              <a:gd name="connsiteY22" fmla="*/ 1568430 h 2800767"/>
              <a:gd name="connsiteX23" fmla="*/ 10258425 w 10258425"/>
              <a:gd name="connsiteY23" fmla="*/ 2156591 h 2800767"/>
              <a:gd name="connsiteX24" fmla="*/ 10258425 w 10258425"/>
              <a:gd name="connsiteY24" fmla="*/ 2800767 h 2800767"/>
              <a:gd name="connsiteX25" fmla="*/ 9688513 w 10258425"/>
              <a:gd name="connsiteY25" fmla="*/ 2800767 h 2800767"/>
              <a:gd name="connsiteX26" fmla="*/ 8913432 w 10258425"/>
              <a:gd name="connsiteY26" fmla="*/ 2800767 h 2800767"/>
              <a:gd name="connsiteX27" fmla="*/ 8651272 w 10258425"/>
              <a:gd name="connsiteY27" fmla="*/ 2800767 h 2800767"/>
              <a:gd name="connsiteX28" fmla="*/ 8183944 w 10258425"/>
              <a:gd name="connsiteY28" fmla="*/ 2800767 h 2800767"/>
              <a:gd name="connsiteX29" fmla="*/ 7716615 w 10258425"/>
              <a:gd name="connsiteY29" fmla="*/ 2800767 h 2800767"/>
              <a:gd name="connsiteX30" fmla="*/ 7044119 w 10258425"/>
              <a:gd name="connsiteY30" fmla="*/ 2800767 h 2800767"/>
              <a:gd name="connsiteX31" fmla="*/ 6269038 w 10258425"/>
              <a:gd name="connsiteY31" fmla="*/ 2800767 h 2800767"/>
              <a:gd name="connsiteX32" fmla="*/ 5801709 w 10258425"/>
              <a:gd name="connsiteY32" fmla="*/ 2800767 h 2800767"/>
              <a:gd name="connsiteX33" fmla="*/ 5436965 w 10258425"/>
              <a:gd name="connsiteY33" fmla="*/ 2800767 h 2800767"/>
              <a:gd name="connsiteX34" fmla="*/ 4969637 w 10258425"/>
              <a:gd name="connsiteY34" fmla="*/ 2800767 h 2800767"/>
              <a:gd name="connsiteX35" fmla="*/ 4297140 w 10258425"/>
              <a:gd name="connsiteY35" fmla="*/ 2800767 h 2800767"/>
              <a:gd name="connsiteX36" fmla="*/ 3829812 w 10258425"/>
              <a:gd name="connsiteY36" fmla="*/ 2800767 h 2800767"/>
              <a:gd name="connsiteX37" fmla="*/ 3054731 w 10258425"/>
              <a:gd name="connsiteY37" fmla="*/ 2800767 h 2800767"/>
              <a:gd name="connsiteX38" fmla="*/ 2382234 w 10258425"/>
              <a:gd name="connsiteY38" fmla="*/ 2800767 h 2800767"/>
              <a:gd name="connsiteX39" fmla="*/ 1812322 w 10258425"/>
              <a:gd name="connsiteY39" fmla="*/ 2800767 h 2800767"/>
              <a:gd name="connsiteX40" fmla="*/ 1550162 w 10258425"/>
              <a:gd name="connsiteY40" fmla="*/ 2800767 h 2800767"/>
              <a:gd name="connsiteX41" fmla="*/ 877665 w 10258425"/>
              <a:gd name="connsiteY41" fmla="*/ 2800767 h 2800767"/>
              <a:gd name="connsiteX42" fmla="*/ 0 w 10258425"/>
              <a:gd name="connsiteY42" fmla="*/ 2800767 h 2800767"/>
              <a:gd name="connsiteX43" fmla="*/ 0 w 10258425"/>
              <a:gd name="connsiteY43" fmla="*/ 2184598 h 2800767"/>
              <a:gd name="connsiteX44" fmla="*/ 0 w 10258425"/>
              <a:gd name="connsiteY44" fmla="*/ 1652453 h 2800767"/>
              <a:gd name="connsiteX45" fmla="*/ 0 w 10258425"/>
              <a:gd name="connsiteY45" fmla="*/ 1092299 h 2800767"/>
              <a:gd name="connsiteX46" fmla="*/ 0 w 10258425"/>
              <a:gd name="connsiteY46" fmla="*/ 588161 h 2800767"/>
              <a:gd name="connsiteX47" fmla="*/ 0 w 10258425"/>
              <a:gd name="connsiteY47"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58425" h="2800767" extrusionOk="0">
                <a:moveTo>
                  <a:pt x="0" y="0"/>
                </a:moveTo>
                <a:cubicBezTo>
                  <a:pt x="139884" y="-22009"/>
                  <a:pt x="529804" y="46299"/>
                  <a:pt x="672497" y="0"/>
                </a:cubicBezTo>
                <a:cubicBezTo>
                  <a:pt x="815190" y="-46299"/>
                  <a:pt x="1183869" y="33051"/>
                  <a:pt x="1344993" y="0"/>
                </a:cubicBezTo>
                <a:cubicBezTo>
                  <a:pt x="1506117" y="-33051"/>
                  <a:pt x="1926956" y="85873"/>
                  <a:pt x="2120075" y="0"/>
                </a:cubicBezTo>
                <a:cubicBezTo>
                  <a:pt x="2313194" y="-85873"/>
                  <a:pt x="2363777" y="42620"/>
                  <a:pt x="2484819" y="0"/>
                </a:cubicBezTo>
                <a:cubicBezTo>
                  <a:pt x="2605861" y="-42620"/>
                  <a:pt x="2823920" y="31701"/>
                  <a:pt x="2952147" y="0"/>
                </a:cubicBezTo>
                <a:cubicBezTo>
                  <a:pt x="3080374" y="-31701"/>
                  <a:pt x="3400256" y="27697"/>
                  <a:pt x="3624644" y="0"/>
                </a:cubicBezTo>
                <a:cubicBezTo>
                  <a:pt x="3849032" y="-27697"/>
                  <a:pt x="4058237" y="8746"/>
                  <a:pt x="4297140" y="0"/>
                </a:cubicBezTo>
                <a:cubicBezTo>
                  <a:pt x="4536043" y="-8746"/>
                  <a:pt x="4566861" y="27331"/>
                  <a:pt x="4764469" y="0"/>
                </a:cubicBezTo>
                <a:cubicBezTo>
                  <a:pt x="4962077" y="-27331"/>
                  <a:pt x="4990003" y="144"/>
                  <a:pt x="5129213" y="0"/>
                </a:cubicBezTo>
                <a:cubicBezTo>
                  <a:pt x="5268423" y="-144"/>
                  <a:pt x="5685860" y="22362"/>
                  <a:pt x="5904294" y="0"/>
                </a:cubicBezTo>
                <a:cubicBezTo>
                  <a:pt x="6122728" y="-22362"/>
                  <a:pt x="6103764" y="7101"/>
                  <a:pt x="6166453" y="0"/>
                </a:cubicBezTo>
                <a:cubicBezTo>
                  <a:pt x="6229142" y="-7101"/>
                  <a:pt x="6419367" y="12526"/>
                  <a:pt x="6531197" y="0"/>
                </a:cubicBezTo>
                <a:cubicBezTo>
                  <a:pt x="6643027" y="-12526"/>
                  <a:pt x="6772034" y="13104"/>
                  <a:pt x="6895941" y="0"/>
                </a:cubicBezTo>
                <a:cubicBezTo>
                  <a:pt x="7019848" y="-13104"/>
                  <a:pt x="7257679" y="4557"/>
                  <a:pt x="7465854" y="0"/>
                </a:cubicBezTo>
                <a:cubicBezTo>
                  <a:pt x="7674029" y="-4557"/>
                  <a:pt x="7641237" y="30357"/>
                  <a:pt x="7728014" y="0"/>
                </a:cubicBezTo>
                <a:cubicBezTo>
                  <a:pt x="7814791" y="-30357"/>
                  <a:pt x="8177063" y="9250"/>
                  <a:pt x="8297926" y="0"/>
                </a:cubicBezTo>
                <a:cubicBezTo>
                  <a:pt x="8418789" y="-9250"/>
                  <a:pt x="8784744" y="44019"/>
                  <a:pt x="9073007" y="0"/>
                </a:cubicBezTo>
                <a:cubicBezTo>
                  <a:pt x="9361270" y="-44019"/>
                  <a:pt x="9260675" y="3697"/>
                  <a:pt x="9437751" y="0"/>
                </a:cubicBezTo>
                <a:cubicBezTo>
                  <a:pt x="9614827" y="-3697"/>
                  <a:pt x="10041240" y="66145"/>
                  <a:pt x="10258425" y="0"/>
                </a:cubicBezTo>
                <a:cubicBezTo>
                  <a:pt x="10297425" y="174782"/>
                  <a:pt x="10228313" y="359791"/>
                  <a:pt x="10258425" y="532146"/>
                </a:cubicBezTo>
                <a:cubicBezTo>
                  <a:pt x="10288537" y="704501"/>
                  <a:pt x="10230037" y="811269"/>
                  <a:pt x="10258425" y="1036284"/>
                </a:cubicBezTo>
                <a:cubicBezTo>
                  <a:pt x="10286813" y="1261299"/>
                  <a:pt x="10203289" y="1434605"/>
                  <a:pt x="10258425" y="1568430"/>
                </a:cubicBezTo>
                <a:cubicBezTo>
                  <a:pt x="10313561" y="1702255"/>
                  <a:pt x="10222531" y="1929151"/>
                  <a:pt x="10258425" y="2156591"/>
                </a:cubicBezTo>
                <a:cubicBezTo>
                  <a:pt x="10294319" y="2384031"/>
                  <a:pt x="10190677" y="2637808"/>
                  <a:pt x="10258425" y="2800767"/>
                </a:cubicBezTo>
                <a:cubicBezTo>
                  <a:pt x="10108954" y="2813636"/>
                  <a:pt x="9972460" y="2788660"/>
                  <a:pt x="9688513" y="2800767"/>
                </a:cubicBezTo>
                <a:cubicBezTo>
                  <a:pt x="9404566" y="2812874"/>
                  <a:pt x="9276625" y="2771391"/>
                  <a:pt x="8913432" y="2800767"/>
                </a:cubicBezTo>
                <a:cubicBezTo>
                  <a:pt x="8550239" y="2830143"/>
                  <a:pt x="8760947" y="2792665"/>
                  <a:pt x="8651272" y="2800767"/>
                </a:cubicBezTo>
                <a:cubicBezTo>
                  <a:pt x="8541597" y="2808869"/>
                  <a:pt x="8306470" y="2773720"/>
                  <a:pt x="8183944" y="2800767"/>
                </a:cubicBezTo>
                <a:cubicBezTo>
                  <a:pt x="8061418" y="2827814"/>
                  <a:pt x="7899627" y="2799510"/>
                  <a:pt x="7716615" y="2800767"/>
                </a:cubicBezTo>
                <a:cubicBezTo>
                  <a:pt x="7533603" y="2802024"/>
                  <a:pt x="7293112" y="2749230"/>
                  <a:pt x="7044119" y="2800767"/>
                </a:cubicBezTo>
                <a:cubicBezTo>
                  <a:pt x="6795126" y="2852304"/>
                  <a:pt x="6512624" y="2796701"/>
                  <a:pt x="6269038" y="2800767"/>
                </a:cubicBezTo>
                <a:cubicBezTo>
                  <a:pt x="6025452" y="2804833"/>
                  <a:pt x="5908970" y="2782733"/>
                  <a:pt x="5801709" y="2800767"/>
                </a:cubicBezTo>
                <a:cubicBezTo>
                  <a:pt x="5694448" y="2818801"/>
                  <a:pt x="5555930" y="2774539"/>
                  <a:pt x="5436965" y="2800767"/>
                </a:cubicBezTo>
                <a:cubicBezTo>
                  <a:pt x="5318000" y="2826995"/>
                  <a:pt x="5179665" y="2764257"/>
                  <a:pt x="4969637" y="2800767"/>
                </a:cubicBezTo>
                <a:cubicBezTo>
                  <a:pt x="4759609" y="2837277"/>
                  <a:pt x="4520024" y="2770698"/>
                  <a:pt x="4297140" y="2800767"/>
                </a:cubicBezTo>
                <a:cubicBezTo>
                  <a:pt x="4074256" y="2830836"/>
                  <a:pt x="4049502" y="2753467"/>
                  <a:pt x="3829812" y="2800767"/>
                </a:cubicBezTo>
                <a:cubicBezTo>
                  <a:pt x="3610122" y="2848067"/>
                  <a:pt x="3284614" y="2777904"/>
                  <a:pt x="3054731" y="2800767"/>
                </a:cubicBezTo>
                <a:cubicBezTo>
                  <a:pt x="2824848" y="2823630"/>
                  <a:pt x="2562046" y="2788794"/>
                  <a:pt x="2382234" y="2800767"/>
                </a:cubicBezTo>
                <a:cubicBezTo>
                  <a:pt x="2202422" y="2812740"/>
                  <a:pt x="1975436" y="2796863"/>
                  <a:pt x="1812322" y="2800767"/>
                </a:cubicBezTo>
                <a:cubicBezTo>
                  <a:pt x="1649208" y="2804671"/>
                  <a:pt x="1627289" y="2792762"/>
                  <a:pt x="1550162" y="2800767"/>
                </a:cubicBezTo>
                <a:cubicBezTo>
                  <a:pt x="1473035" y="2808772"/>
                  <a:pt x="1198096" y="2738698"/>
                  <a:pt x="877665" y="2800767"/>
                </a:cubicBezTo>
                <a:cubicBezTo>
                  <a:pt x="557234" y="2862836"/>
                  <a:pt x="421738" y="2729250"/>
                  <a:pt x="0" y="2800767"/>
                </a:cubicBezTo>
                <a:cubicBezTo>
                  <a:pt x="-40679" y="2558922"/>
                  <a:pt x="68259" y="2360241"/>
                  <a:pt x="0" y="2184598"/>
                </a:cubicBezTo>
                <a:cubicBezTo>
                  <a:pt x="-68259" y="2008955"/>
                  <a:pt x="55250" y="1841513"/>
                  <a:pt x="0" y="1652453"/>
                </a:cubicBezTo>
                <a:cubicBezTo>
                  <a:pt x="-55250" y="1463393"/>
                  <a:pt x="53434" y="1371779"/>
                  <a:pt x="0" y="1092299"/>
                </a:cubicBezTo>
                <a:cubicBezTo>
                  <a:pt x="-53434" y="812819"/>
                  <a:pt x="49843" y="821530"/>
                  <a:pt x="0" y="588161"/>
                </a:cubicBezTo>
                <a:cubicBezTo>
                  <a:pt x="-49843" y="354792"/>
                  <a:pt x="56482" y="186408"/>
                  <a:pt x="0" y="0"/>
                </a:cubicBezTo>
                <a:close/>
              </a:path>
            </a:pathLst>
          </a:custGeom>
          <a:noFill/>
          <a:ln w="38100">
            <a:solidFill>
              <a:srgbClr val="000000"/>
            </a:solidFill>
            <a:extLst>
              <a:ext uri="{C807C97D-BFC1-408E-A445-0C87EB9F89A2}">
                <ask:lineSketchStyleProps xmlns:ask="http://schemas.microsoft.com/office/drawing/2018/sketchyshapes" sd="4162152659">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biệt</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tâm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trạng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khai</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nhớ</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endParaRPr kumimoji="0" lang="en-US" sz="44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63786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8E1A073-8F2E-40C7-8B21-BFC9D55888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 y="0"/>
            <a:ext cx="12190710" cy="6858000"/>
          </a:xfrm>
          <a:prstGeom prst="rect">
            <a:avLst/>
          </a:prstGeom>
        </p:spPr>
      </p:pic>
      <p:pic>
        <p:nvPicPr>
          <p:cNvPr id="7" name="图片 6">
            <a:extLst>
              <a:ext uri="{FF2B5EF4-FFF2-40B4-BE49-F238E27FC236}">
                <a16:creationId xmlns:a16="http://schemas.microsoft.com/office/drawing/2014/main" id="{CBDA8593-318A-4DC1-9D65-970F616025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 y="0"/>
            <a:ext cx="12190710" cy="6858000"/>
          </a:xfrm>
          <a:prstGeom prst="rect">
            <a:avLst/>
          </a:prstGeom>
        </p:spPr>
      </p:pic>
      <p:sp>
        <p:nvSpPr>
          <p:cNvPr id="18" name="矩形 17">
            <a:extLst>
              <a:ext uri="{FF2B5EF4-FFF2-40B4-BE49-F238E27FC236}">
                <a16:creationId xmlns:a16="http://schemas.microsoft.com/office/drawing/2014/main" id="{F641C5F7-7D2D-48B5-A988-6C1041E25583}"/>
              </a:ext>
            </a:extLst>
          </p:cNvPr>
          <p:cNvSpPr/>
          <p:nvPr/>
        </p:nvSpPr>
        <p:spPr>
          <a:xfrm>
            <a:off x="643031" y="646179"/>
            <a:ext cx="10905940" cy="5308283"/>
          </a:xfrm>
          <a:prstGeom prst="rect">
            <a:avLst/>
          </a:prstGeom>
          <a:solidFill>
            <a:schemeClr val="bg1"/>
          </a:solidFill>
          <a:ln>
            <a:no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矩形 18">
            <a:extLst>
              <a:ext uri="{FF2B5EF4-FFF2-40B4-BE49-F238E27FC236}">
                <a16:creationId xmlns:a16="http://schemas.microsoft.com/office/drawing/2014/main" id="{A32005A1-9A5F-42E4-AC44-9CF953499214}"/>
              </a:ext>
            </a:extLst>
          </p:cNvPr>
          <p:cNvSpPr/>
          <p:nvPr/>
        </p:nvSpPr>
        <p:spPr>
          <a:xfrm>
            <a:off x="1231391" y="1113444"/>
            <a:ext cx="9696347" cy="4734559"/>
          </a:xfrm>
          <a:prstGeom prst="rect">
            <a:avLst/>
          </a:prstGeom>
          <a:solidFill>
            <a:schemeClr val="bg1"/>
          </a:solidFill>
          <a:ln w="47625">
            <a:solidFill>
              <a:srgbClr val="925124"/>
            </a:solid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id="{5612A7E8-4875-4C50-AB9B-34AE15776A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778496" cy="2592004"/>
          </a:xfrm>
          <a:prstGeom prst="rect">
            <a:avLst/>
          </a:prstGeom>
        </p:spPr>
      </p:pic>
      <p:pic>
        <p:nvPicPr>
          <p:cNvPr id="17" name="图片 16">
            <a:extLst>
              <a:ext uri="{FF2B5EF4-FFF2-40B4-BE49-F238E27FC236}">
                <a16:creationId xmlns:a16="http://schemas.microsoft.com/office/drawing/2014/main" id="{9E1926E1-E306-4482-8B25-2A2E979D42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264" y="4778262"/>
            <a:ext cx="3309806" cy="1963917"/>
          </a:xfrm>
          <a:prstGeom prst="rect">
            <a:avLst/>
          </a:prstGeom>
        </p:spPr>
      </p:pic>
      <p:pic>
        <p:nvPicPr>
          <p:cNvPr id="12" name="图片 12">
            <a:extLst>
              <a:ext uri="{FF2B5EF4-FFF2-40B4-BE49-F238E27FC236}">
                <a16:creationId xmlns:a16="http://schemas.microsoft.com/office/drawing/2014/main" id="{0C1FB300-83AF-4736-9034-BDEF7C67B7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4032" y="3342313"/>
            <a:ext cx="3592889" cy="3342872"/>
          </a:xfrm>
          <a:prstGeom prst="rect">
            <a:avLst/>
          </a:prstGeom>
        </p:spPr>
      </p:pic>
      <p:pic>
        <p:nvPicPr>
          <p:cNvPr id="15" name="图片 20">
            <a:extLst>
              <a:ext uri="{FF2B5EF4-FFF2-40B4-BE49-F238E27FC236}">
                <a16:creationId xmlns:a16="http://schemas.microsoft.com/office/drawing/2014/main" id="{27B23765-5FFF-4A55-96EA-CA7BEB5B35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99875" y="3656300"/>
            <a:ext cx="2368018" cy="2298158"/>
          </a:xfrm>
          <a:prstGeom prst="rect">
            <a:avLst/>
          </a:prstGeom>
        </p:spPr>
      </p:pic>
      <p:pic>
        <p:nvPicPr>
          <p:cNvPr id="11" name="Picture 10">
            <a:extLst>
              <a:ext uri="{FF2B5EF4-FFF2-40B4-BE49-F238E27FC236}">
                <a16:creationId xmlns:a16="http://schemas.microsoft.com/office/drawing/2014/main" id="{8EAC7792-8B2A-47CE-A94A-9DFB44432C58}"/>
              </a:ext>
            </a:extLst>
          </p:cNvPr>
          <p:cNvPicPr>
            <a:picLocks noChangeAspect="1"/>
          </p:cNvPicPr>
          <p:nvPr/>
        </p:nvPicPr>
        <p:blipFill>
          <a:blip r:embed="rId8"/>
          <a:stretch>
            <a:fillRect/>
          </a:stretch>
        </p:blipFill>
        <p:spPr>
          <a:xfrm>
            <a:off x="2644353" y="1495065"/>
            <a:ext cx="7004911" cy="3694496"/>
          </a:xfrm>
          <a:prstGeom prst="rect">
            <a:avLst/>
          </a:prstGeom>
        </p:spPr>
      </p:pic>
    </p:spTree>
    <p:extLst>
      <p:ext uri="{BB962C8B-B14F-4D97-AF65-F5344CB8AC3E}">
        <p14:creationId xmlns:p14="http://schemas.microsoft.com/office/powerpoint/2010/main" val="3495619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15">
            <a:extLst>
              <a:ext uri="{FF2B5EF4-FFF2-40B4-BE49-F238E27FC236}">
                <a16:creationId xmlns:a16="http://schemas.microsoft.com/office/drawing/2014/main" id="{17829FBB-91A4-476C-B42A-62FFB58FD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40" name="图片 16">
            <a:extLst>
              <a:ext uri="{FF2B5EF4-FFF2-40B4-BE49-F238E27FC236}">
                <a16:creationId xmlns:a16="http://schemas.microsoft.com/office/drawing/2014/main" id="{E719322B-C373-46DD-B0EB-61AB40729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grpSp>
        <p:nvGrpSpPr>
          <p:cNvPr id="15" name="Group 14">
            <a:extLst>
              <a:ext uri="{FF2B5EF4-FFF2-40B4-BE49-F238E27FC236}">
                <a16:creationId xmlns:a16="http://schemas.microsoft.com/office/drawing/2014/main" id="{72719D45-A61A-4ADB-A496-F89DA433BDDC}"/>
              </a:ext>
            </a:extLst>
          </p:cNvPr>
          <p:cNvGrpSpPr/>
          <p:nvPr/>
        </p:nvGrpSpPr>
        <p:grpSpPr>
          <a:xfrm>
            <a:off x="2749707" y="888505"/>
            <a:ext cx="6504535" cy="4355855"/>
            <a:chOff x="2696657" y="669430"/>
            <a:chExt cx="6504535" cy="4355855"/>
          </a:xfrm>
        </p:grpSpPr>
        <p:pic>
          <p:nvPicPr>
            <p:cNvPr id="16" name="图片 78">
              <a:extLst>
                <a:ext uri="{FF2B5EF4-FFF2-40B4-BE49-F238E27FC236}">
                  <a16:creationId xmlns:a16="http://schemas.microsoft.com/office/drawing/2014/main" id="{4C47AB4B-7D70-48EB-A654-DE120BE94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239" y="669430"/>
              <a:ext cx="1867370" cy="1283816"/>
            </a:xfrm>
            <a:prstGeom prst="rect">
              <a:avLst/>
            </a:prstGeom>
          </p:spPr>
        </p:pic>
        <p:sp>
          <p:nvSpPr>
            <p:cNvPr id="17" name="Rounded Rectangle 27">
              <a:extLst>
                <a:ext uri="{FF2B5EF4-FFF2-40B4-BE49-F238E27FC236}">
                  <a16:creationId xmlns:a16="http://schemas.microsoft.com/office/drawing/2014/main" id="{081CDF3C-C144-4E1E-9C0E-FCF2D5C34EE7}"/>
                </a:ext>
              </a:extLst>
            </p:cNvPr>
            <p:cNvSpPr/>
            <p:nvPr/>
          </p:nvSpPr>
          <p:spPr>
            <a:xfrm>
              <a:off x="2696657" y="1785307"/>
              <a:ext cx="6504535" cy="32399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9E6799AE-2245-41BA-8038-22C8A40CF05B}"/>
                </a:ext>
              </a:extLst>
            </p:cNvPr>
            <p:cNvPicPr>
              <a:picLocks noChangeAspect="1"/>
            </p:cNvPicPr>
            <p:nvPr/>
          </p:nvPicPr>
          <p:blipFill>
            <a:blip r:embed="rId4"/>
            <a:stretch>
              <a:fillRect/>
            </a:stretch>
          </p:blipFill>
          <p:spPr>
            <a:xfrm>
              <a:off x="2964673" y="2115274"/>
              <a:ext cx="5968501" cy="2780017"/>
            </a:xfrm>
            <a:prstGeom prst="rect">
              <a:avLst/>
            </a:prstGeom>
          </p:spPr>
        </p:pic>
      </p:grpSp>
    </p:spTree>
    <p:extLst>
      <p:ext uri="{BB962C8B-B14F-4D97-AF65-F5344CB8AC3E}">
        <p14:creationId xmlns:p14="http://schemas.microsoft.com/office/powerpoint/2010/main" val="3068498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22" presetClass="entr" presetSubtype="2"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right)">
                                      <p:cBhvr>
                                        <p:cTn id="10" dur="1000"/>
                                        <p:tgtEl>
                                          <p:spTgt spid="39"/>
                                        </p:tgtEl>
                                      </p:cBhvr>
                                    </p:animEffect>
                                  </p:childTnLst>
                                </p:cTn>
                              </p:par>
                              <p:par>
                                <p:cTn id="11" presetID="42"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9">
            <a:extLst>
              <a:ext uri="{FF2B5EF4-FFF2-40B4-BE49-F238E27FC236}">
                <a16:creationId xmlns:a16="http://schemas.microsoft.com/office/drawing/2014/main" id="{62602331-557A-4CB6-9D14-9A4C5D4A3C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71353" r="70067" b="10955"/>
          <a:stretch/>
        </p:blipFill>
        <p:spPr>
          <a:xfrm>
            <a:off x="-461442" y="1473575"/>
            <a:ext cx="1733550" cy="1536906"/>
          </a:xfrm>
          <a:prstGeom prst="rect">
            <a:avLst/>
          </a:prstGeom>
        </p:spPr>
      </p:pic>
      <p:pic>
        <p:nvPicPr>
          <p:cNvPr id="28" name="图片 14">
            <a:extLst>
              <a:ext uri="{FF2B5EF4-FFF2-40B4-BE49-F238E27FC236}">
                <a16:creationId xmlns:a16="http://schemas.microsoft.com/office/drawing/2014/main" id="{148A7349-EC03-41F1-B475-C3267B06F6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065" t="65100" r="9338" b="10955"/>
          <a:stretch/>
        </p:blipFill>
        <p:spPr>
          <a:xfrm>
            <a:off x="10242673" y="1641832"/>
            <a:ext cx="1536192" cy="1642172"/>
          </a:xfrm>
          <a:prstGeom prst="rect">
            <a:avLst/>
          </a:prstGeom>
        </p:spPr>
      </p:pic>
      <p:pic>
        <p:nvPicPr>
          <p:cNvPr id="39" name="图片 15">
            <a:extLst>
              <a:ext uri="{FF2B5EF4-FFF2-40B4-BE49-F238E27FC236}">
                <a16:creationId xmlns:a16="http://schemas.microsoft.com/office/drawing/2014/main" id="{17829FBB-91A4-476C-B42A-62FFB58FD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40" name="图片 16">
            <a:extLst>
              <a:ext uri="{FF2B5EF4-FFF2-40B4-BE49-F238E27FC236}">
                <a16:creationId xmlns:a16="http://schemas.microsoft.com/office/drawing/2014/main" id="{E719322B-C373-46DD-B0EB-61AB40729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41" name="Rectangle 40">
            <a:extLst>
              <a:ext uri="{FF2B5EF4-FFF2-40B4-BE49-F238E27FC236}">
                <a16:creationId xmlns:a16="http://schemas.microsoft.com/office/drawing/2014/main" id="{EFBF39C3-EC51-43C0-90C4-79209CBF42AC}"/>
              </a:ext>
            </a:extLst>
          </p:cNvPr>
          <p:cNvSpPr/>
          <p:nvPr/>
        </p:nvSpPr>
        <p:spPr>
          <a:xfrm>
            <a:off x="2424825" y="0"/>
            <a:ext cx="7304054" cy="707886"/>
          </a:xfrm>
          <a:prstGeom prst="rect">
            <a:avLst/>
          </a:prstGeom>
          <a:noFill/>
        </p:spPr>
        <p:txBody>
          <a:bodyPr wrap="square" lIns="91440" tIns="45720" rIns="91440" bIns="45720">
            <a:spAutoFit/>
          </a:bodyPr>
          <a:lstStyle/>
          <a:p>
            <a:pPr algn="ctr"/>
            <a:r>
              <a:rPr lang="en-US" sz="4000" b="1" cap="none" spc="0" dirty="0" err="1">
                <a:ln w="6600">
                  <a:solidFill>
                    <a:schemeClr val="accent2"/>
                  </a:solidFill>
                  <a:prstDash val="solid"/>
                </a:ln>
                <a:solidFill>
                  <a:srgbClr val="FF0000"/>
                </a:solidFill>
                <a:effectLst>
                  <a:glow rad="101600">
                    <a:schemeClr val="accent2">
                      <a:satMod val="175000"/>
                      <a:alpha val="40000"/>
                    </a:scheme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Lắng</a:t>
            </a:r>
            <a:r>
              <a:rPr lang="en-US" sz="4000" b="1" cap="none" spc="0" dirty="0">
                <a:ln w="6600">
                  <a:solidFill>
                    <a:schemeClr val="accent2"/>
                  </a:solidFill>
                  <a:prstDash val="solid"/>
                </a:ln>
                <a:solidFill>
                  <a:srgbClr val="FF0000"/>
                </a:solidFill>
                <a:effectLst>
                  <a:glow rad="101600">
                    <a:schemeClr val="accent2">
                      <a:satMod val="175000"/>
                      <a:alpha val="40000"/>
                    </a:scheme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cap="none" spc="0" dirty="0" err="1">
                <a:ln w="6600">
                  <a:solidFill>
                    <a:schemeClr val="accent2"/>
                  </a:solidFill>
                  <a:prstDash val="solid"/>
                </a:ln>
                <a:solidFill>
                  <a:srgbClr val="FF0000"/>
                </a:solidFill>
                <a:effectLst>
                  <a:glow rad="101600">
                    <a:schemeClr val="accent2">
                      <a:satMod val="175000"/>
                      <a:alpha val="40000"/>
                    </a:scheme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nghe</a:t>
            </a:r>
            <a:r>
              <a:rPr lang="en-US" sz="4000" b="1" cap="none" spc="0" dirty="0">
                <a:ln w="6600">
                  <a:solidFill>
                    <a:schemeClr val="accent2"/>
                  </a:solidFill>
                  <a:prstDash val="solid"/>
                </a:ln>
                <a:solidFill>
                  <a:srgbClr val="FF0000"/>
                </a:solidFill>
                <a:effectLst>
                  <a:glow rad="101600">
                    <a:schemeClr val="accent2">
                      <a:satMod val="175000"/>
                      <a:alpha val="40000"/>
                    </a:scheme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cap="none" spc="0" dirty="0" err="1">
                <a:ln w="6600">
                  <a:solidFill>
                    <a:schemeClr val="accent2"/>
                  </a:solidFill>
                  <a:prstDash val="solid"/>
                </a:ln>
                <a:solidFill>
                  <a:srgbClr val="FF0000"/>
                </a:solidFill>
                <a:effectLst>
                  <a:glow rad="101600">
                    <a:schemeClr val="accent2">
                      <a:satMod val="175000"/>
                      <a:alpha val="40000"/>
                    </a:scheme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sz="4000" b="1" cap="none" spc="0" dirty="0">
                <a:ln w="6600">
                  <a:solidFill>
                    <a:schemeClr val="accent2"/>
                  </a:solidFill>
                  <a:prstDash val="solid"/>
                </a:ln>
                <a:solidFill>
                  <a:srgbClr val="FF0000"/>
                </a:solidFill>
                <a:effectLst>
                  <a:glow rad="101600">
                    <a:schemeClr val="accent2">
                      <a:satMod val="175000"/>
                      <a:alpha val="40000"/>
                    </a:scheme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cap="none" spc="0" dirty="0" err="1">
                <a:ln w="6600">
                  <a:solidFill>
                    <a:schemeClr val="accent2"/>
                  </a:solidFill>
                  <a:prstDash val="solid"/>
                </a:ln>
                <a:solidFill>
                  <a:srgbClr val="FF0000"/>
                </a:solidFill>
                <a:effectLst>
                  <a:glow rad="101600">
                    <a:schemeClr val="accent2">
                      <a:satMod val="175000"/>
                      <a:alpha val="40000"/>
                    </a:scheme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mẫu</a:t>
            </a:r>
            <a:endParaRPr lang="en-US" sz="4000" b="1" cap="none" spc="0" dirty="0">
              <a:ln w="6600">
                <a:solidFill>
                  <a:schemeClr val="accent2"/>
                </a:solidFill>
                <a:prstDash val="solid"/>
              </a:ln>
              <a:solidFill>
                <a:srgbClr val="FF0000"/>
              </a:solidFill>
              <a:effectLst>
                <a:glow rad="101600">
                  <a:schemeClr val="accent2">
                    <a:satMod val="175000"/>
                    <a:alpha val="40000"/>
                  </a:schemeClr>
                </a:glow>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TextBox 28">
            <a:extLst>
              <a:ext uri="{FF2B5EF4-FFF2-40B4-BE49-F238E27FC236}">
                <a16:creationId xmlns:a16="http://schemas.microsoft.com/office/drawing/2014/main" id="{59F2E242-3CF5-4334-B650-E2E4D79F6D2D}"/>
              </a:ext>
            </a:extLst>
          </p:cNvPr>
          <p:cNvSpPr txBox="1"/>
          <p:nvPr/>
        </p:nvSpPr>
        <p:spPr>
          <a:xfrm>
            <a:off x="4514094" y="4555738"/>
            <a:ext cx="3062569" cy="2014597"/>
          </a:xfrm>
          <a:prstGeom prst="cloud">
            <a:avLst/>
          </a:prstGeom>
          <a:solidFill>
            <a:srgbClr val="CCFFFF"/>
          </a:solidFill>
        </p:spPr>
        <p:txBody>
          <a:bodyPr wrap="square" rtlCol="0">
            <a:spAutoFit/>
          </a:bodyPr>
          <a:lstStyle/>
          <a:p>
            <a:pPr lvl="0" algn="ctr" defTabSz="914400">
              <a:defRPr/>
            </a:pPr>
            <a:r>
              <a:rPr lang="en-US" altLang="zh-CN" sz="4000" b="1" dirty="0">
                <a:solidFill>
                  <a:prstClr val="black"/>
                </a:solidFill>
                <a:latin typeface="Calibri" panose="020F0502020204030204" pitchFamily="34" charset="0"/>
                <a:ea typeface="inpin heiti" charset="-122"/>
                <a:cs typeface="Calibri" panose="020F0502020204030204" pitchFamily="34" charset="0"/>
              </a:rPr>
              <a:t>MẮT DÕI</a:t>
            </a:r>
            <a:endParaRPr lang="zh-CN" altLang="en-US" sz="4000" b="1" dirty="0">
              <a:solidFill>
                <a:prstClr val="black"/>
              </a:solidFill>
              <a:latin typeface="Calibri" panose="020F0502020204030204" pitchFamily="34" charset="0"/>
              <a:ea typeface="inpin heiti" charset="-122"/>
              <a:cs typeface="Calibri" panose="020F0502020204030204" pitchFamily="34" charset="0"/>
            </a:endParaRPr>
          </a:p>
        </p:txBody>
      </p:sp>
      <p:sp>
        <p:nvSpPr>
          <p:cNvPr id="43" name="TextBox 28">
            <a:extLst>
              <a:ext uri="{FF2B5EF4-FFF2-40B4-BE49-F238E27FC236}">
                <a16:creationId xmlns:a16="http://schemas.microsoft.com/office/drawing/2014/main" id="{12C7CA0E-F495-471D-B439-DBD886B95D2C}"/>
              </a:ext>
            </a:extLst>
          </p:cNvPr>
          <p:cNvSpPr txBox="1"/>
          <p:nvPr/>
        </p:nvSpPr>
        <p:spPr>
          <a:xfrm>
            <a:off x="8264626" y="1684254"/>
            <a:ext cx="3161025" cy="2014597"/>
          </a:xfrm>
          <a:prstGeom prst="cloud">
            <a:avLst/>
          </a:prstGeom>
          <a:solidFill>
            <a:srgbClr val="FFE2AF"/>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TAI NGHE</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sp>
        <p:nvSpPr>
          <p:cNvPr id="44" name="TextBox 28">
            <a:extLst>
              <a:ext uri="{FF2B5EF4-FFF2-40B4-BE49-F238E27FC236}">
                <a16:creationId xmlns:a16="http://schemas.microsoft.com/office/drawing/2014/main" id="{9324F166-3EA0-403C-86BD-A99979A6E814}"/>
              </a:ext>
            </a:extLst>
          </p:cNvPr>
          <p:cNvSpPr txBox="1"/>
          <p:nvPr/>
        </p:nvSpPr>
        <p:spPr>
          <a:xfrm>
            <a:off x="1316621" y="1806525"/>
            <a:ext cx="2313101" cy="2014597"/>
          </a:xfrm>
          <a:prstGeom prst="cloud">
            <a:avLst/>
          </a:prstGeom>
          <a:solidFill>
            <a:srgbClr val="FFFF00"/>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TAY DÒ</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pic>
        <p:nvPicPr>
          <p:cNvPr id="45" name="Picture 44">
            <a:extLst>
              <a:ext uri="{FF2B5EF4-FFF2-40B4-BE49-F238E27FC236}">
                <a16:creationId xmlns:a16="http://schemas.microsoft.com/office/drawing/2014/main" id="{3502EBEB-2319-409E-9709-415B50E3793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189940" y="594191"/>
            <a:ext cx="3197829" cy="3918261"/>
          </a:xfrm>
          <a:prstGeom prst="rect">
            <a:avLst/>
          </a:prstGeom>
        </p:spPr>
      </p:pic>
      <p:pic>
        <p:nvPicPr>
          <p:cNvPr id="46" name="Picture 4" descr="Check out Arrow icon created by 4B Icons | Graphic design posters, Mini  drawings, Desktop wallpaper art">
            <a:extLst>
              <a:ext uri="{FF2B5EF4-FFF2-40B4-BE49-F238E27FC236}">
                <a16:creationId xmlns:a16="http://schemas.microsoft.com/office/drawing/2014/main" id="{2C3B6CFA-7C6C-432A-A2D6-C36CD0AEAF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345321" y="3929702"/>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heck out Arrow icon created by 4B Icons | Graphic design posters, Mini  drawings, Desktop wallpaper art">
            <a:extLst>
              <a:ext uri="{FF2B5EF4-FFF2-40B4-BE49-F238E27FC236}">
                <a16:creationId xmlns:a16="http://schemas.microsoft.com/office/drawing/2014/main" id="{497A19AD-F753-442C-8F79-CABD303118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037782" y="2184301"/>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heck out Arrow icon created by 4B Icons | Graphic design posters, Mini  drawings, Desktop wallpaper art">
            <a:extLst>
              <a:ext uri="{FF2B5EF4-FFF2-40B4-BE49-F238E27FC236}">
                <a16:creationId xmlns:a16="http://schemas.microsoft.com/office/drawing/2014/main" id="{A85904A2-ED53-4E20-8E46-913E8DC9A0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3681938" y="2518888"/>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599022EA-4C87-4E44-8B39-14860EEDC209}"/>
              </a:ext>
            </a:extLst>
          </p:cNvPr>
          <p:cNvPicPr>
            <a:picLocks noChangeAspect="1"/>
          </p:cNvPicPr>
          <p:nvPr/>
        </p:nvPicPr>
        <p:blipFill>
          <a:blip r:embed="rId7"/>
          <a:stretch>
            <a:fillRect/>
          </a:stretch>
        </p:blipFill>
        <p:spPr>
          <a:xfrm rot="16200000">
            <a:off x="2168209" y="315734"/>
            <a:ext cx="513232" cy="513232"/>
          </a:xfrm>
          <a:prstGeom prst="rect">
            <a:avLst/>
          </a:prstGeom>
        </p:spPr>
      </p:pic>
    </p:spTree>
    <p:extLst>
      <p:ext uri="{BB962C8B-B14F-4D97-AF65-F5344CB8AC3E}">
        <p14:creationId xmlns:p14="http://schemas.microsoft.com/office/powerpoint/2010/main" val="4004052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22" presetClass="entr" presetSubtype="2"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right)">
                                      <p:cBhvr>
                                        <p:cTn id="10" dur="1000"/>
                                        <p:tgtEl>
                                          <p:spTgt spid="39"/>
                                        </p:tgtEl>
                                      </p:cBhvr>
                                    </p:animEffect>
                                  </p:childTnLst>
                                </p:cTn>
                              </p:par>
                              <p:par>
                                <p:cTn id="11" presetID="42"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250"/>
                                        <p:tgtEl>
                                          <p:spTgt spid="28"/>
                                        </p:tgtEl>
                                      </p:cBhvr>
                                    </p:animEffect>
                                    <p:anim calcmode="lin" valueType="num">
                                      <p:cBhvr>
                                        <p:cTn id="14" dur="1250" fill="hold"/>
                                        <p:tgtEl>
                                          <p:spTgt spid="28"/>
                                        </p:tgtEl>
                                        <p:attrNameLst>
                                          <p:attrName>ppt_x</p:attrName>
                                        </p:attrNameLst>
                                      </p:cBhvr>
                                      <p:tavLst>
                                        <p:tav tm="0">
                                          <p:val>
                                            <p:strVal val="#ppt_x"/>
                                          </p:val>
                                        </p:tav>
                                        <p:tav tm="100000">
                                          <p:val>
                                            <p:strVal val="#ppt_x"/>
                                          </p:val>
                                        </p:tav>
                                      </p:tavLst>
                                    </p:anim>
                                    <p:anim calcmode="lin" valueType="num">
                                      <p:cBhvr>
                                        <p:cTn id="15" dur="1250" fill="hold"/>
                                        <p:tgtEl>
                                          <p:spTgt spid="2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250"/>
                                        <p:tgtEl>
                                          <p:spTgt spid="25"/>
                                        </p:tgtEl>
                                      </p:cBhvr>
                                    </p:animEffect>
                                    <p:anim calcmode="lin" valueType="num">
                                      <p:cBhvr>
                                        <p:cTn id="19" dur="1250" fill="hold"/>
                                        <p:tgtEl>
                                          <p:spTgt spid="25"/>
                                        </p:tgtEl>
                                        <p:attrNameLst>
                                          <p:attrName>ppt_x</p:attrName>
                                        </p:attrNameLst>
                                      </p:cBhvr>
                                      <p:tavLst>
                                        <p:tav tm="0">
                                          <p:val>
                                            <p:strVal val="#ppt_x"/>
                                          </p:val>
                                        </p:tav>
                                        <p:tav tm="100000">
                                          <p:val>
                                            <p:strVal val="#ppt_x"/>
                                          </p:val>
                                        </p:tav>
                                      </p:tavLst>
                                    </p:anim>
                                    <p:anim calcmode="lin" valueType="num">
                                      <p:cBhvr>
                                        <p:cTn id="20" dur="1250" fill="hold"/>
                                        <p:tgtEl>
                                          <p:spTgt spid="2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55" presetClass="entr" presetSubtype="0" fill="hold" grpId="0" nodeType="afterEffect">
                                  <p:stCondLst>
                                    <p:cond delay="0"/>
                                  </p:stCondLst>
                                  <p:iterate type="lt">
                                    <p:tmPct val="10000"/>
                                  </p:iterate>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strVal val="#ppt_w*0.70"/>
                                          </p:val>
                                        </p:tav>
                                        <p:tav tm="100000">
                                          <p:val>
                                            <p:strVal val="#ppt_w"/>
                                          </p:val>
                                        </p:tav>
                                      </p:tavLst>
                                    </p:anim>
                                    <p:anim calcmode="lin" valueType="num">
                                      <p:cBhvr>
                                        <p:cTn id="30" dur="500" fill="hold"/>
                                        <p:tgtEl>
                                          <p:spTgt spid="42"/>
                                        </p:tgtEl>
                                        <p:attrNameLst>
                                          <p:attrName>ppt_h</p:attrName>
                                        </p:attrNameLst>
                                      </p:cBhvr>
                                      <p:tavLst>
                                        <p:tav tm="0">
                                          <p:val>
                                            <p:strVal val="#ppt_h"/>
                                          </p:val>
                                        </p:tav>
                                        <p:tav tm="100000">
                                          <p:val>
                                            <p:strVal val="#ppt_h"/>
                                          </p:val>
                                        </p:tav>
                                      </p:tavLst>
                                    </p:anim>
                                    <p:animEffect transition="in" filter="fade">
                                      <p:cBhvr>
                                        <p:cTn id="31" dur="500"/>
                                        <p:tgtEl>
                                          <p:spTgt spid="42"/>
                                        </p:tgtEl>
                                      </p:cBhvr>
                                    </p:animEffect>
                                  </p:childTnLst>
                                </p:cTn>
                              </p:par>
                              <p:par>
                                <p:cTn id="32" presetID="2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childTnLst>
                          </p:cTn>
                        </p:par>
                        <p:par>
                          <p:cTn id="35" fill="hold">
                            <p:stCondLst>
                              <p:cond delay="2000"/>
                            </p:stCondLst>
                            <p:childTnLst>
                              <p:par>
                                <p:cTn id="36" presetID="55" presetClass="entr" presetSubtype="0" fill="hold" grpId="0" nodeType="afterEffect">
                                  <p:stCondLst>
                                    <p:cond delay="0"/>
                                  </p:stCondLst>
                                  <p:iterate type="lt">
                                    <p:tmPct val="10000"/>
                                  </p:iterate>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strVal val="#ppt_w*0.70"/>
                                          </p:val>
                                        </p:tav>
                                        <p:tav tm="100000">
                                          <p:val>
                                            <p:strVal val="#ppt_w"/>
                                          </p:val>
                                        </p:tav>
                                      </p:tavLst>
                                    </p:anim>
                                    <p:anim calcmode="lin" valueType="num">
                                      <p:cBhvr>
                                        <p:cTn id="39" dur="500" fill="hold"/>
                                        <p:tgtEl>
                                          <p:spTgt spid="43"/>
                                        </p:tgtEl>
                                        <p:attrNameLst>
                                          <p:attrName>ppt_h</p:attrName>
                                        </p:attrNameLst>
                                      </p:cBhvr>
                                      <p:tavLst>
                                        <p:tav tm="0">
                                          <p:val>
                                            <p:strVal val="#ppt_h"/>
                                          </p:val>
                                        </p:tav>
                                        <p:tav tm="100000">
                                          <p:val>
                                            <p:strVal val="#ppt_h"/>
                                          </p:val>
                                        </p:tav>
                                      </p:tavLst>
                                    </p:anim>
                                    <p:animEffect transition="in" filter="fade">
                                      <p:cBhvr>
                                        <p:cTn id="40" dur="500"/>
                                        <p:tgtEl>
                                          <p:spTgt spid="43"/>
                                        </p:tgtEl>
                                      </p:cBhvr>
                                    </p:animEffect>
                                  </p:childTnLst>
                                </p:cTn>
                              </p:par>
                              <p:par>
                                <p:cTn id="41" presetID="22" presetClass="entr" presetSubtype="8"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par>
                          <p:cTn id="44" fill="hold">
                            <p:stCondLst>
                              <p:cond delay="2800"/>
                            </p:stCondLst>
                            <p:childTnLst>
                              <p:par>
                                <p:cTn id="45" presetID="55" presetClass="entr" presetSubtype="0" fill="hold" grpId="0" nodeType="afterEffect">
                                  <p:stCondLst>
                                    <p:cond delay="0"/>
                                  </p:stCondLst>
                                  <p:iterate type="lt">
                                    <p:tmPct val="10000"/>
                                  </p:iterate>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strVal val="#ppt_w*0.70"/>
                                          </p:val>
                                        </p:tav>
                                        <p:tav tm="100000">
                                          <p:val>
                                            <p:strVal val="#ppt_w"/>
                                          </p:val>
                                        </p:tav>
                                      </p:tavLst>
                                    </p:anim>
                                    <p:anim calcmode="lin" valueType="num">
                                      <p:cBhvr>
                                        <p:cTn id="48" dur="500" fill="hold"/>
                                        <p:tgtEl>
                                          <p:spTgt spid="44"/>
                                        </p:tgtEl>
                                        <p:attrNameLst>
                                          <p:attrName>ppt_h</p:attrName>
                                        </p:attrNameLst>
                                      </p:cBhvr>
                                      <p:tavLst>
                                        <p:tav tm="0">
                                          <p:val>
                                            <p:strVal val="#ppt_h"/>
                                          </p:val>
                                        </p:tav>
                                        <p:tav tm="100000">
                                          <p:val>
                                            <p:strVal val="#ppt_h"/>
                                          </p:val>
                                        </p:tav>
                                      </p:tavLst>
                                    </p:anim>
                                    <p:animEffect transition="in" filter="fade">
                                      <p:cBhvr>
                                        <p:cTn id="49" dur="500"/>
                                        <p:tgtEl>
                                          <p:spTgt spid="44"/>
                                        </p:tgtEl>
                                      </p:cBhvr>
                                    </p:animEffect>
                                  </p:childTnLst>
                                </p:cTn>
                              </p:par>
                              <p:par>
                                <p:cTn id="50" presetID="22" presetClass="entr" presetSubtype="8"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7">
            <a:extLst>
              <a:ext uri="{FF2B5EF4-FFF2-40B4-BE49-F238E27FC236}">
                <a16:creationId xmlns:a16="http://schemas.microsoft.com/office/drawing/2014/main" id="{736379F3-5C1B-408E-98B7-43D48EB5B1A8}"/>
              </a:ext>
            </a:extLst>
          </p:cNvPr>
          <p:cNvSpPr/>
          <p:nvPr/>
        </p:nvSpPr>
        <p:spPr>
          <a:xfrm>
            <a:off x="265770" y="161925"/>
            <a:ext cx="11612880" cy="6541531"/>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5" name="Picture 4">
            <a:extLst>
              <a:ext uri="{FF2B5EF4-FFF2-40B4-BE49-F238E27FC236}">
                <a16:creationId xmlns:a16="http://schemas.microsoft.com/office/drawing/2014/main" id="{A514A3EF-0723-40D8-9B2C-9CBED490662D}"/>
              </a:ext>
            </a:extLst>
          </p:cNvPr>
          <p:cNvPicPr>
            <a:picLocks noChangeAspect="1"/>
          </p:cNvPicPr>
          <p:nvPr/>
        </p:nvPicPr>
        <p:blipFill>
          <a:blip r:embed="rId2"/>
          <a:stretch>
            <a:fillRect/>
          </a:stretch>
        </p:blipFill>
        <p:spPr>
          <a:xfrm>
            <a:off x="6924674" y="4295135"/>
            <a:ext cx="5267325" cy="2562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TextBox 28">
            <a:extLst>
              <a:ext uri="{FF2B5EF4-FFF2-40B4-BE49-F238E27FC236}">
                <a16:creationId xmlns:a16="http://schemas.microsoft.com/office/drawing/2014/main" id="{BEE56B32-E1FF-4F13-AB65-385CAE22167F}"/>
              </a:ext>
            </a:extLst>
          </p:cNvPr>
          <p:cNvSpPr txBox="1"/>
          <p:nvPr/>
        </p:nvSpPr>
        <p:spPr>
          <a:xfrm>
            <a:off x="457200" y="197346"/>
            <a:ext cx="11296650" cy="6093976"/>
          </a:xfrm>
          <a:prstGeom prst="rect">
            <a:avLst/>
          </a:prstGeom>
          <a:noFill/>
        </p:spPr>
        <p:txBody>
          <a:bodyPr wrap="square" rtlCol="0">
            <a:spAutoFit/>
          </a:bodyPr>
          <a:lstStyle/>
          <a:p>
            <a:pPr algn="ctr"/>
            <a:r>
              <a:rPr lang="vi-VN" sz="3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Lời giải toán đặc biệt</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Vích-to Huy-gô bộc lộ tài năng thơ ca của mình từ rất sớm. Hồi còn là học sinh tiểu học, cậu học chăm, thông minh, giỏi đều các môn.</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Một lần, vào giờ kiểm tra Toán cuối năm, trong khi các bạn khác mải miết làm bài thì không hiểu sao Huy-gô lại ngồi cắn bút từ đầu 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Huy-gô bắt đầu đặt bút viết. Thầy giáo thở phào. Nhưng liệu có kịp không nhỉ? Ông lo lắng thay cho Huy-gô.</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Huy-gô mải miết viết và may thay, khi tiếng trống báo hết giờ vang lên thì cậu cũng viết xong đáp số và mang bài lên nộp. Thầy giáo liếc nhìn bài của Huy-gô. Đáp số đúng rồi! Chợt thầy reo lên:</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 Lời giải bài toán được viết bằng thơ! À, ra thế!</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Năm mười sáu tuổi, Huy-gô tham gia một cuộc thi thơ và đoạt giải nhất về thơ của Viện Hàn lâm Tu-lu-dơ. Tên tuổi chú bé nổi tiếng khắp trường.</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(Theo Kể chuyện danh nhân thế giới)</a:t>
            </a:r>
          </a:p>
        </p:txBody>
      </p:sp>
      <p:sp>
        <p:nvSpPr>
          <p:cNvPr id="30" name="Rectangle: Rounded Corners 29">
            <a:extLst>
              <a:ext uri="{FF2B5EF4-FFF2-40B4-BE49-F238E27FC236}">
                <a16:creationId xmlns:a16="http://schemas.microsoft.com/office/drawing/2014/main" id="{824F2696-654A-411B-875E-C304E2F75B91}"/>
              </a:ext>
            </a:extLst>
          </p:cNvPr>
          <p:cNvSpPr/>
          <p:nvPr/>
        </p:nvSpPr>
        <p:spPr>
          <a:xfrm>
            <a:off x="46" y="42802"/>
            <a:ext cx="2639359" cy="566678"/>
          </a:xfrm>
          <a:prstGeom prst="roundRect">
            <a:avLst>
              <a:gd name="adj" fmla="val 37824"/>
            </a:avLst>
          </a:prstGeom>
          <a:solidFill>
            <a:srgbClr val="EF8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white"/>
                </a:solidFill>
                <a:latin typeface="Calibri" panose="020F0502020204030204" pitchFamily="34" charset="0"/>
                <a:cs typeface="Calibri" panose="020F0502020204030204" pitchFamily="34" charset="0"/>
              </a:rPr>
              <a:t>Đọc</a:t>
            </a:r>
            <a:r>
              <a:rPr lang="en-US" sz="4400" b="1" dirty="0">
                <a:solidFill>
                  <a:prstClr val="white"/>
                </a:solidFill>
                <a:latin typeface="Calibri" panose="020F0502020204030204" pitchFamily="34" charset="0"/>
                <a:cs typeface="Calibri" panose="020F0502020204030204" pitchFamily="34" charset="0"/>
              </a:rPr>
              <a:t> </a:t>
            </a:r>
            <a:r>
              <a:rPr lang="en-US" sz="4400" b="1" dirty="0" err="1">
                <a:solidFill>
                  <a:prstClr val="white"/>
                </a:solidFill>
                <a:latin typeface="Calibri" panose="020F0502020204030204" pitchFamily="34" charset="0"/>
                <a:cs typeface="Calibri" panose="020F0502020204030204" pitchFamily="34" charset="0"/>
              </a:rPr>
              <a:t>mẫu</a:t>
            </a: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8704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7">
            <a:extLst>
              <a:ext uri="{FF2B5EF4-FFF2-40B4-BE49-F238E27FC236}">
                <a16:creationId xmlns:a16="http://schemas.microsoft.com/office/drawing/2014/main" id="{736379F3-5C1B-408E-98B7-43D48EB5B1A8}"/>
              </a:ext>
            </a:extLst>
          </p:cNvPr>
          <p:cNvSpPr/>
          <p:nvPr/>
        </p:nvSpPr>
        <p:spPr>
          <a:xfrm>
            <a:off x="265770" y="161925"/>
            <a:ext cx="11612880" cy="6541531"/>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5" name="Picture 4">
            <a:extLst>
              <a:ext uri="{FF2B5EF4-FFF2-40B4-BE49-F238E27FC236}">
                <a16:creationId xmlns:a16="http://schemas.microsoft.com/office/drawing/2014/main" id="{A514A3EF-0723-40D8-9B2C-9CBED490662D}"/>
              </a:ext>
            </a:extLst>
          </p:cNvPr>
          <p:cNvPicPr>
            <a:picLocks noChangeAspect="1"/>
          </p:cNvPicPr>
          <p:nvPr/>
        </p:nvPicPr>
        <p:blipFill>
          <a:blip r:embed="rId2"/>
          <a:stretch>
            <a:fillRect/>
          </a:stretch>
        </p:blipFill>
        <p:spPr>
          <a:xfrm>
            <a:off x="6924674" y="4295135"/>
            <a:ext cx="5267325" cy="2562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TextBox 28">
            <a:extLst>
              <a:ext uri="{FF2B5EF4-FFF2-40B4-BE49-F238E27FC236}">
                <a16:creationId xmlns:a16="http://schemas.microsoft.com/office/drawing/2014/main" id="{BEE56B32-E1FF-4F13-AB65-385CAE22167F}"/>
              </a:ext>
            </a:extLst>
          </p:cNvPr>
          <p:cNvSpPr txBox="1"/>
          <p:nvPr/>
        </p:nvSpPr>
        <p:spPr>
          <a:xfrm>
            <a:off x="457200" y="197346"/>
            <a:ext cx="11296650" cy="60939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 giải toán đặc biệt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Vích-to Huy-gô bộc lộ tài năng thơ ca của mình từ rất sớm. Hồi còn là học sinh tiểu học, cậu học chăm, thông minh, giỏi đều các môn.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vào giờ kiểm tra Toán cuối năm, trong khi các bạn khác mải miết làm bài thì không hiểu sao Huy-gô lại ngồi cắn bút từ đầu 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Huy-gô bắt đầu đặt bút viết. Thầy giáo thở phào. Nhưng liệu có kịp không nhỉ? Ông lo lắng thay cho Huy-gô.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Huy-gô mải miết viết và may thay, khi tiếng trống báo hết giờ vang lên thì cậu cũng viết xong đáp số và mang bài lên nộp. Thầy giáo liếc nhìn bài của Huy-gô. Đáp số đúng rồi! Chợt thầy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Lời giải bài toán được viết bằng thơ! À, ra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 mười sáu tuổi, Huy-gô tham gia một cuộc thi thơ và đoạt giải nhất về thơ của Viện Hàn lâm Tu-lu-dơ. Tên tuổi chú bé nổi tiếng khắp trường.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Kể chuyện danh nhân thế giới)</a:t>
            </a:r>
          </a:p>
        </p:txBody>
      </p:sp>
      <p:sp>
        <p:nvSpPr>
          <p:cNvPr id="30" name="Rectangle: Rounded Corners 29">
            <a:extLst>
              <a:ext uri="{FF2B5EF4-FFF2-40B4-BE49-F238E27FC236}">
                <a16:creationId xmlns:a16="http://schemas.microsoft.com/office/drawing/2014/main" id="{824F2696-654A-411B-875E-C304E2F75B91}"/>
              </a:ext>
            </a:extLst>
          </p:cNvPr>
          <p:cNvSpPr/>
          <p:nvPr/>
        </p:nvSpPr>
        <p:spPr>
          <a:xfrm>
            <a:off x="46" y="42802"/>
            <a:ext cx="3686129" cy="566678"/>
          </a:xfrm>
          <a:prstGeom prst="roundRect">
            <a:avLst>
              <a:gd name="adj" fmla="val 37824"/>
            </a:avLst>
          </a:prstGeom>
          <a:solidFill>
            <a:srgbClr val="EF8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chia </a:t>
            </a:r>
            <a:r>
              <a:rPr kumimoji="0" lang="en-US" sz="4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đoạn</a:t>
            </a: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Rounded Rectangle 15">
            <a:extLst>
              <a:ext uri="{FF2B5EF4-FFF2-40B4-BE49-F238E27FC236}">
                <a16:creationId xmlns:a16="http://schemas.microsoft.com/office/drawing/2014/main" id="{B7F6763A-0A62-4EBB-A4CD-08E6FDFDCCA1}"/>
              </a:ext>
            </a:extLst>
          </p:cNvPr>
          <p:cNvSpPr/>
          <p:nvPr/>
        </p:nvSpPr>
        <p:spPr>
          <a:xfrm>
            <a:off x="410404" y="728654"/>
            <a:ext cx="11296650" cy="681046"/>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7" name="Teardrop 6">
            <a:extLst>
              <a:ext uri="{FF2B5EF4-FFF2-40B4-BE49-F238E27FC236}">
                <a16:creationId xmlns:a16="http://schemas.microsoft.com/office/drawing/2014/main" id="{3FD0B3BE-7D44-4051-9E07-409B5E30635C}"/>
              </a:ext>
            </a:extLst>
          </p:cNvPr>
          <p:cNvSpPr/>
          <p:nvPr/>
        </p:nvSpPr>
        <p:spPr>
          <a:xfrm>
            <a:off x="332400" y="69529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8" name="Rounded Rectangle 21">
            <a:extLst>
              <a:ext uri="{FF2B5EF4-FFF2-40B4-BE49-F238E27FC236}">
                <a16:creationId xmlns:a16="http://schemas.microsoft.com/office/drawing/2014/main" id="{B9EBAC2B-C749-44C1-847B-A683D1B3EB68}"/>
              </a:ext>
            </a:extLst>
          </p:cNvPr>
          <p:cNvSpPr/>
          <p:nvPr/>
        </p:nvSpPr>
        <p:spPr>
          <a:xfrm>
            <a:off x="410405" y="1490823"/>
            <a:ext cx="11324396" cy="2119151"/>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9" name="Teardrop 8">
            <a:extLst>
              <a:ext uri="{FF2B5EF4-FFF2-40B4-BE49-F238E27FC236}">
                <a16:creationId xmlns:a16="http://schemas.microsoft.com/office/drawing/2014/main" id="{C075D9A7-F67D-410C-884F-CE3C26529868}"/>
              </a:ext>
            </a:extLst>
          </p:cNvPr>
          <p:cNvSpPr/>
          <p:nvPr/>
        </p:nvSpPr>
        <p:spPr>
          <a:xfrm>
            <a:off x="207234" y="1471633"/>
            <a:ext cx="460679" cy="432000"/>
          </a:xfrm>
          <a:prstGeom prst="teardrop">
            <a:avLst/>
          </a:prstGeom>
          <a:solidFill>
            <a:srgbClr val="00B050"/>
          </a:solidFill>
          <a:ln w="12700" cap="flat" cmpd="sng" algn="ctr">
            <a:solidFill>
              <a:srgbClr val="00B05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10" name="Rounded Rectangle 23">
            <a:extLst>
              <a:ext uri="{FF2B5EF4-FFF2-40B4-BE49-F238E27FC236}">
                <a16:creationId xmlns:a16="http://schemas.microsoft.com/office/drawing/2014/main" id="{E8E695D0-FC90-42D6-9BD5-FDF379118DDC}"/>
              </a:ext>
            </a:extLst>
          </p:cNvPr>
          <p:cNvSpPr/>
          <p:nvPr/>
        </p:nvSpPr>
        <p:spPr>
          <a:xfrm>
            <a:off x="402385" y="3701382"/>
            <a:ext cx="11351465" cy="1005887"/>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1" name="Teardrop 10">
            <a:extLst>
              <a:ext uri="{FF2B5EF4-FFF2-40B4-BE49-F238E27FC236}">
                <a16:creationId xmlns:a16="http://schemas.microsoft.com/office/drawing/2014/main" id="{FD66D3BE-EC28-49AB-8692-C53A0BBFE016}"/>
              </a:ext>
            </a:extLst>
          </p:cNvPr>
          <p:cNvSpPr/>
          <p:nvPr/>
        </p:nvSpPr>
        <p:spPr>
          <a:xfrm>
            <a:off x="210085" y="3691097"/>
            <a:ext cx="468000" cy="432000"/>
          </a:xfrm>
          <a:prstGeom prst="teardrop">
            <a:avLst/>
          </a:prstGeom>
          <a:solidFill>
            <a:srgbClr val="00B0F0"/>
          </a:solidFill>
          <a:ln w="12700" cap="flat" cmpd="sng" algn="ctr">
            <a:solidFill>
              <a:srgbClr val="00B0F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12" name="Rounded Rectangle 25">
            <a:extLst>
              <a:ext uri="{FF2B5EF4-FFF2-40B4-BE49-F238E27FC236}">
                <a16:creationId xmlns:a16="http://schemas.microsoft.com/office/drawing/2014/main" id="{178E4818-B511-459F-A00D-AFDDE994713C}"/>
              </a:ext>
            </a:extLst>
          </p:cNvPr>
          <p:cNvSpPr/>
          <p:nvPr/>
        </p:nvSpPr>
        <p:spPr>
          <a:xfrm>
            <a:off x="410405" y="4777133"/>
            <a:ext cx="11468246" cy="1027610"/>
          </a:xfrm>
          <a:prstGeom prst="roundRect">
            <a:avLst/>
          </a:prstGeom>
          <a:noFill/>
          <a:ln w="3810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3" name="Teardrop 12">
            <a:extLst>
              <a:ext uri="{FF2B5EF4-FFF2-40B4-BE49-F238E27FC236}">
                <a16:creationId xmlns:a16="http://schemas.microsoft.com/office/drawing/2014/main" id="{220B214B-8B3D-43F2-B2CF-E8F6C94F996E}"/>
              </a:ext>
            </a:extLst>
          </p:cNvPr>
          <p:cNvSpPr/>
          <p:nvPr/>
        </p:nvSpPr>
        <p:spPr>
          <a:xfrm>
            <a:off x="249803" y="4765498"/>
            <a:ext cx="469229" cy="445491"/>
          </a:xfrm>
          <a:prstGeom prst="teardrop">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4</a:t>
            </a:r>
          </a:p>
        </p:txBody>
      </p:sp>
    </p:spTree>
    <p:extLst>
      <p:ext uri="{BB962C8B-B14F-4D97-AF65-F5344CB8AC3E}">
        <p14:creationId xmlns:p14="http://schemas.microsoft.com/office/powerpoint/2010/main" val="299353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500"/>
                            </p:stCondLst>
                            <p:childTnLst>
                              <p:par>
                                <p:cTn id="16" presetID="53" presetClass="entr" presetSubtype="52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500"/>
                            </p:stCondLst>
                            <p:childTnLst>
                              <p:par>
                                <p:cTn id="29" presetID="53" presetClass="entr" presetSubtype="52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anim calcmode="lin" valueType="num">
                                      <p:cBhvr>
                                        <p:cTn id="34" dur="500" fill="hold"/>
                                        <p:tgtEl>
                                          <p:spTgt spid="9"/>
                                        </p:tgtEl>
                                        <p:attrNameLst>
                                          <p:attrName>ppt_x</p:attrName>
                                        </p:attrNameLst>
                                      </p:cBhvr>
                                      <p:tavLst>
                                        <p:tav tm="0">
                                          <p:val>
                                            <p:fltVal val="0.5"/>
                                          </p:val>
                                        </p:tav>
                                        <p:tav tm="100000">
                                          <p:val>
                                            <p:strVal val="#ppt_x"/>
                                          </p:val>
                                        </p:tav>
                                      </p:tavLst>
                                    </p:anim>
                                    <p:anim calcmode="lin" valueType="num">
                                      <p:cBhvr>
                                        <p:cTn id="35"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500"/>
                            </p:stCondLst>
                            <p:childTnLst>
                              <p:par>
                                <p:cTn id="42" presetID="53" presetClass="entr" presetSubtype="52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anim calcmode="lin" valueType="num">
                                      <p:cBhvr>
                                        <p:cTn id="47" dur="500" fill="hold"/>
                                        <p:tgtEl>
                                          <p:spTgt spid="11"/>
                                        </p:tgtEl>
                                        <p:attrNameLst>
                                          <p:attrName>ppt_x</p:attrName>
                                        </p:attrNameLst>
                                      </p:cBhvr>
                                      <p:tavLst>
                                        <p:tav tm="0">
                                          <p:val>
                                            <p:fltVal val="0.5"/>
                                          </p:val>
                                        </p:tav>
                                        <p:tav tm="100000">
                                          <p:val>
                                            <p:strVal val="#ppt_x"/>
                                          </p:val>
                                        </p:tav>
                                      </p:tavLst>
                                    </p:anim>
                                    <p:anim calcmode="lin" valueType="num">
                                      <p:cBhvr>
                                        <p:cTn id="48"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500"/>
                            </p:stCondLst>
                            <p:childTnLst>
                              <p:par>
                                <p:cTn id="55" presetID="53" presetClass="entr" presetSubtype="528"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anim calcmode="lin" valueType="num">
                                      <p:cBhvr>
                                        <p:cTn id="60" dur="500" fill="hold"/>
                                        <p:tgtEl>
                                          <p:spTgt spid="13"/>
                                        </p:tgtEl>
                                        <p:attrNameLst>
                                          <p:attrName>ppt_x</p:attrName>
                                        </p:attrNameLst>
                                      </p:cBhvr>
                                      <p:tavLst>
                                        <p:tav tm="0">
                                          <p:val>
                                            <p:fltVal val="0.5"/>
                                          </p:val>
                                        </p:tav>
                                        <p:tav tm="100000">
                                          <p:val>
                                            <p:strVal val="#ppt_x"/>
                                          </p:val>
                                        </p:tav>
                                      </p:tavLst>
                                    </p:anim>
                                    <p:anim calcmode="lin" valueType="num">
                                      <p:cBhvr>
                                        <p:cTn id="61" dur="50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a16="http://schemas.microsoft.com/office/drawing/2014/main"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18" name="Picture 17">
            <a:extLst>
              <a:ext uri="{FF2B5EF4-FFF2-40B4-BE49-F238E27FC236}">
                <a16:creationId xmlns:a16="http://schemas.microsoft.com/office/drawing/2014/main" id="{1C5CAF3E-BECF-48EA-954E-C193ED3A2E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269" y="1705340"/>
            <a:ext cx="5164395" cy="5164395"/>
          </a:xfrm>
          <a:prstGeom prst="rect">
            <a:avLst/>
          </a:prstGeom>
        </p:spPr>
      </p:pic>
      <p:sp>
        <p:nvSpPr>
          <p:cNvPr id="19" name="Rectangle: Rounded Corners 18">
            <a:extLst>
              <a:ext uri="{FF2B5EF4-FFF2-40B4-BE49-F238E27FC236}">
                <a16:creationId xmlns:a16="http://schemas.microsoft.com/office/drawing/2014/main" id="{8626618C-73F9-409A-9F2C-FE8945724C6C}"/>
              </a:ext>
            </a:extLst>
          </p:cNvPr>
          <p:cNvSpPr/>
          <p:nvPr/>
        </p:nvSpPr>
        <p:spPr>
          <a:xfrm>
            <a:off x="274552" y="1266825"/>
            <a:ext cx="3522751" cy="1357211"/>
          </a:xfrm>
          <a:prstGeom prst="roundRect">
            <a:avLst>
              <a:gd name="adj" fmla="val 37824"/>
            </a:avLst>
          </a:prstGeom>
          <a:solidFill>
            <a:srgbClr val="EF8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Luyện</a:t>
            </a:r>
            <a:r>
              <a:rPr kumimoji="0" lang="en-US" sz="4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đọc</a:t>
            </a:r>
            <a:r>
              <a:rPr kumimoji="0" lang="en-US" sz="4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từ</a:t>
            </a:r>
            <a:r>
              <a:rPr kumimoji="0" lang="en-US" sz="4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khó</a:t>
            </a:r>
            <a:endParaRPr kumimoji="0" lang="en-US" sz="4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24" name="Group 23">
            <a:extLst>
              <a:ext uri="{FF2B5EF4-FFF2-40B4-BE49-F238E27FC236}">
                <a16:creationId xmlns:a16="http://schemas.microsoft.com/office/drawing/2014/main" id="{9F3AED2A-2D0D-42F2-A830-B2A02EC91597}"/>
              </a:ext>
            </a:extLst>
          </p:cNvPr>
          <p:cNvGrpSpPr/>
          <p:nvPr/>
        </p:nvGrpSpPr>
        <p:grpSpPr>
          <a:xfrm>
            <a:off x="5048832" y="492125"/>
            <a:ext cx="4095168" cy="1593601"/>
            <a:chOff x="-121940" y="1041401"/>
            <a:chExt cx="3808116" cy="1593601"/>
          </a:xfrm>
        </p:grpSpPr>
        <p:pic>
          <p:nvPicPr>
            <p:cNvPr id="25" name="PA_图片 6">
              <a:extLst>
                <a:ext uri="{FF2B5EF4-FFF2-40B4-BE49-F238E27FC236}">
                  <a16:creationId xmlns:a16="http://schemas.microsoft.com/office/drawing/2014/main" id="{EF7C145E-61CA-4243-AD2C-A34EDD7ED574}"/>
                </a:ext>
              </a:extLst>
            </p:cNvPr>
            <p:cNvPicPr>
              <a:picLocks noChangeAspect="1"/>
            </p:cNvPicPr>
            <p:nvPr>
              <p:custDataLst>
                <p:tags r:id="rId3"/>
              </p:custDataLst>
            </p:nvPr>
          </p:nvPicPr>
          <p:blipFill rotWithShape="1">
            <a:blip r:embed="rId6" cstate="print">
              <a:duotone>
                <a:prstClr val="black"/>
                <a:schemeClr val="accent4">
                  <a:tint val="45000"/>
                  <a:satMod val="400000"/>
                </a:schemeClr>
              </a:duotone>
              <a:extLst>
                <a:ext uri="{28A0092B-C50C-407E-A947-70E740481C1C}">
                  <a14:useLocalDpi xmlns:a14="http://schemas.microsoft.com/office/drawing/2010/main" val="0"/>
                </a:ext>
              </a:extLst>
            </a:blip>
            <a:srcRect t="7010" b="10632"/>
            <a:stretch/>
          </p:blipFill>
          <p:spPr>
            <a:xfrm>
              <a:off x="-121940" y="1041401"/>
              <a:ext cx="3808116" cy="1549400"/>
            </a:xfrm>
            <a:prstGeom prst="rect">
              <a:avLst/>
            </a:prstGeom>
          </p:spPr>
        </p:pic>
        <p:sp>
          <p:nvSpPr>
            <p:cNvPr id="26" name="Rectangle 25">
              <a:extLst>
                <a:ext uri="{FF2B5EF4-FFF2-40B4-BE49-F238E27FC236}">
                  <a16:creationId xmlns:a16="http://schemas.microsoft.com/office/drawing/2014/main" id="{A6F945A0-DC82-4249-9CE1-07502750A869}"/>
                </a:ext>
              </a:extLst>
            </p:cNvPr>
            <p:cNvSpPr/>
            <p:nvPr/>
          </p:nvSpPr>
          <p:spPr>
            <a:xfrm>
              <a:off x="429170" y="1557784"/>
              <a:ext cx="2916612" cy="1077218"/>
            </a:xfrm>
            <a:prstGeom prst="rect">
              <a:avLst/>
            </a:prstGeom>
          </p:spPr>
          <p:txBody>
            <a:bodyPr wrap="square">
              <a:spAutoFit/>
            </a:bodyPr>
            <a:lstStyle/>
            <a:p>
              <a:pPr algn="ctr">
                <a:buClrTx/>
                <a:buFontTx/>
                <a:buNone/>
                <a:defRPr/>
              </a:pPr>
              <a:r>
                <a:rPr lang="vi-VN" sz="3200" dirty="0">
                  <a:latin typeface="Arial-Rounded" panose="020B0500000000000000" pitchFamily="34" charset="0"/>
                  <a:ea typeface="Arial-Rounded" panose="020B0500000000000000" pitchFamily="34" charset="0"/>
                  <a:cs typeface="Arial-Rounded" panose="020B0500000000000000" pitchFamily="34" charset="0"/>
                </a:rPr>
                <a:t>Vích-to Huy-gô</a:t>
              </a:r>
              <a:endParaRPr lang="zh-CN" altLang="en-US" sz="3200" dirty="0">
                <a:solidFill>
                  <a:srgbClr val="0070C0"/>
                </a:solidFill>
                <a:ea typeface="inpin heiti" charset="-122"/>
                <a:cs typeface="Times New Roman" panose="02020603050405020304" pitchFamily="18" charset="0"/>
              </a:endParaRPr>
            </a:p>
          </p:txBody>
        </p:sp>
      </p:grpSp>
      <p:grpSp>
        <p:nvGrpSpPr>
          <p:cNvPr id="27" name="Group 26">
            <a:extLst>
              <a:ext uri="{FF2B5EF4-FFF2-40B4-BE49-F238E27FC236}">
                <a16:creationId xmlns:a16="http://schemas.microsoft.com/office/drawing/2014/main" id="{B1DBFBA8-38D8-4194-823A-F62133DC94F4}"/>
              </a:ext>
            </a:extLst>
          </p:cNvPr>
          <p:cNvGrpSpPr/>
          <p:nvPr/>
        </p:nvGrpSpPr>
        <p:grpSpPr>
          <a:xfrm>
            <a:off x="5115507" y="2320925"/>
            <a:ext cx="4095168" cy="1549400"/>
            <a:chOff x="-121940" y="1041401"/>
            <a:chExt cx="3808116" cy="1549400"/>
          </a:xfrm>
        </p:grpSpPr>
        <p:pic>
          <p:nvPicPr>
            <p:cNvPr id="28" name="PA_图片 6">
              <a:extLst>
                <a:ext uri="{FF2B5EF4-FFF2-40B4-BE49-F238E27FC236}">
                  <a16:creationId xmlns:a16="http://schemas.microsoft.com/office/drawing/2014/main" id="{47690CB2-E7BE-4053-89F0-0375B4597366}"/>
                </a:ext>
              </a:extLst>
            </p:cNvPr>
            <p:cNvPicPr>
              <a:picLocks noChangeAspect="1"/>
            </p:cNvPicPr>
            <p:nvPr>
              <p:custDataLst>
                <p:tags r:id="rId2"/>
              </p:custDataLst>
            </p:nvPr>
          </p:nvPicPr>
          <p:blipFill rotWithShape="1">
            <a:blip r:embed="rId6" cstate="print">
              <a:duotone>
                <a:prstClr val="black"/>
                <a:schemeClr val="accent4">
                  <a:tint val="45000"/>
                  <a:satMod val="400000"/>
                </a:schemeClr>
              </a:duotone>
              <a:extLst>
                <a:ext uri="{28A0092B-C50C-407E-A947-70E740481C1C}">
                  <a14:useLocalDpi xmlns:a14="http://schemas.microsoft.com/office/drawing/2010/main" val="0"/>
                </a:ext>
              </a:extLst>
            </a:blip>
            <a:srcRect t="7010" b="10632"/>
            <a:stretch/>
          </p:blipFill>
          <p:spPr>
            <a:xfrm>
              <a:off x="-121940" y="1041401"/>
              <a:ext cx="3808116" cy="1549400"/>
            </a:xfrm>
            <a:prstGeom prst="rect">
              <a:avLst/>
            </a:prstGeom>
          </p:spPr>
        </p:pic>
        <p:sp>
          <p:nvSpPr>
            <p:cNvPr id="29" name="Rectangle 28">
              <a:extLst>
                <a:ext uri="{FF2B5EF4-FFF2-40B4-BE49-F238E27FC236}">
                  <a16:creationId xmlns:a16="http://schemas.microsoft.com/office/drawing/2014/main" id="{89D170CE-5EF6-4417-B354-E6B83B268772}"/>
                </a:ext>
              </a:extLst>
            </p:cNvPr>
            <p:cNvSpPr/>
            <p:nvPr/>
          </p:nvSpPr>
          <p:spPr>
            <a:xfrm>
              <a:off x="429170" y="1557784"/>
              <a:ext cx="2916612" cy="584775"/>
            </a:xfrm>
            <a:prstGeom prst="rect">
              <a:avLst/>
            </a:prstGeom>
          </p:spPr>
          <p:txBody>
            <a:bodyPr wrap="square">
              <a:spAutoFit/>
            </a:bodyPr>
            <a:lstStyle/>
            <a:p>
              <a:pPr algn="ctr">
                <a:buClrTx/>
                <a:buFontTx/>
                <a:buNone/>
                <a:defRPr/>
              </a:pP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mười</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lăm</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phút</a:t>
              </a:r>
              <a:endParaRPr lang="zh-CN" altLang="en-US" sz="3200" dirty="0">
                <a:solidFill>
                  <a:srgbClr val="FF0000"/>
                </a:solidFill>
                <a:ea typeface="inpin heiti" charset="-122"/>
                <a:cs typeface="Times New Roman" panose="02020603050405020304" pitchFamily="18" charset="0"/>
              </a:endParaRPr>
            </a:p>
          </p:txBody>
        </p:sp>
      </p:grpSp>
      <p:grpSp>
        <p:nvGrpSpPr>
          <p:cNvPr id="30" name="Group 29">
            <a:extLst>
              <a:ext uri="{FF2B5EF4-FFF2-40B4-BE49-F238E27FC236}">
                <a16:creationId xmlns:a16="http://schemas.microsoft.com/office/drawing/2014/main" id="{28D6FC32-189C-4491-919B-9551E9E0DE31}"/>
              </a:ext>
            </a:extLst>
          </p:cNvPr>
          <p:cNvGrpSpPr/>
          <p:nvPr/>
        </p:nvGrpSpPr>
        <p:grpSpPr>
          <a:xfrm>
            <a:off x="5048832" y="4287537"/>
            <a:ext cx="4095168" cy="1549400"/>
            <a:chOff x="-121940" y="1041401"/>
            <a:chExt cx="3808116" cy="1549400"/>
          </a:xfrm>
        </p:grpSpPr>
        <p:pic>
          <p:nvPicPr>
            <p:cNvPr id="31" name="PA_图片 6">
              <a:extLst>
                <a:ext uri="{FF2B5EF4-FFF2-40B4-BE49-F238E27FC236}">
                  <a16:creationId xmlns:a16="http://schemas.microsoft.com/office/drawing/2014/main" id="{EFA6D207-8499-46C4-B4AC-C68EEAE739AB}"/>
                </a:ext>
              </a:extLst>
            </p:cNvPr>
            <p:cNvPicPr>
              <a:picLocks noChangeAspect="1"/>
            </p:cNvPicPr>
            <p:nvPr>
              <p:custDataLst>
                <p:tags r:id="rId1"/>
              </p:custDataLst>
            </p:nvPr>
          </p:nvPicPr>
          <p:blipFill rotWithShape="1">
            <a:blip r:embed="rId6" cstate="print">
              <a:duotone>
                <a:prstClr val="black"/>
                <a:schemeClr val="accent4">
                  <a:tint val="45000"/>
                  <a:satMod val="400000"/>
                </a:schemeClr>
              </a:duotone>
              <a:extLst>
                <a:ext uri="{28A0092B-C50C-407E-A947-70E740481C1C}">
                  <a14:useLocalDpi xmlns:a14="http://schemas.microsoft.com/office/drawing/2010/main" val="0"/>
                </a:ext>
              </a:extLst>
            </a:blip>
            <a:srcRect t="7010" b="10632"/>
            <a:stretch/>
          </p:blipFill>
          <p:spPr>
            <a:xfrm>
              <a:off x="-121940" y="1041401"/>
              <a:ext cx="3808116" cy="1549400"/>
            </a:xfrm>
            <a:prstGeom prst="rect">
              <a:avLst/>
            </a:prstGeom>
          </p:spPr>
        </p:pic>
        <p:sp>
          <p:nvSpPr>
            <p:cNvPr id="32" name="Rectangle 31">
              <a:extLst>
                <a:ext uri="{FF2B5EF4-FFF2-40B4-BE49-F238E27FC236}">
                  <a16:creationId xmlns:a16="http://schemas.microsoft.com/office/drawing/2014/main" id="{F8349E57-DC78-4EB3-A8A0-875E0A8D1DBF}"/>
                </a:ext>
              </a:extLst>
            </p:cNvPr>
            <p:cNvSpPr/>
            <p:nvPr/>
          </p:nvSpPr>
          <p:spPr>
            <a:xfrm>
              <a:off x="429170" y="1557784"/>
              <a:ext cx="2916612" cy="584775"/>
            </a:xfrm>
            <a:prstGeom prst="rect">
              <a:avLst/>
            </a:prstGeom>
          </p:spPr>
          <p:txBody>
            <a:bodyPr wrap="square">
              <a:spAutoFit/>
            </a:bodyPr>
            <a:lstStyle/>
            <a:p>
              <a:pPr algn="ctr">
                <a:buClrTx/>
                <a:buFontTx/>
                <a:buNone/>
                <a:defRPr/>
              </a:pP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mải</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miết</a:t>
              </a:r>
              <a:endParaRPr lang="zh-CN" altLang="en-US" sz="3200" dirty="0">
                <a:solidFill>
                  <a:srgbClr val="0070C0"/>
                </a:solidFill>
                <a:ea typeface="inpin heiti" charset="-122"/>
                <a:cs typeface="Times New Roman" panose="02020603050405020304" pitchFamily="18" charset="0"/>
              </a:endParaRPr>
            </a:p>
          </p:txBody>
        </p:sp>
      </p:grpSp>
    </p:spTree>
    <p:extLst>
      <p:ext uri="{BB962C8B-B14F-4D97-AF65-F5344CB8AC3E}">
        <p14:creationId xmlns:p14="http://schemas.microsoft.com/office/powerpoint/2010/main" val="3278675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anim calcmode="lin" valueType="num">
                                      <p:cBhvr>
                                        <p:cTn id="25" dur="500" fill="hold"/>
                                        <p:tgtEl>
                                          <p:spTgt spid="27"/>
                                        </p:tgtEl>
                                        <p:attrNameLst>
                                          <p:attrName>ppt_x</p:attrName>
                                        </p:attrNameLst>
                                      </p:cBhvr>
                                      <p:tavLst>
                                        <p:tav tm="0">
                                          <p:val>
                                            <p:strVal val="#ppt_x"/>
                                          </p:val>
                                        </p:tav>
                                        <p:tav tm="100000">
                                          <p:val>
                                            <p:strVal val="#ppt_x"/>
                                          </p:val>
                                        </p:tav>
                                      </p:tavLst>
                                    </p:anim>
                                    <p:anim calcmode="lin" valueType="num">
                                      <p:cBhvr>
                                        <p:cTn id="26"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anim calcmode="lin" valueType="num">
                                      <p:cBhvr>
                                        <p:cTn id="32" dur="500" fill="hold"/>
                                        <p:tgtEl>
                                          <p:spTgt spid="30"/>
                                        </p:tgtEl>
                                        <p:attrNameLst>
                                          <p:attrName>ppt_x</p:attrName>
                                        </p:attrNameLst>
                                      </p:cBhvr>
                                      <p:tavLst>
                                        <p:tav tm="0">
                                          <p:val>
                                            <p:strVal val="#ppt_x"/>
                                          </p:val>
                                        </p:tav>
                                        <p:tav tm="100000">
                                          <p:val>
                                            <p:strVal val="#ppt_x"/>
                                          </p:val>
                                        </p:tav>
                                      </p:tavLst>
                                    </p:anim>
                                    <p:anim calcmode="lin" valueType="num">
                                      <p:cBhvr>
                                        <p:cTn id="33"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a16="http://schemas.microsoft.com/office/drawing/2014/main"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图片 9">
            <a:extLst>
              <a:ext uri="{FF2B5EF4-FFF2-40B4-BE49-F238E27FC236}">
                <a16:creationId xmlns:a16="http://schemas.microsoft.com/office/drawing/2014/main" id="{77E92F04-E0AC-4E72-8241-094AFC5C37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71353" r="70067" b="10955"/>
          <a:stretch/>
        </p:blipFill>
        <p:spPr>
          <a:xfrm>
            <a:off x="-461442" y="1473575"/>
            <a:ext cx="1733550" cy="1536906"/>
          </a:xfrm>
          <a:prstGeom prst="rect">
            <a:avLst/>
          </a:prstGeom>
        </p:spPr>
      </p:pic>
      <p:sp>
        <p:nvSpPr>
          <p:cNvPr id="27" name="Rectangle 26">
            <a:extLst>
              <a:ext uri="{FF2B5EF4-FFF2-40B4-BE49-F238E27FC236}">
                <a16:creationId xmlns:a16="http://schemas.microsoft.com/office/drawing/2014/main" id="{6E2D3E28-3C30-4A7E-9646-A83908208194}"/>
              </a:ext>
            </a:extLst>
          </p:cNvPr>
          <p:cNvSpPr/>
          <p:nvPr/>
        </p:nvSpPr>
        <p:spPr>
          <a:xfrm>
            <a:off x="1030879" y="461559"/>
            <a:ext cx="4529911" cy="646331"/>
          </a:xfrm>
          <a:prstGeom prst="rect">
            <a:avLst/>
          </a:prstGeom>
        </p:spPr>
        <p:txBody>
          <a:bodyPr wrap="square">
            <a:spAutoFit/>
          </a:bodyPr>
          <a:lstStyle/>
          <a:p>
            <a:pPr algn="ctr">
              <a:buClrTx/>
              <a:buFontTx/>
              <a:buNone/>
              <a:defRPr/>
            </a:pP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27">
            <a:extLst>
              <a:ext uri="{FF2B5EF4-FFF2-40B4-BE49-F238E27FC236}">
                <a16:creationId xmlns:a16="http://schemas.microsoft.com/office/drawing/2014/main" id="{A66084E5-EC05-40A3-93E7-61B0F6FA21A9}"/>
              </a:ext>
            </a:extLst>
          </p:cNvPr>
          <p:cNvSpPr/>
          <p:nvPr/>
        </p:nvSpPr>
        <p:spPr>
          <a:xfrm>
            <a:off x="918833" y="1107890"/>
            <a:ext cx="5599812" cy="2123658"/>
          </a:xfrm>
          <a:prstGeom prst="rect">
            <a:avLst/>
          </a:prstGeom>
        </p:spPr>
        <p:txBody>
          <a:bodyPr wrap="square">
            <a:spAutoFit/>
          </a:bodyPr>
          <a:lstStyle/>
          <a:p>
            <a:pPr algn="ct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Giải</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nghĩa</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từ</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cùng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nhau</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9" name="Picture 28">
            <a:extLst>
              <a:ext uri="{FF2B5EF4-FFF2-40B4-BE49-F238E27FC236}">
                <a16:creationId xmlns:a16="http://schemas.microsoft.com/office/drawing/2014/main" id="{A75205E5-D889-4D96-8F95-2A8E3444DBF3}"/>
              </a:ext>
            </a:extLst>
          </p:cNvPr>
          <p:cNvPicPr>
            <a:picLocks noChangeAspect="1"/>
          </p:cNvPicPr>
          <p:nvPr/>
        </p:nvPicPr>
        <p:blipFill>
          <a:blip r:embed="rId3"/>
          <a:stretch>
            <a:fillRect/>
          </a:stretch>
        </p:blipFill>
        <p:spPr>
          <a:xfrm rot="16200000">
            <a:off x="981247" y="518416"/>
            <a:ext cx="511318" cy="511318"/>
          </a:xfrm>
          <a:prstGeom prst="rect">
            <a:avLst/>
          </a:prstGeom>
        </p:spPr>
      </p:pic>
      <p:pic>
        <p:nvPicPr>
          <p:cNvPr id="30" name="Picture 29">
            <a:extLst>
              <a:ext uri="{FF2B5EF4-FFF2-40B4-BE49-F238E27FC236}">
                <a16:creationId xmlns:a16="http://schemas.microsoft.com/office/drawing/2014/main" id="{3BF3CFCE-26F3-47D9-8EEB-62E4C0BA4069}"/>
              </a:ext>
            </a:extLst>
          </p:cNvPr>
          <p:cNvPicPr>
            <a:picLocks noChangeAspect="1"/>
          </p:cNvPicPr>
          <p:nvPr/>
        </p:nvPicPr>
        <p:blipFill>
          <a:blip r:embed="rId4"/>
          <a:stretch>
            <a:fillRect/>
          </a:stretch>
        </p:blipFill>
        <p:spPr>
          <a:xfrm>
            <a:off x="6966697" y="952561"/>
            <a:ext cx="4637808" cy="2333262"/>
          </a:xfrm>
          <a:prstGeom prst="rect">
            <a:avLst/>
          </a:prstGeom>
        </p:spPr>
      </p:pic>
      <p:pic>
        <p:nvPicPr>
          <p:cNvPr id="31" name="Picture 30">
            <a:extLst>
              <a:ext uri="{FF2B5EF4-FFF2-40B4-BE49-F238E27FC236}">
                <a16:creationId xmlns:a16="http://schemas.microsoft.com/office/drawing/2014/main" id="{301271E0-7355-4606-AF0B-F54EF33B7799}"/>
              </a:ext>
            </a:extLst>
          </p:cNvPr>
          <p:cNvPicPr>
            <a:picLocks noChangeAspect="1"/>
          </p:cNvPicPr>
          <p:nvPr/>
        </p:nvPicPr>
        <p:blipFill>
          <a:blip r:embed="rId5">
            <a:clrChange>
              <a:clrFrom>
                <a:srgbClr val="E0E0E0"/>
              </a:clrFrom>
              <a:clrTo>
                <a:srgbClr val="E0E0E0">
                  <a:alpha val="0"/>
                </a:srgbClr>
              </a:clrTo>
            </a:clrChange>
            <a:extLst>
              <a:ext uri="{BEBA8EAE-BF5A-486C-A8C5-ECC9F3942E4B}">
                <a14:imgProps xmlns:a14="http://schemas.microsoft.com/office/drawing/2010/main">
                  <a14:imgLayer r:embed="rId6">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4093882" y="3633569"/>
            <a:ext cx="3629742" cy="1842094"/>
          </a:xfrm>
          <a:prstGeom prst="rect">
            <a:avLst/>
          </a:prstGeom>
        </p:spPr>
      </p:pic>
    </p:spTree>
    <p:extLst>
      <p:ext uri="{BB962C8B-B14F-4D97-AF65-F5344CB8AC3E}">
        <p14:creationId xmlns:p14="http://schemas.microsoft.com/office/powerpoint/2010/main" val="450229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250"/>
                                        <p:tgtEl>
                                          <p:spTgt spid="24"/>
                                        </p:tgtEl>
                                      </p:cBhvr>
                                    </p:animEffect>
                                    <p:anim calcmode="lin" valueType="num">
                                      <p:cBhvr>
                                        <p:cTn id="8" dur="1250" fill="hold"/>
                                        <p:tgtEl>
                                          <p:spTgt spid="24"/>
                                        </p:tgtEl>
                                        <p:attrNameLst>
                                          <p:attrName>ppt_x</p:attrName>
                                        </p:attrNameLst>
                                      </p:cBhvr>
                                      <p:tavLst>
                                        <p:tav tm="0">
                                          <p:val>
                                            <p:strVal val="#ppt_x"/>
                                          </p:val>
                                        </p:tav>
                                        <p:tav tm="100000">
                                          <p:val>
                                            <p:strVal val="#ppt_x"/>
                                          </p:val>
                                        </p:tav>
                                      </p:tavLst>
                                    </p:anim>
                                    <p:anim calcmode="lin" valueType="num">
                                      <p:cBhvr>
                                        <p:cTn id="9" dur="12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7">
            <a:extLst>
              <a:ext uri="{FF2B5EF4-FFF2-40B4-BE49-F238E27FC236}">
                <a16:creationId xmlns:a16="http://schemas.microsoft.com/office/drawing/2014/main" id="{736379F3-5C1B-408E-98B7-43D48EB5B1A8}"/>
              </a:ext>
            </a:extLst>
          </p:cNvPr>
          <p:cNvSpPr/>
          <p:nvPr/>
        </p:nvSpPr>
        <p:spPr>
          <a:xfrm>
            <a:off x="265770" y="161925"/>
            <a:ext cx="11612880" cy="6541531"/>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5" name="Picture 4">
            <a:extLst>
              <a:ext uri="{FF2B5EF4-FFF2-40B4-BE49-F238E27FC236}">
                <a16:creationId xmlns:a16="http://schemas.microsoft.com/office/drawing/2014/main" id="{A514A3EF-0723-40D8-9B2C-9CBED490662D}"/>
              </a:ext>
            </a:extLst>
          </p:cNvPr>
          <p:cNvPicPr>
            <a:picLocks noChangeAspect="1"/>
          </p:cNvPicPr>
          <p:nvPr/>
        </p:nvPicPr>
        <p:blipFill>
          <a:blip r:embed="rId2"/>
          <a:stretch>
            <a:fillRect/>
          </a:stretch>
        </p:blipFill>
        <p:spPr>
          <a:xfrm>
            <a:off x="6924674" y="4295135"/>
            <a:ext cx="5267325" cy="2562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TextBox 28">
            <a:extLst>
              <a:ext uri="{FF2B5EF4-FFF2-40B4-BE49-F238E27FC236}">
                <a16:creationId xmlns:a16="http://schemas.microsoft.com/office/drawing/2014/main" id="{BEE56B32-E1FF-4F13-AB65-385CAE22167F}"/>
              </a:ext>
            </a:extLst>
          </p:cNvPr>
          <p:cNvSpPr txBox="1"/>
          <p:nvPr/>
        </p:nvSpPr>
        <p:spPr>
          <a:xfrm>
            <a:off x="457200" y="197346"/>
            <a:ext cx="11296650" cy="60939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 giải toán đặc biệt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Vích-to Huy-gô bộc lộ tài năng thơ ca của mình từ rất sớm. Hồi còn là học sinh tiểu học, cậu học chăm, thông minh, giỏi đều các môn.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vào giờ kiểm tra Toán cuối năm, trong khi các bạn khác mải miết làm bài thì không hiểu sao Huy-gô lại ngồi cắn bút từ đầu 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Huy-gô bắt đầu đặt bút viết. Thầy giáo thở phào. Nhưng liệu có kịp không nhỉ? Ông lo lắng thay cho Huy-gô.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Huy-gô mải miết viết và may thay, khi tiếng trống báo hết giờ vang lên thì cậu cũng viết xong đáp số và mang bài lên nộp. Thầy giáo liếc nhìn bài của Huy-gô. Đáp số đúng rồi! Chợt thầy reo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Lời giải bài toán được viết bằng thơ! À, ra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 mười sáu tuổi, Huy-gô tham gia một cuộc thi thơ và đoạt giải nhất về thơ của Viện Hàn lâm Tu-lu-dơ. Tên tuổi chú bé nổi tiếng khắp trường.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Kể chuyện danh nhân thế giới)</a:t>
            </a:r>
          </a:p>
        </p:txBody>
      </p:sp>
      <p:sp>
        <p:nvSpPr>
          <p:cNvPr id="7" name="Teardrop 6">
            <a:extLst>
              <a:ext uri="{FF2B5EF4-FFF2-40B4-BE49-F238E27FC236}">
                <a16:creationId xmlns:a16="http://schemas.microsoft.com/office/drawing/2014/main" id="{3FD0B3BE-7D44-4051-9E07-409B5E30635C}"/>
              </a:ext>
            </a:extLst>
          </p:cNvPr>
          <p:cNvSpPr/>
          <p:nvPr/>
        </p:nvSpPr>
        <p:spPr>
          <a:xfrm>
            <a:off x="332400" y="69529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1</a:t>
            </a:r>
          </a:p>
        </p:txBody>
      </p:sp>
      <p:sp>
        <p:nvSpPr>
          <p:cNvPr id="9" name="Teardrop 8">
            <a:extLst>
              <a:ext uri="{FF2B5EF4-FFF2-40B4-BE49-F238E27FC236}">
                <a16:creationId xmlns:a16="http://schemas.microsoft.com/office/drawing/2014/main" id="{C075D9A7-F67D-410C-884F-CE3C26529868}"/>
              </a:ext>
            </a:extLst>
          </p:cNvPr>
          <p:cNvSpPr/>
          <p:nvPr/>
        </p:nvSpPr>
        <p:spPr>
          <a:xfrm>
            <a:off x="207234" y="1471633"/>
            <a:ext cx="460679" cy="432000"/>
          </a:xfrm>
          <a:prstGeom prst="teardrop">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2</a:t>
            </a:r>
          </a:p>
        </p:txBody>
      </p:sp>
      <p:sp>
        <p:nvSpPr>
          <p:cNvPr id="11" name="Teardrop 10">
            <a:extLst>
              <a:ext uri="{FF2B5EF4-FFF2-40B4-BE49-F238E27FC236}">
                <a16:creationId xmlns:a16="http://schemas.microsoft.com/office/drawing/2014/main" id="{FD66D3BE-EC28-49AB-8692-C53A0BBFE016}"/>
              </a:ext>
            </a:extLst>
          </p:cNvPr>
          <p:cNvSpPr/>
          <p:nvPr/>
        </p:nvSpPr>
        <p:spPr>
          <a:xfrm>
            <a:off x="210085" y="3691097"/>
            <a:ext cx="468000" cy="432000"/>
          </a:xfrm>
          <a:prstGeom prst="teardrop">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3</a:t>
            </a:r>
          </a:p>
        </p:txBody>
      </p:sp>
      <p:sp>
        <p:nvSpPr>
          <p:cNvPr id="13" name="Teardrop 12">
            <a:extLst>
              <a:ext uri="{FF2B5EF4-FFF2-40B4-BE49-F238E27FC236}">
                <a16:creationId xmlns:a16="http://schemas.microsoft.com/office/drawing/2014/main" id="{220B214B-8B3D-43F2-B2CF-E8F6C94F996E}"/>
              </a:ext>
            </a:extLst>
          </p:cNvPr>
          <p:cNvSpPr/>
          <p:nvPr/>
        </p:nvSpPr>
        <p:spPr>
          <a:xfrm>
            <a:off x="249803" y="4765498"/>
            <a:ext cx="469229" cy="445491"/>
          </a:xfrm>
          <a:prstGeom prst="teardrop">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4</a:t>
            </a:r>
          </a:p>
        </p:txBody>
      </p:sp>
    </p:spTree>
    <p:extLst>
      <p:ext uri="{BB962C8B-B14F-4D97-AF65-F5344CB8AC3E}">
        <p14:creationId xmlns:p14="http://schemas.microsoft.com/office/powerpoint/2010/main" val="1327791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1590</Words>
  <Application>Microsoft Office PowerPoint</Application>
  <PresentationFormat>Widescreen</PresentationFormat>
  <Paragraphs>98</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等线</vt:lpstr>
      <vt:lpstr>等线 Light</vt:lpstr>
      <vt:lpstr>Arial</vt:lpstr>
      <vt:lpstr>Arial-Rounded</vt:lpstr>
      <vt:lpstr>Calibri</vt:lpstr>
      <vt:lpstr>Coiny</vt:lpstr>
      <vt:lpstr>inpin heiti</vt:lpstr>
      <vt:lpstr>Times New Roman</vt:lpstr>
      <vt:lpstr>杨任东竹石体-Medium</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Pham Dung</cp:lastModifiedBy>
  <cp:revision>26</cp:revision>
  <dcterms:created xsi:type="dcterms:W3CDTF">2022-06-21T09:04:21Z</dcterms:created>
  <dcterms:modified xsi:type="dcterms:W3CDTF">2025-10-12T15:20:58Z</dcterms:modified>
</cp:coreProperties>
</file>