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91" r:id="rId3"/>
    <p:sldId id="8671" r:id="rId4"/>
    <p:sldId id="8660" r:id="rId5"/>
    <p:sldId id="266" r:id="rId6"/>
    <p:sldId id="258" r:id="rId7"/>
    <p:sldId id="296" r:id="rId8"/>
    <p:sldId id="8646" r:id="rId9"/>
    <p:sldId id="8673" r:id="rId10"/>
    <p:sldId id="8662" r:id="rId11"/>
    <p:sldId id="8672" r:id="rId12"/>
    <p:sldId id="8675" r:id="rId13"/>
    <p:sldId id="8674" r:id="rId14"/>
    <p:sldId id="300" r:id="rId15"/>
    <p:sldId id="8676" r:id="rId16"/>
    <p:sldId id="8664" r:id="rId17"/>
    <p:sldId id="8663" r:id="rId18"/>
    <p:sldId id="8653" r:id="rId19"/>
    <p:sldId id="8677" r:id="rId20"/>
    <p:sldId id="302" r:id="rId21"/>
    <p:sldId id="8648" r:id="rId22"/>
    <p:sldId id="8647" r:id="rId23"/>
    <p:sldId id="8654" r:id="rId24"/>
    <p:sldId id="8649" r:id="rId25"/>
    <p:sldId id="8655" r:id="rId26"/>
    <p:sldId id="8650" r:id="rId27"/>
    <p:sldId id="8656" r:id="rId28"/>
    <p:sldId id="8651" r:id="rId29"/>
    <p:sldId id="8658" r:id="rId30"/>
    <p:sldId id="8665" r:id="rId31"/>
    <p:sldId id="8667" r:id="rId32"/>
    <p:sldId id="8678" r:id="rId33"/>
    <p:sldId id="86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1A70-4DB3-4CCA-B0E7-165501CB9C87}"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18180-39CB-495A-B24C-04A24D0CD5F2}" type="slidenum">
              <a:rPr lang="en-US" smtClean="0"/>
              <a:t>‹#›</a:t>
            </a:fld>
            <a:endParaRPr lang="en-US"/>
          </a:p>
        </p:txBody>
      </p:sp>
    </p:spTree>
    <p:extLst>
      <p:ext uri="{BB962C8B-B14F-4D97-AF65-F5344CB8AC3E}">
        <p14:creationId xmlns:p14="http://schemas.microsoft.com/office/powerpoint/2010/main" val="122068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485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9385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7438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94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7700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923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5143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101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999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6430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123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1894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576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048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5137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131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427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65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89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40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457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8682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277393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7.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8.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9.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4.png"/><Relationship Id="rId5" Type="http://schemas.openxmlformats.org/officeDocument/2006/relationships/slideLayout" Target="../slideLayouts/slideLayout2.xml"/><Relationship Id="rId10" Type="http://schemas.openxmlformats.org/officeDocument/2006/relationships/image" Target="../media/image42.gif"/><Relationship Id="rId4" Type="http://schemas.openxmlformats.org/officeDocument/2006/relationships/audio" Target="../media/media2.mp3"/><Relationship Id="rId9"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gif"/><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95" y="-331803"/>
            <a:ext cx="9291937" cy="9291937"/>
          </a:xfrm>
          <a:prstGeom prst="rect">
            <a:avLst/>
          </a:prstGeom>
        </p:spPr>
      </p:pic>
      <p:sp>
        <p:nvSpPr>
          <p:cNvPr id="7" name="圆角矩形 6"/>
          <p:cNvSpPr/>
          <p:nvPr/>
        </p:nvSpPr>
        <p:spPr>
          <a:xfrm>
            <a:off x="1323974" y="926926"/>
            <a:ext cx="9648825"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109508" y="665688"/>
            <a:ext cx="3629025"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0600" y="5140238"/>
            <a:ext cx="1669874" cy="1669874"/>
          </a:xfrm>
          <a:prstGeom prst="rect">
            <a:avLst/>
          </a:prstGeom>
        </p:spPr>
      </p:pic>
      <p:pic>
        <p:nvPicPr>
          <p:cNvPr id="18" name="Picture 17">
            <a:extLst>
              <a:ext uri="{FF2B5EF4-FFF2-40B4-BE49-F238E27FC236}">
                <a16:creationId xmlns:a16="http://schemas.microsoft.com/office/drawing/2014/main" id="{28DFA501-BC84-4BCB-9A16-0B354A09480F}"/>
              </a:ext>
            </a:extLst>
          </p:cNvPr>
          <p:cNvPicPr>
            <a:picLocks noChangeAspect="1"/>
          </p:cNvPicPr>
          <p:nvPr/>
        </p:nvPicPr>
        <p:blipFill>
          <a:blip r:embed="rId5"/>
          <a:stretch>
            <a:fillRect/>
          </a:stretch>
        </p:blipFill>
        <p:spPr>
          <a:xfrm>
            <a:off x="4820867" y="926926"/>
            <a:ext cx="3274397" cy="1088798"/>
          </a:xfrm>
          <a:prstGeom prst="rect">
            <a:avLst/>
          </a:prstGeom>
        </p:spPr>
      </p:pic>
      <p:pic>
        <p:nvPicPr>
          <p:cNvPr id="3" name="Picture 2">
            <a:extLst>
              <a:ext uri="{FF2B5EF4-FFF2-40B4-BE49-F238E27FC236}">
                <a16:creationId xmlns:a16="http://schemas.microsoft.com/office/drawing/2014/main" id="{7A173400-6D4F-42D5-B623-300D1CC77ACF}"/>
              </a:ext>
            </a:extLst>
          </p:cNvPr>
          <p:cNvPicPr>
            <a:picLocks noChangeAspect="1"/>
          </p:cNvPicPr>
          <p:nvPr/>
        </p:nvPicPr>
        <p:blipFill>
          <a:blip r:embed="rId6"/>
          <a:stretch>
            <a:fillRect/>
          </a:stretch>
        </p:blipFill>
        <p:spPr>
          <a:xfrm>
            <a:off x="1876779" y="1876726"/>
            <a:ext cx="9096020" cy="1072989"/>
          </a:xfrm>
          <a:prstGeom prst="rect">
            <a:avLst/>
          </a:prstGeom>
        </p:spPr>
      </p:pic>
      <p:pic>
        <p:nvPicPr>
          <p:cNvPr id="6" name="Picture 5">
            <a:extLst>
              <a:ext uri="{FF2B5EF4-FFF2-40B4-BE49-F238E27FC236}">
                <a16:creationId xmlns:a16="http://schemas.microsoft.com/office/drawing/2014/main" id="{7EFCDE2F-B9BA-4812-8F14-2309F63935C1}"/>
              </a:ext>
            </a:extLst>
          </p:cNvPr>
          <p:cNvPicPr>
            <a:picLocks noChangeAspect="1"/>
          </p:cNvPicPr>
          <p:nvPr/>
        </p:nvPicPr>
        <p:blipFill>
          <a:blip r:embed="rId7"/>
          <a:stretch>
            <a:fillRect/>
          </a:stretch>
        </p:blipFill>
        <p:spPr>
          <a:xfrm>
            <a:off x="1876779" y="2882811"/>
            <a:ext cx="8827773" cy="1883827"/>
          </a:xfrm>
          <a:prstGeom prst="rect">
            <a:avLst/>
          </a:prstGeom>
        </p:spPr>
      </p:pic>
      <p:sp>
        <p:nvSpPr>
          <p:cNvPr id="5" name="TextBox 4">
            <a:extLst>
              <a:ext uri="{FF2B5EF4-FFF2-40B4-BE49-F238E27FC236}">
                <a16:creationId xmlns:a16="http://schemas.microsoft.com/office/drawing/2014/main" id="{4A340619-1E32-AC09-B661-9461CEE68E27}"/>
              </a:ext>
            </a:extLst>
          </p:cNvPr>
          <p:cNvSpPr txBox="1"/>
          <p:nvPr/>
        </p:nvSpPr>
        <p:spPr>
          <a:xfrm>
            <a:off x="2090886" y="230160"/>
            <a:ext cx="775811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21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id="{EC1E331C-C89F-47E4-9BDC-F2FAEF9E5D52}"/>
              </a:ext>
            </a:extLst>
          </p:cNvPr>
          <p:cNvPicPr>
            <a:picLocks noChangeAspect="1"/>
          </p:cNvPicPr>
          <p:nvPr/>
        </p:nvPicPr>
        <p:blipFill>
          <a:blip r:embed="rId8"/>
          <a:stretch>
            <a:fillRect/>
          </a:stretch>
        </p:blipFill>
        <p:spPr>
          <a:xfrm>
            <a:off x="253486" y="68605"/>
            <a:ext cx="2995617" cy="670316"/>
          </a:xfrm>
          <a:prstGeom prst="rect">
            <a:avLst/>
          </a:prstGeom>
        </p:spPr>
      </p:pic>
      <p:grpSp>
        <p:nvGrpSpPr>
          <p:cNvPr id="8" name="Group 7">
            <a:extLst>
              <a:ext uri="{FF2B5EF4-FFF2-40B4-BE49-F238E27FC236}">
                <a16:creationId xmlns:a16="http://schemas.microsoft.com/office/drawing/2014/main" id="{448E2330-24DE-4516-8116-DFB5B31690CC}"/>
              </a:ext>
            </a:extLst>
          </p:cNvPr>
          <p:cNvGrpSpPr/>
          <p:nvPr/>
        </p:nvGrpSpPr>
        <p:grpSpPr>
          <a:xfrm>
            <a:off x="654152" y="584775"/>
            <a:ext cx="11052295" cy="1263354"/>
            <a:chOff x="856327" y="920788"/>
            <a:chExt cx="9273400" cy="1370556"/>
          </a:xfrm>
        </p:grpSpPr>
        <p:sp>
          <p:nvSpPr>
            <p:cNvPr id="11" name="Rounded Rectangle 18">
              <a:extLst>
                <a:ext uri="{FF2B5EF4-FFF2-40B4-BE49-F238E27FC236}">
                  <a16:creationId xmlns:a16="http://schemas.microsoft.com/office/drawing/2014/main"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id="{8A2C7518-6028-467A-B7D0-A20760E59A9F}"/>
              </a:ext>
            </a:extLst>
          </p:cNvPr>
          <p:cNvGrpSpPr/>
          <p:nvPr/>
        </p:nvGrpSpPr>
        <p:grpSpPr>
          <a:xfrm>
            <a:off x="506398" y="1848129"/>
            <a:ext cx="11200049" cy="2543118"/>
            <a:chOff x="937075" y="818289"/>
            <a:chExt cx="11331323" cy="3227283"/>
          </a:xfrm>
        </p:grpSpPr>
        <p:sp>
          <p:nvSpPr>
            <p:cNvPr id="18" name="Rounded Rectangle 24">
              <a:extLst>
                <a:ext uri="{FF2B5EF4-FFF2-40B4-BE49-F238E27FC236}">
                  <a16:creationId xmlns:a16="http://schemas.microsoft.com/office/drawing/2014/main"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id="{01532758-0C9F-4B45-88F8-8F5225B603EE}"/>
                </a:ext>
              </a:extLst>
            </p:cNvPr>
            <p:cNvGrpSpPr/>
            <p:nvPr/>
          </p:nvGrpSpPr>
          <p:grpSpPr>
            <a:xfrm>
              <a:off x="937075" y="818289"/>
              <a:ext cx="547383" cy="628535"/>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id="{1097594A-F444-4EF6-8D07-AB81ED834B5A}"/>
              </a:ext>
            </a:extLst>
          </p:cNvPr>
          <p:cNvGrpSpPr/>
          <p:nvPr/>
        </p:nvGrpSpPr>
        <p:grpSpPr>
          <a:xfrm>
            <a:off x="506398" y="4422850"/>
            <a:ext cx="11200049" cy="1482056"/>
            <a:chOff x="634815" y="1164235"/>
            <a:chExt cx="10372059" cy="1213789"/>
          </a:xfrm>
        </p:grpSpPr>
        <p:sp>
          <p:nvSpPr>
            <p:cNvPr id="23" name="Rounded Rectangle 15">
              <a:extLst>
                <a:ext uri="{FF2B5EF4-FFF2-40B4-BE49-F238E27FC236}">
                  <a16:creationId xmlns:a16="http://schemas.microsoft.com/office/drawing/2014/main"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582402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654152" y="584775"/>
            <a:ext cx="510686" cy="584775"/>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id="{01532758-0C9F-4B45-88F8-8F5225B603EE}"/>
              </a:ext>
            </a:extLst>
          </p:cNvPr>
          <p:cNvGrpSpPr/>
          <p:nvPr/>
        </p:nvGrpSpPr>
        <p:grpSpPr>
          <a:xfrm>
            <a:off x="506398" y="1848129"/>
            <a:ext cx="541042" cy="495289"/>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99D4F9C6-10CE-45FC-82AC-3D5D3E2E8072}"/>
              </a:ext>
            </a:extLst>
          </p:cNvPr>
          <p:cNvGrpSpPr/>
          <p:nvPr/>
        </p:nvGrpSpPr>
        <p:grpSpPr>
          <a:xfrm>
            <a:off x="506398" y="4422850"/>
            <a:ext cx="442499" cy="486710"/>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81123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118642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1" name="Picture 90">
            <a:extLst>
              <a:ext uri="{FF2B5EF4-FFF2-40B4-BE49-F238E27FC236}">
                <a16:creationId xmlns:a16="http://schemas.microsoft.com/office/drawing/2014/main" id="{D20CF6CB-E75E-4667-B174-9EB00A52DF75}"/>
              </a:ext>
            </a:extLst>
          </p:cNvPr>
          <p:cNvPicPr>
            <a:picLocks noChangeAspect="1"/>
          </p:cNvPicPr>
          <p:nvPr/>
        </p:nvPicPr>
        <p:blipFill>
          <a:blip r:embed="rId4"/>
          <a:stretch>
            <a:fillRect/>
          </a:stretch>
        </p:blipFill>
        <p:spPr>
          <a:xfrm>
            <a:off x="2850933" y="1801644"/>
            <a:ext cx="6151397" cy="3188484"/>
          </a:xfrm>
          <a:prstGeom prst="rect">
            <a:avLst/>
          </a:prstGeom>
        </p:spPr>
      </p:pic>
    </p:spTree>
    <p:extLst>
      <p:ext uri="{BB962C8B-B14F-4D97-AF65-F5344CB8AC3E}">
        <p14:creationId xmlns:p14="http://schemas.microsoft.com/office/powerpoint/2010/main" val="24311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C177173-5D5B-4C3B-BDB0-51D366BFA8D9}"/>
              </a:ext>
            </a:extLst>
          </p:cNvPr>
          <p:cNvGrpSpPr/>
          <p:nvPr/>
        </p:nvGrpSpPr>
        <p:grpSpPr>
          <a:xfrm>
            <a:off x="1503153" y="2029504"/>
            <a:ext cx="9857838" cy="2651119"/>
            <a:chOff x="256031" y="1133735"/>
            <a:chExt cx="9242811" cy="5377134"/>
          </a:xfrm>
        </p:grpSpPr>
        <p:sp>
          <p:nvSpPr>
            <p:cNvPr id="14" name="Rectangle: Rounded Corners 13">
              <a:extLst>
                <a:ext uri="{FF2B5EF4-FFF2-40B4-BE49-F238E27FC236}">
                  <a16:creationId xmlns:a16="http://schemas.microsoft.com/office/drawing/2014/main"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55883BD5-81F5-40D7-88A2-0F06AF818956}"/>
              </a:ext>
            </a:extLst>
          </p:cNvPr>
          <p:cNvSpPr txBox="1">
            <a:spLocks/>
          </p:cNvSpPr>
          <p:nvPr/>
        </p:nvSpPr>
        <p:spPr>
          <a:xfrm>
            <a:off x="1792488" y="2332456"/>
            <a:ext cx="9279163"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9902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7" y="2224811"/>
            <a:ext cx="3662080" cy="1754326"/>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id="{A34E722E-451A-4081-B151-B94DC132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846" y="1836175"/>
            <a:ext cx="5662370"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6" y="2224811"/>
            <a:ext cx="38916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id="{600CD89B-DCDF-42AE-9B11-1E66C1D2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63" y="1470429"/>
            <a:ext cx="5666432"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318913"/>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5979" y="1651962"/>
            <a:ext cx="9779775"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32896" y="2584262"/>
            <a:ext cx="10481402"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429000"/>
            <a:ext cx="10337849"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B9C1411-E196-4442-A8A3-053E4C1CE39F}"/>
              </a:ext>
            </a:extLst>
          </p:cNvPr>
          <p:cNvSpPr txBox="1"/>
          <p:nvPr/>
        </p:nvSpPr>
        <p:spPr>
          <a:xfrm>
            <a:off x="1432896" y="4838740"/>
            <a:ext cx="9380416"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59756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13688" y="250873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0760" y="4649060"/>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3" name="Picture 2">
            <a:extLst>
              <a:ext uri="{FF2B5EF4-FFF2-40B4-BE49-F238E27FC236}">
                <a16:creationId xmlns:a16="http://schemas.microsoft.com/office/drawing/2014/main" id="{FAC6FD85-A9C6-4E64-9B89-6E7A24C22682}"/>
              </a:ext>
            </a:extLst>
          </p:cNvPr>
          <p:cNvPicPr>
            <a:picLocks noChangeAspect="1"/>
          </p:cNvPicPr>
          <p:nvPr/>
        </p:nvPicPr>
        <p:blipFill>
          <a:blip r:embed="rId4"/>
          <a:stretch>
            <a:fillRect/>
          </a:stretch>
        </p:blipFill>
        <p:spPr>
          <a:xfrm>
            <a:off x="2640117" y="2535001"/>
            <a:ext cx="6943946" cy="1566808"/>
          </a:xfrm>
          <a:prstGeom prst="rect">
            <a:avLst/>
          </a:prstGeom>
        </p:spPr>
      </p:pic>
    </p:spTree>
    <p:extLst>
      <p:ext uri="{BB962C8B-B14F-4D97-AF65-F5344CB8AC3E}">
        <p14:creationId xmlns:p14="http://schemas.microsoft.com/office/powerpoint/2010/main" val="34154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6982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268219"/>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71182"/>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0"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3418094" y="316767"/>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31297"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2D31F-75FC-4BEC-BA3F-8B359DDAC620}"/>
              </a:ext>
            </a:extLst>
          </p:cNvPr>
          <p:cNvPicPr>
            <a:picLocks noChangeAspect="1"/>
          </p:cNvPicPr>
          <p:nvPr/>
        </p:nvPicPr>
        <p:blipFill>
          <a:blip r:embed="rId9"/>
          <a:stretch>
            <a:fillRect/>
          </a:stretch>
        </p:blipFill>
        <p:spPr>
          <a:xfrm>
            <a:off x="2057747" y="1463040"/>
            <a:ext cx="6206266"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10041" y="7460226"/>
            <a:ext cx="609600" cy="609600"/>
          </a:xfrm>
          <a:prstGeom prst="rect">
            <a:avLst/>
          </a:prstGeom>
        </p:spPr>
      </p:pic>
      <p:sp>
        <p:nvSpPr>
          <p:cNvPr id="2" name="Rectangle: Rounded Corners 1">
            <a:extLst>
              <a:ext uri="{FF2B5EF4-FFF2-40B4-BE49-F238E27FC236}">
                <a16:creationId xmlns:a16="http://schemas.microsoft.com/office/drawing/2014/main" id="{A7DF703C-EFDA-4FBC-90E8-00B405856E01}"/>
              </a:ext>
            </a:extLst>
          </p:cNvPr>
          <p:cNvSpPr/>
          <p:nvPr/>
        </p:nvSpPr>
        <p:spPr>
          <a:xfrm>
            <a:off x="2860158" y="3902149"/>
            <a:ext cx="5403855"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192474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23414" y="1049362"/>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28D3447-78FC-4B4A-A563-A1C0FDF09FBB}"/>
              </a:ext>
            </a:extLst>
          </p:cNvPr>
          <p:cNvSpPr txBox="1"/>
          <p:nvPr/>
        </p:nvSpPr>
        <p:spPr>
          <a:xfrm>
            <a:off x="1634094" y="2079972"/>
            <a:ext cx="9098296" cy="3170099"/>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9973197-FD19-48B6-A71F-BF54CF052A2C}"/>
              </a:ext>
            </a:extLst>
          </p:cNvPr>
          <p:cNvSpPr txBox="1"/>
          <p:nvPr/>
        </p:nvSpPr>
        <p:spPr>
          <a:xfrm>
            <a:off x="1221676" y="1367885"/>
            <a:ext cx="95107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35FCD3A3-0863-4DBD-979A-25CF1C09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2373" y="3225002"/>
            <a:ext cx="4572000" cy="4572000"/>
          </a:xfrm>
          <a:prstGeom prst="rect">
            <a:avLst/>
          </a:prstGeom>
        </p:spPr>
      </p:pic>
    </p:spTree>
    <p:extLst>
      <p:ext uri="{BB962C8B-B14F-4D97-AF65-F5344CB8AC3E}">
        <p14:creationId xmlns:p14="http://schemas.microsoft.com/office/powerpoint/2010/main" val="59433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86967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5192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459610" y="1292684"/>
            <a:ext cx="976636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id="{0E40DD3B-E8BB-4578-A885-07CA82D5F31D}"/>
              </a:ext>
            </a:extLst>
          </p:cNvPr>
          <p:cNvSpPr txBox="1"/>
          <p:nvPr/>
        </p:nvSpPr>
        <p:spPr>
          <a:xfrm>
            <a:off x="1459610" y="2155709"/>
            <a:ext cx="9357281" cy="2308324"/>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500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10030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64521" y="286856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095050" y="26027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234753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285707" y="1263268"/>
            <a:ext cx="970676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id="{7B67B09B-B648-4616-AD17-4C7B844470E3}"/>
              </a:ext>
            </a:extLst>
          </p:cNvPr>
          <p:cNvSpPr txBox="1"/>
          <p:nvPr/>
        </p:nvSpPr>
        <p:spPr>
          <a:xfrm>
            <a:off x="1460449" y="2547744"/>
            <a:ext cx="970676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0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88" y="-1260211"/>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268569" y="-347898"/>
            <a:ext cx="4168138" cy="7309137"/>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2723" y="2116394"/>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2025" y="5036574"/>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96882"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39037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457201" y="382772"/>
            <a:ext cx="11418134"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A2FF3CA-54A6-44A0-8DB1-EE011538A8C8}"/>
              </a:ext>
            </a:extLst>
          </p:cNvPr>
          <p:cNvSpPr txBox="1"/>
          <p:nvPr/>
        </p:nvSpPr>
        <p:spPr>
          <a:xfrm>
            <a:off x="1045188" y="1153814"/>
            <a:ext cx="10571767" cy="707886"/>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id="{380FB07C-0BB4-42CA-8B4E-20EBD079B5FB}"/>
              </a:ext>
            </a:extLst>
          </p:cNvPr>
          <p:cNvSpPr/>
          <p:nvPr/>
        </p:nvSpPr>
        <p:spPr>
          <a:xfrm>
            <a:off x="648585" y="266877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id="{5E5370E0-5844-4893-B0D2-7E05ABA45E99}"/>
              </a:ext>
            </a:extLst>
          </p:cNvPr>
          <p:cNvSpPr/>
          <p:nvPr/>
        </p:nvSpPr>
        <p:spPr>
          <a:xfrm>
            <a:off x="4419938" y="2668770"/>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id="{609D06B9-402C-4D48-81D2-033CD9BEAD2E}"/>
              </a:ext>
            </a:extLst>
          </p:cNvPr>
          <p:cNvSpPr/>
          <p:nvPr/>
        </p:nvSpPr>
        <p:spPr>
          <a:xfrm>
            <a:off x="8366591" y="251206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565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031" y="-8125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49574" y="2888226"/>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00" y="5174226"/>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10041" y="7460226"/>
            <a:ext cx="6096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16941" y="7155426"/>
            <a:ext cx="609600" cy="609600"/>
          </a:xfrm>
          <a:prstGeom prst="rect">
            <a:avLst/>
          </a:prstGeom>
        </p:spPr>
      </p:pic>
    </p:spTree>
    <p:extLst>
      <p:ext uri="{BB962C8B-B14F-4D97-AF65-F5344CB8AC3E}">
        <p14:creationId xmlns:p14="http://schemas.microsoft.com/office/powerpoint/2010/main" val="30043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84028"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04562"/>
            <a:ext cx="609600" cy="609600"/>
          </a:xfrm>
          <a:prstGeom prst="rect">
            <a:avLst/>
          </a:prstGeom>
        </p:spPr>
      </p:pic>
      <p:sp>
        <p:nvSpPr>
          <p:cNvPr id="12" name="TextBox 11">
            <a:extLst>
              <a:ext uri="{FF2B5EF4-FFF2-40B4-BE49-F238E27FC236}">
                <a16:creationId xmlns:a16="http://schemas.microsoft.com/office/drawing/2014/main" id="{8A2FF3CA-54A6-44A0-8DB1-EE011538A8C8}"/>
              </a:ext>
            </a:extLst>
          </p:cNvPr>
          <p:cNvSpPr txBox="1"/>
          <p:nvPr/>
        </p:nvSpPr>
        <p:spPr>
          <a:xfrm>
            <a:off x="810116" y="109945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2DD409CD-83CD-4E94-B1E7-C74989CD6E3A}"/>
              </a:ext>
            </a:extLst>
          </p:cNvPr>
          <p:cNvSpPr/>
          <p:nvPr/>
        </p:nvSpPr>
        <p:spPr>
          <a:xfrm>
            <a:off x="1025626" y="2203706"/>
            <a:ext cx="9555288"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54E83E43-5E3C-47C9-AD18-F5D2735481D8}"/>
              </a:ext>
            </a:extLst>
          </p:cNvPr>
          <p:cNvSpPr txBox="1">
            <a:spLocks/>
          </p:cNvSpPr>
          <p:nvPr/>
        </p:nvSpPr>
        <p:spPr>
          <a:xfrm>
            <a:off x="1028738" y="2381700"/>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307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356553" y="1816748"/>
            <a:ext cx="837583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spTree>
    <p:extLst>
      <p:ext uri="{BB962C8B-B14F-4D97-AF65-F5344CB8AC3E}">
        <p14:creationId xmlns:p14="http://schemas.microsoft.com/office/powerpoint/2010/main" val="219402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00B4F1C-AB1D-49D2-9C69-9966A7FBDFC8}"/>
              </a:ext>
            </a:extLst>
          </p:cNvPr>
          <p:cNvPicPr>
            <a:picLocks noChangeAspect="1"/>
          </p:cNvPicPr>
          <p:nvPr/>
        </p:nvPicPr>
        <p:blipFill>
          <a:blip r:embed="rId4"/>
          <a:stretch>
            <a:fillRect/>
          </a:stretch>
        </p:blipFill>
        <p:spPr>
          <a:xfrm>
            <a:off x="2412769" y="1837570"/>
            <a:ext cx="7157324" cy="3188484"/>
          </a:xfrm>
          <a:prstGeom prst="rect">
            <a:avLst/>
          </a:prstGeom>
        </p:spPr>
      </p:pic>
    </p:spTree>
    <p:extLst>
      <p:ext uri="{BB962C8B-B14F-4D97-AF65-F5344CB8AC3E}">
        <p14:creationId xmlns:p14="http://schemas.microsoft.com/office/powerpoint/2010/main" val="111120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223135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pic>
        <p:nvPicPr>
          <p:cNvPr id="12" name="Picture 11">
            <a:extLst>
              <a:ext uri="{FF2B5EF4-FFF2-40B4-BE49-F238E27FC236}">
                <a16:creationId xmlns:a16="http://schemas.microsoft.com/office/drawing/2014/main" id="{7975A6D4-E4B6-4A60-8F97-D5B25B3E859B}"/>
              </a:ext>
            </a:extLst>
          </p:cNvPr>
          <p:cNvPicPr>
            <a:picLocks noChangeAspect="1"/>
          </p:cNvPicPr>
          <p:nvPr/>
        </p:nvPicPr>
        <p:blipFill>
          <a:blip r:embed="rId4"/>
          <a:stretch>
            <a:fillRect/>
          </a:stretch>
        </p:blipFill>
        <p:spPr>
          <a:xfrm>
            <a:off x="2272754" y="1568980"/>
            <a:ext cx="8672320" cy="3574519"/>
          </a:xfrm>
          <a:prstGeom prst="rect">
            <a:avLst/>
          </a:prstGeom>
        </p:spPr>
      </p:pic>
    </p:spTree>
    <p:extLst>
      <p:ext uri="{BB962C8B-B14F-4D97-AF65-F5344CB8AC3E}">
        <p14:creationId xmlns:p14="http://schemas.microsoft.com/office/powerpoint/2010/main" val="2203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08D0C1-38A0-4953-8944-D18D25274FFA}"/>
              </a:ext>
            </a:extLst>
          </p:cNvPr>
          <p:cNvSpPr/>
          <p:nvPr/>
        </p:nvSpPr>
        <p:spPr>
          <a:xfrm>
            <a:off x="1257300" y="438928"/>
            <a:ext cx="972820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Tree>
    <p:extLst>
      <p:ext uri="{BB962C8B-B14F-4D97-AF65-F5344CB8AC3E}">
        <p14:creationId xmlns:p14="http://schemas.microsoft.com/office/powerpoint/2010/main" val="25457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510E4CB-AF65-4911-8D41-652180DC690D}"/>
              </a:ext>
            </a:extLst>
          </p:cNvPr>
          <p:cNvPicPr>
            <a:picLocks noChangeAspect="1"/>
          </p:cNvPicPr>
          <p:nvPr/>
        </p:nvPicPr>
        <p:blipFill>
          <a:blip r:embed="rId4"/>
          <a:stretch>
            <a:fillRect/>
          </a:stretch>
        </p:blipFill>
        <p:spPr>
          <a:xfrm>
            <a:off x="2288800" y="1302638"/>
            <a:ext cx="7157324" cy="3505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6834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id="{459FEF8A-0726-4D94-86E6-14842F2D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94" name="Group 93">
            <a:extLst>
              <a:ext uri="{FF2B5EF4-FFF2-40B4-BE49-F238E27FC236}">
                <a16:creationId xmlns:a16="http://schemas.microsoft.com/office/drawing/2014/main" id="{802CA85F-9434-47E3-9535-F41085F58AD7}"/>
              </a:ext>
            </a:extLst>
          </p:cNvPr>
          <p:cNvGrpSpPr/>
          <p:nvPr/>
        </p:nvGrpSpPr>
        <p:grpSpPr>
          <a:xfrm>
            <a:off x="4688747" y="2566296"/>
            <a:ext cx="5738902" cy="1678312"/>
            <a:chOff x="6410789" y="819970"/>
            <a:chExt cx="4322439" cy="1803873"/>
          </a:xfrm>
        </p:grpSpPr>
        <p:pic>
          <p:nvPicPr>
            <p:cNvPr id="95" name="Picture 94">
              <a:extLst>
                <a:ext uri="{FF2B5EF4-FFF2-40B4-BE49-F238E27FC236}">
                  <a16:creationId xmlns:a16="http://schemas.microsoft.com/office/drawing/2014/main" id="{6CC710FD-8BE9-4519-887A-5B7025E3B184}"/>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id="{D37516A4-8B7A-4E54-B4AB-E4D11BC050B9}"/>
              </a:ext>
            </a:extLst>
          </p:cNvPr>
          <p:cNvGrpSpPr/>
          <p:nvPr/>
        </p:nvGrpSpPr>
        <p:grpSpPr>
          <a:xfrm>
            <a:off x="5972538" y="3730920"/>
            <a:ext cx="3781464" cy="1043679"/>
            <a:chOff x="6410789" y="2733385"/>
            <a:chExt cx="4322439" cy="1121761"/>
          </a:xfrm>
        </p:grpSpPr>
        <p:pic>
          <p:nvPicPr>
            <p:cNvPr id="98" name="Picture 97">
              <a:extLst>
                <a:ext uri="{FF2B5EF4-FFF2-40B4-BE49-F238E27FC236}">
                  <a16:creationId xmlns:a16="http://schemas.microsoft.com/office/drawing/2014/main" id="{7D03F3AC-3CF2-4F09-89C5-36A8989DA2C2}"/>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id="{4CC414B0-35B0-4004-BBAB-A908589D0B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id="{7C5BE135-70DE-4235-B3B2-089610C4DC7B}"/>
              </a:ext>
            </a:extLst>
          </p:cNvPr>
          <p:cNvSpPr/>
          <p:nvPr/>
        </p:nvSpPr>
        <p:spPr>
          <a:xfrm>
            <a:off x="1057334" y="1569768"/>
            <a:ext cx="3738524"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id="{DAE216CD-E36A-4111-8DF7-A2422A1B7ABC}"/>
              </a:ext>
            </a:extLst>
          </p:cNvPr>
          <p:cNvGrpSpPr/>
          <p:nvPr/>
        </p:nvGrpSpPr>
        <p:grpSpPr>
          <a:xfrm>
            <a:off x="5879347" y="1331443"/>
            <a:ext cx="3781463" cy="1121761"/>
            <a:chOff x="6410789" y="819970"/>
            <a:chExt cx="4322439" cy="1121761"/>
          </a:xfrm>
        </p:grpSpPr>
        <p:pic>
          <p:nvPicPr>
            <p:cNvPr id="102" name="Picture 101">
              <a:extLst>
                <a:ext uri="{FF2B5EF4-FFF2-40B4-BE49-F238E27FC236}">
                  <a16:creationId xmlns:a16="http://schemas.microsoft.com/office/drawing/2014/main" id="{78D56D3C-8FDE-4A81-84F9-4F9A6DE59930}"/>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id="{2907147C-7482-426E-B09D-85D12195873F}"/>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70901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638658" y="197123"/>
            <a:ext cx="66590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50CAD02-E3DC-4F64-9C06-4C56F752D40E}"/>
              </a:ext>
            </a:extLst>
          </p:cNvPr>
          <p:cNvSpPr txBox="1"/>
          <p:nvPr/>
        </p:nvSpPr>
        <p:spPr>
          <a:xfrm>
            <a:off x="1551123" y="1437963"/>
            <a:ext cx="9584102" cy="1754326"/>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4C195D66-BCB3-4A1E-B504-FE671072FDEE}"/>
              </a:ext>
            </a:extLst>
          </p:cNvPr>
          <p:cNvSpPr txBox="1"/>
          <p:nvPr/>
        </p:nvSpPr>
        <p:spPr>
          <a:xfrm>
            <a:off x="1551123" y="3389556"/>
            <a:ext cx="9584102" cy="2308324"/>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9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1693</Words>
  <Application>Microsoft Office PowerPoint</Application>
  <PresentationFormat>Widescreen</PresentationFormat>
  <Paragraphs>77</Paragraphs>
  <Slides>32</Slides>
  <Notes>11</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#9Slide03 AmpleSoft Bold</vt:lpstr>
      <vt:lpstr>Arial</vt:lpstr>
      <vt:lpstr>Arial-Rounded</vt:lpstr>
      <vt:lpstr>Calibri</vt:lpstr>
      <vt:lpstr>SVN-Cookies</vt:lpstr>
      <vt:lpstr>Times New Roman</vt:lpstr>
      <vt:lpstr>字魂36号-正文宋楷</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30</cp:revision>
  <dcterms:created xsi:type="dcterms:W3CDTF">2022-08-09T02:26:49Z</dcterms:created>
  <dcterms:modified xsi:type="dcterms:W3CDTF">2025-10-12T15:26:11Z</dcterms:modified>
</cp:coreProperties>
</file>