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</p:sldMasterIdLst>
  <p:notesMasterIdLst>
    <p:notesMasterId r:id="rId18"/>
  </p:notesMasterIdLst>
  <p:sldIdLst>
    <p:sldId id="326" r:id="rId4"/>
    <p:sldId id="2632" r:id="rId5"/>
    <p:sldId id="302" r:id="rId6"/>
    <p:sldId id="2650" r:id="rId7"/>
    <p:sldId id="2631" r:id="rId8"/>
    <p:sldId id="2651" r:id="rId9"/>
    <p:sldId id="2652" r:id="rId10"/>
    <p:sldId id="259" r:id="rId11"/>
    <p:sldId id="2636" r:id="rId12"/>
    <p:sldId id="2653" r:id="rId13"/>
    <p:sldId id="2654" r:id="rId14"/>
    <p:sldId id="2655" r:id="rId15"/>
    <p:sldId id="2657" r:id="rId16"/>
    <p:sldId id="265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879" autoAdjust="0"/>
  </p:normalViewPr>
  <p:slideViewPr>
    <p:cSldViewPr snapToGrid="0">
      <p:cViewPr varScale="1">
        <p:scale>
          <a:sx n="74" d="100"/>
          <a:sy n="74" d="100"/>
        </p:scale>
        <p:origin x="104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6100F-4FF0-4DDF-81AC-B21E239F4B44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3D9DE6-6F99-44C4-9FAB-544B47BA6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317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17676-A16B-461A-BE0A-3074479F44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700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0D442-A43C-4EF5-89F0-2BEA13600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6464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0D442-A43C-4EF5-89F0-2BEA13600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5266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0D442-A43C-4EF5-89F0-2BEA13600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2181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17676-A16B-461A-BE0A-3074479F44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996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17676-A16B-461A-BE0A-3074479F44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988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0D442-A43C-4EF5-89F0-2BEA13600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353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0D442-A43C-4EF5-89F0-2BEA13600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471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con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, con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xô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BCA5C5-ACE0-46CF-8274-7EBAD72A29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657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0D442-A43C-4EF5-89F0-2BEA13600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307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0D442-A43C-4EF5-89F0-2BEA13600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51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0D442-A43C-4EF5-89F0-2BEA13600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183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17676-A16B-461A-BE0A-3074479F44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649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image" Target="../media/image8.png"/><Relationship Id="rId16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11" Type="http://schemas.openxmlformats.org/officeDocument/2006/relationships/image" Target="../media/image19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058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511BD7-A102-4EC0-ACB1-CA23A005D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AE4283D-1800-46BD-9226-086F3FE0DD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AFE39-9759-4E13-9E5B-72ECEBCD1C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E50EC7-D592-4A22-BC6F-C09D14F98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/>
              <a:pPr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7670E11-7C9F-4EF1-BEAA-A7D9ED07D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611DE4-AAEE-4A82-AFEB-3506FB239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82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58D9FF-A481-4B03-B2AB-4FC1B4F6F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45DEEA1-91F4-4AD2-BD34-5FC5BC7864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F97A47-B6FC-4C71-B4B0-B498BBF0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/>
              <a:pPr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9E3D2B-23A6-43F7-91CB-11CFCC74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C05E12-BE79-4AD4-AEB3-B629C679F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92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474A1E8-E1E2-4264-AEBD-55CAE2D08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13BEAA-163F-4163-B293-94B0D5DF8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552181-EAAB-4E44-8FBE-E6D7521E6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/>
              <a:pPr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FCAC23-EB12-4DAE-B798-B96CF60D7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8808FB-A0C2-4965-B9AC-E3A9B7CBF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01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4564282" y="0"/>
            <a:ext cx="3080533" cy="6858000"/>
          </a:xfrm>
          <a:prstGeom prst="rect">
            <a:avLst/>
          </a:prstGeom>
          <a:solidFill>
            <a:srgbClr val="0171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489194" y="545124"/>
            <a:ext cx="11230708" cy="5767752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371149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906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89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488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8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22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40"/>
          <a:stretch>
            <a:fillRect/>
          </a:stretch>
        </p:blipFill>
        <p:spPr>
          <a:xfrm>
            <a:off x="10971216" y="1877841"/>
            <a:ext cx="1220785" cy="13147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5"/>
          <a:stretch>
            <a:fillRect/>
          </a:stretch>
        </p:blipFill>
        <p:spPr>
          <a:xfrm>
            <a:off x="0" y="2229823"/>
            <a:ext cx="1006029" cy="842932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2890353"/>
            <a:ext cx="12192000" cy="3967648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37" y="1320111"/>
            <a:ext cx="1244012" cy="106523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54" y="1320111"/>
            <a:ext cx="567900" cy="142651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075" y="1320111"/>
            <a:ext cx="1012983" cy="1261768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4476121" y="1589047"/>
            <a:ext cx="780057" cy="1200320"/>
            <a:chOff x="3357090" y="1040777"/>
            <a:chExt cx="683179" cy="105124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2048" y="1040777"/>
              <a:ext cx="358221" cy="105124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7090" y="1097837"/>
              <a:ext cx="392882" cy="986884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9"/>
          <a:stretch>
            <a:fillRect/>
          </a:stretch>
        </p:blipFill>
        <p:spPr>
          <a:xfrm>
            <a:off x="9256769" y="494271"/>
            <a:ext cx="838584" cy="220774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70"/>
          <a:stretch>
            <a:fillRect/>
          </a:stretch>
        </p:blipFill>
        <p:spPr>
          <a:xfrm>
            <a:off x="0" y="1936177"/>
            <a:ext cx="12192000" cy="104592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87" y="2120001"/>
            <a:ext cx="1627115" cy="65962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741" y="1008039"/>
            <a:ext cx="482227" cy="111196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1049" y="2139683"/>
            <a:ext cx="976319" cy="39579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17" y="2340547"/>
            <a:ext cx="1047145" cy="39807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825" y="1214247"/>
            <a:ext cx="2400049" cy="188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5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2963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633" y="5853776"/>
            <a:ext cx="913832" cy="7825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667" y="5758536"/>
            <a:ext cx="772424" cy="962129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-100385" y="5057703"/>
            <a:ext cx="910905" cy="1401664"/>
            <a:chOff x="3369447" y="3907546"/>
            <a:chExt cx="683179" cy="105124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405" y="3907546"/>
              <a:ext cx="358221" cy="105124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9447" y="3964606"/>
              <a:ext cx="392882" cy="986884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89" y="5218408"/>
            <a:ext cx="561548" cy="164793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70221"/>
            <a:ext cx="12192000" cy="78777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405" y="6239599"/>
            <a:ext cx="1174383" cy="47609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393" y="5369558"/>
            <a:ext cx="385217" cy="88826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19683" y="6358337"/>
            <a:ext cx="976319" cy="39579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3" y="6162906"/>
            <a:ext cx="1047145" cy="39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2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92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75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231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53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D2855-8D6B-4131-88DA-EB4774F8C0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AC6E2E-A12D-41B5-B137-D4E967BFC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B2203-3014-463F-A859-4AC4311E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6AFD9-6EBC-4868-840A-F8C01DF51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CF906-F88B-4001-A9EA-62D529CDD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4324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25AB9-DAC5-4856-AA50-50C3F58B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6650A-5947-4C16-9D42-155249B5E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B8B5A-6F14-431B-950A-E5AC99212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AE388-5633-4964-A0DD-8ADCCF744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82022-E699-4EFA-ACC0-C9D82CBC5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3172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45C5E-8865-4151-9F22-2D3F77D7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6B106-8640-467C-A648-ED63E4E5D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C256D-59CA-4ADE-8AE6-E0300154C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4D73A-22E0-41CC-B484-F851B2E4B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347F8-E8E6-4270-82C8-65628784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1920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F2DCD-2AFE-4D94-ADE8-22D83D830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F63A9-1F96-4D60-9552-408FDC00D7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AC81DD-61DF-47C8-9181-03144638E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926F6D-95C5-4384-A0D4-FAC3A88D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CE428-CD25-4E3A-B7E1-9868F972F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CB77D-BC97-41BD-B039-78A177005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1358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D335E-C16B-4557-B71D-A790BD80F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E1DA1-19CA-4934-B62B-BB6172C66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9C41CE-D83B-46CC-97A3-B55E24F59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3756B6-0C99-4191-8B3E-9CCD674DAE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6761A7-0806-48A8-AED2-8A0DD76D5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6554CE-0F4E-4D69-A404-067847CEA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7CB44E-F26D-4352-9BEA-FB137E9D8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F024F5-E322-4CFF-BBB8-5EA48203B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11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699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DA3F3-DC28-4EE5-A078-1A5F9E1C6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62020D-B00D-4114-A67B-355BB4996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F83E1E-4E8F-44D8-A699-52EA56E65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A53A31-A5CE-4D57-B400-651AA28B5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096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23150A-BE56-476E-8C9A-700395F85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11A2EB-81CC-4C37-9A05-346383BD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BADA5-EF6C-4CE7-A70A-17DB2035B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7696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56492-E61C-46BD-A2AC-3B37A3C51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15383-199A-4798-A8A4-AAE9C488F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12118-36BC-4BEE-BE9F-B639779F0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1C6AF5-ECD3-4DCB-BDF7-F0689F56F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49F029-1318-4595-AAF2-C1BC3D398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56045B-D879-4879-94BB-36984AAC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374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0E848-878A-4A06-8214-123956E7F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929C98-130A-49C9-8B38-9B292DC9BE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76BA52-5CAC-4BC0-BACF-125F000C1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7E532F-1ECE-4D1B-99D7-925548CFA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36D53-70E9-4EF1-B7CC-700A7706F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043E8-929B-4315-A6ED-C82ACC84C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806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C97CE-6738-449C-8B8F-188A04EA8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F45F55-24D3-414D-B80E-85CF85310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EA3B0-9D76-4BE4-8C18-00D72A778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C3554-8D68-4E42-8E47-8518B1413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606A0-9F60-4BAE-94E7-546A3D3A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844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611246-E4C3-4C43-8AD8-225EB367AE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06CA74-CA92-4170-971D-2120BBD99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2E681-1253-4260-A87D-3A0858E7F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E5D37-4731-4DBF-9A8F-57ABD5F41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CCB32-673B-42AE-BFE6-46E1B3E68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07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48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1"/>
          <a:stretch/>
        </p:blipFill>
        <p:spPr>
          <a:xfrm flipH="1">
            <a:off x="-487680" y="259080"/>
            <a:ext cx="7200155" cy="659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42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2490"/>
            <a:ext cx="12192000" cy="685301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00" t="55040" r="16231" b="29600"/>
          <a:stretch/>
        </p:blipFill>
        <p:spPr>
          <a:xfrm>
            <a:off x="8621285" y="5638800"/>
            <a:ext cx="3601196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5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245958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4B5E6AF-ED75-4101-9AED-91CDDC433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/>
              <a:pPr/>
              <a:t>2025/10/12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A22F7E7-8DC5-42B4-8CC0-D30F078F1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BCF769E-5FE5-4F35-BF96-8D9FDCC56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14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CE4DC-1D6B-4C1E-84E3-772A0323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205FF1-1FC0-4F62-9901-E5201BED9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F824FBA-6101-4BF6-B183-A6AE55208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962E91-7265-4AB6-A929-D1538ACEA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/>
              <a:pPr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6141F2-6122-467E-87C1-EAC638A69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6676ED-44DA-4467-9EA3-D8ADA337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771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7E2EA78-46E2-4E26-9F9B-F4394FFA1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F7FE723-F83B-4B77-8718-7D8E3BCCB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54AEB1-2562-4876-9212-229D003FE5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3BADC-D1F4-4DC1-852B-2012506F6467}" type="datetimeFigureOut">
              <a:rPr lang="zh-CN" altLang="en-US" smtClean="0"/>
              <a:pPr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38B83E-2778-4FA8-94F0-CE95C116A8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5B5CF2-85C1-4910-962C-2674A7720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91F8E-547F-4A88-AEEE-B65970F2C04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7196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9D9DB-18FC-4DE1-B6E3-B7CBA7A9329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863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0398D7-85B2-4685-B423-3E0C1BFA0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37D6F-CB2B-425B-9D82-13DE3F798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09F9-5071-4937-BCCF-45B9248AF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FBE42-D760-4209-9C85-C3F8D962A8F2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ECB7D-34A5-485D-8FB3-A7344FEA9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58CC8-1373-4CF5-856A-9BC2135D5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294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4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6.gif"/><Relationship Id="rId11" Type="http://schemas.openxmlformats.org/officeDocument/2006/relationships/image" Target="../media/image50.png"/><Relationship Id="rId5" Type="http://schemas.openxmlformats.org/officeDocument/2006/relationships/image" Target="../media/image45.gif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: 圆角 2">
            <a:extLst>
              <a:ext uri="{FF2B5EF4-FFF2-40B4-BE49-F238E27FC236}">
                <a16:creationId xmlns:a16="http://schemas.microsoft.com/office/drawing/2014/main" id="{848F7FBA-E073-4B08-87BA-8DBD8A78FB33}"/>
              </a:ext>
            </a:extLst>
          </p:cNvPr>
          <p:cNvSpPr/>
          <p:nvPr/>
        </p:nvSpPr>
        <p:spPr>
          <a:xfrm>
            <a:off x="4836091" y="766153"/>
            <a:ext cx="2519817" cy="430887"/>
          </a:xfrm>
          <a:prstGeom prst="roundRect">
            <a:avLst>
              <a:gd name="adj" fmla="val 50000"/>
            </a:avLst>
          </a:prstGeom>
          <a:solidFill>
            <a:srgbClr val="FA98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字魂35号-经典雅黑" panose="02000000000000000000" pitchFamily="2" charset="-122"/>
                <a:cs typeface="+mn-cs"/>
              </a:rPr>
              <a:t>Tiếng</a:t>
            </a: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字魂35号-经典雅黑" panose="02000000000000000000" pitchFamily="2" charset="-122"/>
                <a:cs typeface="+mn-cs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字魂35号-经典雅黑" panose="02000000000000000000" pitchFamily="2" charset="-122"/>
                <a:cs typeface="+mn-cs"/>
              </a:rPr>
              <a:t>việt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ea typeface="字魂35号-经典雅黑" panose="02000000000000000000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5B7F83-6FB8-43C8-857A-E481EEBA4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052" y="2627306"/>
            <a:ext cx="4834547" cy="16033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34F1A1-BB94-449D-ACAE-880EB9346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809" y="3811745"/>
            <a:ext cx="9199661" cy="22801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6B0D64-73C1-D93B-E752-2DE9D1C03A15}"/>
              </a:ext>
            </a:extLst>
          </p:cNvPr>
          <p:cNvSpPr txBox="1"/>
          <p:nvPr/>
        </p:nvSpPr>
        <p:spPr>
          <a:xfrm>
            <a:off x="3028083" y="119821"/>
            <a:ext cx="61358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</a:t>
            </a:r>
            <a:r>
              <a:rPr kumimoji="0" lang="en-US" sz="18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HƯNG ĐẠO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68019B4-AB72-45D2-ABBB-A3912B0BF5F1}"/>
              </a:ext>
            </a:extLst>
          </p:cNvPr>
          <p:cNvSpPr/>
          <p:nvPr/>
        </p:nvSpPr>
        <p:spPr>
          <a:xfrm>
            <a:off x="3557345" y="2812782"/>
            <a:ext cx="58541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7F7C8F58-5925-47CC-897C-A4D1E8FC98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76" t="17534" r="20335" b="20248"/>
          <a:stretch/>
        </p:blipFill>
        <p:spPr>
          <a:xfrm>
            <a:off x="2817640" y="2712699"/>
            <a:ext cx="1900517" cy="1667436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01833F31-0AFF-4CD5-93DB-1FC417235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59927" r="2780" b="18135"/>
          <a:stretch>
            <a:fillRect/>
          </a:stretch>
        </p:blipFill>
        <p:spPr>
          <a:xfrm>
            <a:off x="3557345" y="4380135"/>
            <a:ext cx="6526073" cy="1475232"/>
          </a:xfrm>
          <a:custGeom>
            <a:avLst/>
            <a:gdLst/>
            <a:ahLst/>
            <a:cxnLst/>
            <a:rect l="l" t="t" r="r" b="b"/>
            <a:pathLst>
              <a:path w="6526073" h="1475232">
                <a:moveTo>
                  <a:pt x="2462556" y="1275283"/>
                </a:moveTo>
                <a:cubicBezTo>
                  <a:pt x="2477186" y="1275283"/>
                  <a:pt x="2491207" y="1277924"/>
                  <a:pt x="2504618" y="1283208"/>
                </a:cubicBezTo>
                <a:cubicBezTo>
                  <a:pt x="2518029" y="1288491"/>
                  <a:pt x="2530018" y="1295806"/>
                  <a:pt x="2540584" y="1305153"/>
                </a:cubicBezTo>
                <a:cubicBezTo>
                  <a:pt x="2551151" y="1314500"/>
                  <a:pt x="2559686" y="1325473"/>
                  <a:pt x="2566188" y="1338072"/>
                </a:cubicBezTo>
                <a:cubicBezTo>
                  <a:pt x="2572690" y="1350670"/>
                  <a:pt x="2575941" y="1363878"/>
                  <a:pt x="2575941" y="1377696"/>
                </a:cubicBezTo>
                <a:cubicBezTo>
                  <a:pt x="2575941" y="1393952"/>
                  <a:pt x="2571878" y="1408785"/>
                  <a:pt x="2563749" y="1422196"/>
                </a:cubicBezTo>
                <a:cubicBezTo>
                  <a:pt x="2555621" y="1435608"/>
                  <a:pt x="2545461" y="1446784"/>
                  <a:pt x="2533270" y="1455724"/>
                </a:cubicBezTo>
                <a:cubicBezTo>
                  <a:pt x="2523516" y="1462227"/>
                  <a:pt x="2513153" y="1467104"/>
                  <a:pt x="2502180" y="1470355"/>
                </a:cubicBezTo>
                <a:cubicBezTo>
                  <a:pt x="2491207" y="1473606"/>
                  <a:pt x="2480031" y="1475232"/>
                  <a:pt x="2468652" y="1475232"/>
                </a:cubicBezTo>
                <a:cubicBezTo>
                  <a:pt x="2435327" y="1475232"/>
                  <a:pt x="2407692" y="1464259"/>
                  <a:pt x="2385746" y="1442313"/>
                </a:cubicBezTo>
                <a:cubicBezTo>
                  <a:pt x="2367052" y="1423619"/>
                  <a:pt x="2357705" y="1401267"/>
                  <a:pt x="2357705" y="1375257"/>
                </a:cubicBezTo>
                <a:cubicBezTo>
                  <a:pt x="2357705" y="1346809"/>
                  <a:pt x="2369084" y="1322425"/>
                  <a:pt x="2391842" y="1302105"/>
                </a:cubicBezTo>
                <a:cubicBezTo>
                  <a:pt x="2412975" y="1284224"/>
                  <a:pt x="2436546" y="1275283"/>
                  <a:pt x="2462556" y="1275283"/>
                </a:cubicBezTo>
                <a:close/>
                <a:moveTo>
                  <a:pt x="5338725" y="614476"/>
                </a:moveTo>
                <a:cubicBezTo>
                  <a:pt x="5325720" y="614476"/>
                  <a:pt x="5313731" y="624230"/>
                  <a:pt x="5302758" y="643737"/>
                </a:cubicBezTo>
                <a:cubicBezTo>
                  <a:pt x="5291785" y="663244"/>
                  <a:pt x="5283454" y="693724"/>
                  <a:pt x="5277765" y="735177"/>
                </a:cubicBezTo>
                <a:cubicBezTo>
                  <a:pt x="5277765" y="744118"/>
                  <a:pt x="5283251" y="750620"/>
                  <a:pt x="5294224" y="754684"/>
                </a:cubicBezTo>
                <a:cubicBezTo>
                  <a:pt x="5305197" y="758748"/>
                  <a:pt x="5317592" y="760780"/>
                  <a:pt x="5331410" y="760780"/>
                </a:cubicBezTo>
                <a:cubicBezTo>
                  <a:pt x="5348478" y="760780"/>
                  <a:pt x="5364937" y="758342"/>
                  <a:pt x="5380787" y="753465"/>
                </a:cubicBezTo>
                <a:cubicBezTo>
                  <a:pt x="5396636" y="748588"/>
                  <a:pt x="5404562" y="742899"/>
                  <a:pt x="5404562" y="736396"/>
                </a:cubicBezTo>
                <a:cubicBezTo>
                  <a:pt x="5398059" y="695756"/>
                  <a:pt x="5388915" y="665276"/>
                  <a:pt x="5377129" y="644956"/>
                </a:cubicBezTo>
                <a:cubicBezTo>
                  <a:pt x="5365344" y="624636"/>
                  <a:pt x="5352543" y="614476"/>
                  <a:pt x="5338725" y="614476"/>
                </a:cubicBezTo>
                <a:close/>
                <a:moveTo>
                  <a:pt x="2499132" y="280416"/>
                </a:moveTo>
                <a:cubicBezTo>
                  <a:pt x="2533270" y="280416"/>
                  <a:pt x="2567407" y="282854"/>
                  <a:pt x="2601545" y="287731"/>
                </a:cubicBezTo>
                <a:cubicBezTo>
                  <a:pt x="2620239" y="290982"/>
                  <a:pt x="2638933" y="294843"/>
                  <a:pt x="2657628" y="299313"/>
                </a:cubicBezTo>
                <a:cubicBezTo>
                  <a:pt x="2676322" y="303784"/>
                  <a:pt x="2693797" y="311708"/>
                  <a:pt x="2710053" y="323088"/>
                </a:cubicBezTo>
                <a:cubicBezTo>
                  <a:pt x="2730374" y="336905"/>
                  <a:pt x="2746629" y="354787"/>
                  <a:pt x="2758821" y="376732"/>
                </a:cubicBezTo>
                <a:cubicBezTo>
                  <a:pt x="2771013" y="398678"/>
                  <a:pt x="2777922" y="421843"/>
                  <a:pt x="2779548" y="446227"/>
                </a:cubicBezTo>
                <a:lnTo>
                  <a:pt x="2775890" y="455980"/>
                </a:lnTo>
                <a:cubicBezTo>
                  <a:pt x="2775890" y="474675"/>
                  <a:pt x="2772436" y="492963"/>
                  <a:pt x="2765527" y="510844"/>
                </a:cubicBezTo>
                <a:cubicBezTo>
                  <a:pt x="2758618" y="528726"/>
                  <a:pt x="2749068" y="544576"/>
                  <a:pt x="2736876" y="558393"/>
                </a:cubicBezTo>
                <a:cubicBezTo>
                  <a:pt x="2724684" y="572211"/>
                  <a:pt x="2710053" y="583387"/>
                  <a:pt x="2692984" y="591921"/>
                </a:cubicBezTo>
                <a:cubicBezTo>
                  <a:pt x="2675916" y="600456"/>
                  <a:pt x="2657628" y="604723"/>
                  <a:pt x="2638121" y="604723"/>
                </a:cubicBezTo>
                <a:cubicBezTo>
                  <a:pt x="2629992" y="604723"/>
                  <a:pt x="2623897" y="604316"/>
                  <a:pt x="2619833" y="603504"/>
                </a:cubicBezTo>
                <a:cubicBezTo>
                  <a:pt x="2612517" y="601878"/>
                  <a:pt x="2604796" y="600456"/>
                  <a:pt x="2596668" y="599236"/>
                </a:cubicBezTo>
                <a:cubicBezTo>
                  <a:pt x="2588540" y="598017"/>
                  <a:pt x="2580412" y="597408"/>
                  <a:pt x="2572284" y="597408"/>
                </a:cubicBezTo>
                <a:cubicBezTo>
                  <a:pt x="2561717" y="597408"/>
                  <a:pt x="2552776" y="599846"/>
                  <a:pt x="2545461" y="604723"/>
                </a:cubicBezTo>
                <a:cubicBezTo>
                  <a:pt x="2537333" y="610412"/>
                  <a:pt x="2533270" y="618134"/>
                  <a:pt x="2533270" y="627888"/>
                </a:cubicBezTo>
                <a:cubicBezTo>
                  <a:pt x="2533270" y="635203"/>
                  <a:pt x="2536521" y="640283"/>
                  <a:pt x="2543023" y="643128"/>
                </a:cubicBezTo>
                <a:cubicBezTo>
                  <a:pt x="2549525" y="645972"/>
                  <a:pt x="2556840" y="647395"/>
                  <a:pt x="2564968" y="647395"/>
                </a:cubicBezTo>
                <a:cubicBezTo>
                  <a:pt x="2569032" y="647395"/>
                  <a:pt x="2572690" y="647395"/>
                  <a:pt x="2575941" y="647395"/>
                </a:cubicBezTo>
                <a:cubicBezTo>
                  <a:pt x="2579193" y="647395"/>
                  <a:pt x="2582850" y="646988"/>
                  <a:pt x="2586914" y="646176"/>
                </a:cubicBezTo>
                <a:cubicBezTo>
                  <a:pt x="2592604" y="645363"/>
                  <a:pt x="2598090" y="644753"/>
                  <a:pt x="2603373" y="644347"/>
                </a:cubicBezTo>
                <a:cubicBezTo>
                  <a:pt x="2608656" y="643940"/>
                  <a:pt x="2614549" y="643737"/>
                  <a:pt x="2621052" y="643737"/>
                </a:cubicBezTo>
                <a:cubicBezTo>
                  <a:pt x="2628367" y="643737"/>
                  <a:pt x="2635682" y="643940"/>
                  <a:pt x="2642997" y="644347"/>
                </a:cubicBezTo>
                <a:cubicBezTo>
                  <a:pt x="2650313" y="644753"/>
                  <a:pt x="2657628" y="645363"/>
                  <a:pt x="2664943" y="646176"/>
                </a:cubicBezTo>
                <a:cubicBezTo>
                  <a:pt x="2712086" y="651052"/>
                  <a:pt x="2744597" y="669747"/>
                  <a:pt x="2762479" y="702259"/>
                </a:cubicBezTo>
                <a:cubicBezTo>
                  <a:pt x="2772233" y="720953"/>
                  <a:pt x="2777109" y="739648"/>
                  <a:pt x="2777109" y="758342"/>
                </a:cubicBezTo>
                <a:cubicBezTo>
                  <a:pt x="2777109" y="785977"/>
                  <a:pt x="2772029" y="807313"/>
                  <a:pt x="2761870" y="822350"/>
                </a:cubicBezTo>
                <a:cubicBezTo>
                  <a:pt x="2751709" y="837387"/>
                  <a:pt x="2737892" y="848563"/>
                  <a:pt x="2720417" y="855878"/>
                </a:cubicBezTo>
                <a:cubicBezTo>
                  <a:pt x="2702941" y="863193"/>
                  <a:pt x="2681808" y="867460"/>
                  <a:pt x="2657018" y="868680"/>
                </a:cubicBezTo>
                <a:cubicBezTo>
                  <a:pt x="2632228" y="869899"/>
                  <a:pt x="2605202" y="870508"/>
                  <a:pt x="2575941" y="870508"/>
                </a:cubicBezTo>
                <a:cubicBezTo>
                  <a:pt x="2571878" y="870508"/>
                  <a:pt x="2567813" y="870508"/>
                  <a:pt x="2563749" y="870508"/>
                </a:cubicBezTo>
                <a:cubicBezTo>
                  <a:pt x="2559686" y="870508"/>
                  <a:pt x="2555621" y="870915"/>
                  <a:pt x="2551557" y="871728"/>
                </a:cubicBezTo>
                <a:cubicBezTo>
                  <a:pt x="2537740" y="874166"/>
                  <a:pt x="2530831" y="881888"/>
                  <a:pt x="2530831" y="894892"/>
                </a:cubicBezTo>
                <a:cubicBezTo>
                  <a:pt x="2530831" y="908710"/>
                  <a:pt x="2535098" y="917854"/>
                  <a:pt x="2543633" y="922324"/>
                </a:cubicBezTo>
                <a:cubicBezTo>
                  <a:pt x="2552167" y="926795"/>
                  <a:pt x="2562124" y="929030"/>
                  <a:pt x="2573503" y="929030"/>
                </a:cubicBezTo>
                <a:cubicBezTo>
                  <a:pt x="2578380" y="929030"/>
                  <a:pt x="2583053" y="928827"/>
                  <a:pt x="2587524" y="928420"/>
                </a:cubicBezTo>
                <a:cubicBezTo>
                  <a:pt x="2591994" y="928014"/>
                  <a:pt x="2596668" y="927404"/>
                  <a:pt x="2601545" y="926592"/>
                </a:cubicBezTo>
                <a:cubicBezTo>
                  <a:pt x="2613737" y="924153"/>
                  <a:pt x="2625929" y="922934"/>
                  <a:pt x="2638121" y="922934"/>
                </a:cubicBezTo>
                <a:cubicBezTo>
                  <a:pt x="2677948" y="922934"/>
                  <a:pt x="2710257" y="934516"/>
                  <a:pt x="2735047" y="957681"/>
                </a:cubicBezTo>
                <a:cubicBezTo>
                  <a:pt x="2759837" y="980846"/>
                  <a:pt x="2772233" y="1013561"/>
                  <a:pt x="2772233" y="1055827"/>
                </a:cubicBezTo>
                <a:cubicBezTo>
                  <a:pt x="2772233" y="1057452"/>
                  <a:pt x="2772029" y="1059078"/>
                  <a:pt x="2771623" y="1060704"/>
                </a:cubicBezTo>
                <a:cubicBezTo>
                  <a:pt x="2771217" y="1062329"/>
                  <a:pt x="2771013" y="1063955"/>
                  <a:pt x="2771013" y="1065580"/>
                </a:cubicBezTo>
                <a:cubicBezTo>
                  <a:pt x="2769388" y="1099718"/>
                  <a:pt x="2761056" y="1128776"/>
                  <a:pt x="2746020" y="1152753"/>
                </a:cubicBezTo>
                <a:cubicBezTo>
                  <a:pt x="2730983" y="1176731"/>
                  <a:pt x="2711069" y="1196238"/>
                  <a:pt x="2686279" y="1211275"/>
                </a:cubicBezTo>
                <a:cubicBezTo>
                  <a:pt x="2661489" y="1226312"/>
                  <a:pt x="2633244" y="1237284"/>
                  <a:pt x="2601545" y="1244193"/>
                </a:cubicBezTo>
                <a:cubicBezTo>
                  <a:pt x="2569845" y="1251102"/>
                  <a:pt x="2536521" y="1254556"/>
                  <a:pt x="2501570" y="1254556"/>
                </a:cubicBezTo>
                <a:cubicBezTo>
                  <a:pt x="2485314" y="1254556"/>
                  <a:pt x="2468855" y="1253744"/>
                  <a:pt x="2452192" y="1252118"/>
                </a:cubicBezTo>
                <a:cubicBezTo>
                  <a:pt x="2435530" y="1250492"/>
                  <a:pt x="2419071" y="1248460"/>
                  <a:pt x="2402815" y="1246022"/>
                </a:cubicBezTo>
                <a:cubicBezTo>
                  <a:pt x="2375180" y="1241958"/>
                  <a:pt x="2348358" y="1235252"/>
                  <a:pt x="2322348" y="1225905"/>
                </a:cubicBezTo>
                <a:cubicBezTo>
                  <a:pt x="2296338" y="1216558"/>
                  <a:pt x="2272767" y="1202537"/>
                  <a:pt x="2251634" y="1183843"/>
                </a:cubicBezTo>
                <a:cubicBezTo>
                  <a:pt x="2228063" y="1162710"/>
                  <a:pt x="2209165" y="1135888"/>
                  <a:pt x="2194941" y="1103376"/>
                </a:cubicBezTo>
                <a:cubicBezTo>
                  <a:pt x="2180717" y="1070864"/>
                  <a:pt x="2169745" y="1035100"/>
                  <a:pt x="2162023" y="996086"/>
                </a:cubicBezTo>
                <a:cubicBezTo>
                  <a:pt x="2154301" y="957072"/>
                  <a:pt x="2149221" y="915619"/>
                  <a:pt x="2146783" y="871728"/>
                </a:cubicBezTo>
                <a:cubicBezTo>
                  <a:pt x="2144345" y="827836"/>
                  <a:pt x="2143126" y="783945"/>
                  <a:pt x="2143126" y="740054"/>
                </a:cubicBezTo>
                <a:cubicBezTo>
                  <a:pt x="2143126" y="726236"/>
                  <a:pt x="2143329" y="713028"/>
                  <a:pt x="2143735" y="700430"/>
                </a:cubicBezTo>
                <a:cubicBezTo>
                  <a:pt x="2144142" y="687832"/>
                  <a:pt x="2144345" y="675030"/>
                  <a:pt x="2144345" y="662025"/>
                </a:cubicBezTo>
                <a:cubicBezTo>
                  <a:pt x="2145157" y="627888"/>
                  <a:pt x="2146986" y="595376"/>
                  <a:pt x="2149831" y="564489"/>
                </a:cubicBezTo>
                <a:cubicBezTo>
                  <a:pt x="2152676" y="533603"/>
                  <a:pt x="2157756" y="504748"/>
                  <a:pt x="2165071" y="477926"/>
                </a:cubicBezTo>
                <a:cubicBezTo>
                  <a:pt x="2172386" y="451104"/>
                  <a:pt x="2182546" y="426516"/>
                  <a:pt x="2195551" y="404164"/>
                </a:cubicBezTo>
                <a:cubicBezTo>
                  <a:pt x="2208556" y="381812"/>
                  <a:pt x="2225625" y="362508"/>
                  <a:pt x="2246757" y="346252"/>
                </a:cubicBezTo>
                <a:cubicBezTo>
                  <a:pt x="2275205" y="322681"/>
                  <a:pt x="2311985" y="305816"/>
                  <a:pt x="2357095" y="295656"/>
                </a:cubicBezTo>
                <a:cubicBezTo>
                  <a:pt x="2402205" y="285496"/>
                  <a:pt x="2449551" y="280416"/>
                  <a:pt x="2499132" y="280416"/>
                </a:cubicBezTo>
                <a:close/>
                <a:moveTo>
                  <a:pt x="1475080" y="280416"/>
                </a:moveTo>
                <a:cubicBezTo>
                  <a:pt x="1497026" y="280416"/>
                  <a:pt x="1517955" y="285292"/>
                  <a:pt x="1537869" y="295046"/>
                </a:cubicBezTo>
                <a:cubicBezTo>
                  <a:pt x="1557783" y="304800"/>
                  <a:pt x="1577493" y="317601"/>
                  <a:pt x="1597000" y="333451"/>
                </a:cubicBezTo>
                <a:cubicBezTo>
                  <a:pt x="1616507" y="349300"/>
                  <a:pt x="1635405" y="367385"/>
                  <a:pt x="1653693" y="387705"/>
                </a:cubicBezTo>
                <a:cubicBezTo>
                  <a:pt x="1671981" y="408025"/>
                  <a:pt x="1690066" y="428345"/>
                  <a:pt x="1707947" y="448665"/>
                </a:cubicBezTo>
                <a:cubicBezTo>
                  <a:pt x="1725829" y="428345"/>
                  <a:pt x="1744320" y="408025"/>
                  <a:pt x="1763421" y="387705"/>
                </a:cubicBezTo>
                <a:cubicBezTo>
                  <a:pt x="1782522" y="367385"/>
                  <a:pt x="1801826" y="349300"/>
                  <a:pt x="1821333" y="333451"/>
                </a:cubicBezTo>
                <a:cubicBezTo>
                  <a:pt x="1840840" y="317601"/>
                  <a:pt x="1860754" y="304800"/>
                  <a:pt x="1881074" y="295046"/>
                </a:cubicBezTo>
                <a:cubicBezTo>
                  <a:pt x="1901394" y="285292"/>
                  <a:pt x="1921307" y="280416"/>
                  <a:pt x="1940815" y="280416"/>
                </a:cubicBezTo>
                <a:cubicBezTo>
                  <a:pt x="1964386" y="280416"/>
                  <a:pt x="1987347" y="284479"/>
                  <a:pt x="2009699" y="292608"/>
                </a:cubicBezTo>
                <a:cubicBezTo>
                  <a:pt x="2032051" y="300736"/>
                  <a:pt x="2052371" y="312115"/>
                  <a:pt x="2070659" y="326745"/>
                </a:cubicBezTo>
                <a:cubicBezTo>
                  <a:pt x="2088947" y="341376"/>
                  <a:pt x="2103984" y="358648"/>
                  <a:pt x="2115770" y="378561"/>
                </a:cubicBezTo>
                <a:cubicBezTo>
                  <a:pt x="2127555" y="398475"/>
                  <a:pt x="2135074" y="419811"/>
                  <a:pt x="2138325" y="442569"/>
                </a:cubicBezTo>
                <a:cubicBezTo>
                  <a:pt x="2139138" y="446633"/>
                  <a:pt x="2139544" y="450291"/>
                  <a:pt x="2139544" y="453542"/>
                </a:cubicBezTo>
                <a:cubicBezTo>
                  <a:pt x="2139544" y="456793"/>
                  <a:pt x="2139544" y="460451"/>
                  <a:pt x="2139544" y="464515"/>
                </a:cubicBezTo>
                <a:cubicBezTo>
                  <a:pt x="2139544" y="498652"/>
                  <a:pt x="2130603" y="532587"/>
                  <a:pt x="2112722" y="566318"/>
                </a:cubicBezTo>
                <a:cubicBezTo>
                  <a:pt x="2094840" y="600049"/>
                  <a:pt x="2072895" y="635203"/>
                  <a:pt x="2046885" y="671779"/>
                </a:cubicBezTo>
                <a:lnTo>
                  <a:pt x="1909115" y="835152"/>
                </a:lnTo>
                <a:cubicBezTo>
                  <a:pt x="1909928" y="853846"/>
                  <a:pt x="1910741" y="869289"/>
                  <a:pt x="1911554" y="881481"/>
                </a:cubicBezTo>
                <a:cubicBezTo>
                  <a:pt x="1912366" y="893673"/>
                  <a:pt x="1912773" y="907897"/>
                  <a:pt x="1912773" y="924153"/>
                </a:cubicBezTo>
                <a:cubicBezTo>
                  <a:pt x="1912773" y="936345"/>
                  <a:pt x="1912366" y="950569"/>
                  <a:pt x="1911554" y="966825"/>
                </a:cubicBezTo>
                <a:cubicBezTo>
                  <a:pt x="1910741" y="983081"/>
                  <a:pt x="1909522" y="1002995"/>
                  <a:pt x="1907896" y="1026566"/>
                </a:cubicBezTo>
                <a:cubicBezTo>
                  <a:pt x="1906270" y="1048512"/>
                  <a:pt x="1903629" y="1070457"/>
                  <a:pt x="1899971" y="1092403"/>
                </a:cubicBezTo>
                <a:cubicBezTo>
                  <a:pt x="1896314" y="1114348"/>
                  <a:pt x="1889608" y="1135481"/>
                  <a:pt x="1879855" y="1155801"/>
                </a:cubicBezTo>
                <a:cubicBezTo>
                  <a:pt x="1866037" y="1184249"/>
                  <a:pt x="1844498" y="1209446"/>
                  <a:pt x="1815237" y="1231392"/>
                </a:cubicBezTo>
                <a:cubicBezTo>
                  <a:pt x="1785976" y="1253337"/>
                  <a:pt x="1751432" y="1264310"/>
                  <a:pt x="1711605" y="1264310"/>
                </a:cubicBezTo>
                <a:cubicBezTo>
                  <a:pt x="1708354" y="1264310"/>
                  <a:pt x="1705306" y="1264310"/>
                  <a:pt x="1702461" y="1264310"/>
                </a:cubicBezTo>
                <a:cubicBezTo>
                  <a:pt x="1699616" y="1264310"/>
                  <a:pt x="1696162" y="1263904"/>
                  <a:pt x="1692098" y="1263091"/>
                </a:cubicBezTo>
                <a:cubicBezTo>
                  <a:pt x="1655522" y="1259027"/>
                  <a:pt x="1624026" y="1246225"/>
                  <a:pt x="1597610" y="1224686"/>
                </a:cubicBezTo>
                <a:cubicBezTo>
                  <a:pt x="1571194" y="1203147"/>
                  <a:pt x="1550670" y="1178966"/>
                  <a:pt x="1536040" y="1152144"/>
                </a:cubicBezTo>
                <a:cubicBezTo>
                  <a:pt x="1521410" y="1125321"/>
                  <a:pt x="1510640" y="1088136"/>
                  <a:pt x="1503731" y="1040587"/>
                </a:cubicBezTo>
                <a:cubicBezTo>
                  <a:pt x="1496823" y="993038"/>
                  <a:pt x="1493368" y="942035"/>
                  <a:pt x="1493368" y="887577"/>
                </a:cubicBezTo>
                <a:cubicBezTo>
                  <a:pt x="1493368" y="876198"/>
                  <a:pt x="1493368" y="864412"/>
                  <a:pt x="1493368" y="852220"/>
                </a:cubicBezTo>
                <a:cubicBezTo>
                  <a:pt x="1493368" y="840028"/>
                  <a:pt x="1493774" y="827836"/>
                  <a:pt x="1494587" y="815644"/>
                </a:cubicBezTo>
                <a:cubicBezTo>
                  <a:pt x="1473455" y="794512"/>
                  <a:pt x="1452728" y="771550"/>
                  <a:pt x="1432408" y="746760"/>
                </a:cubicBezTo>
                <a:cubicBezTo>
                  <a:pt x="1412088" y="721969"/>
                  <a:pt x="1392581" y="696976"/>
                  <a:pt x="1373887" y="671779"/>
                </a:cubicBezTo>
                <a:cubicBezTo>
                  <a:pt x="1347064" y="635203"/>
                  <a:pt x="1324103" y="600049"/>
                  <a:pt x="1305002" y="566318"/>
                </a:cubicBezTo>
                <a:cubicBezTo>
                  <a:pt x="1285901" y="532587"/>
                  <a:pt x="1276351" y="498246"/>
                  <a:pt x="1276351" y="463296"/>
                </a:cubicBezTo>
                <a:cubicBezTo>
                  <a:pt x="1276351" y="460044"/>
                  <a:pt x="1276351" y="456793"/>
                  <a:pt x="1276351" y="453542"/>
                </a:cubicBezTo>
                <a:cubicBezTo>
                  <a:pt x="1276351" y="450291"/>
                  <a:pt x="1276757" y="446633"/>
                  <a:pt x="1277570" y="442569"/>
                </a:cubicBezTo>
                <a:cubicBezTo>
                  <a:pt x="1280821" y="419811"/>
                  <a:pt x="1288339" y="398475"/>
                  <a:pt x="1300125" y="378561"/>
                </a:cubicBezTo>
                <a:cubicBezTo>
                  <a:pt x="1311910" y="358648"/>
                  <a:pt x="1326947" y="341376"/>
                  <a:pt x="1345235" y="326745"/>
                </a:cubicBezTo>
                <a:cubicBezTo>
                  <a:pt x="1363523" y="312115"/>
                  <a:pt x="1383843" y="300736"/>
                  <a:pt x="1406195" y="292608"/>
                </a:cubicBezTo>
                <a:cubicBezTo>
                  <a:pt x="1428547" y="284479"/>
                  <a:pt x="1451509" y="280416"/>
                  <a:pt x="1475080" y="280416"/>
                </a:cubicBezTo>
                <a:close/>
                <a:moveTo>
                  <a:pt x="3409874" y="279196"/>
                </a:moveTo>
                <a:cubicBezTo>
                  <a:pt x="3433357" y="279196"/>
                  <a:pt x="3457242" y="285089"/>
                  <a:pt x="3481531" y="296875"/>
                </a:cubicBezTo>
                <a:cubicBezTo>
                  <a:pt x="3505819" y="308660"/>
                  <a:pt x="3524847" y="323900"/>
                  <a:pt x="3538614" y="342595"/>
                </a:cubicBezTo>
                <a:cubicBezTo>
                  <a:pt x="3557232" y="367792"/>
                  <a:pt x="3569577" y="395224"/>
                  <a:pt x="3575647" y="424891"/>
                </a:cubicBezTo>
                <a:cubicBezTo>
                  <a:pt x="3581718" y="454558"/>
                  <a:pt x="3584753" y="488899"/>
                  <a:pt x="3584753" y="527913"/>
                </a:cubicBezTo>
                <a:lnTo>
                  <a:pt x="3584753" y="542544"/>
                </a:lnTo>
                <a:cubicBezTo>
                  <a:pt x="3584753" y="576681"/>
                  <a:pt x="3584753" y="611022"/>
                  <a:pt x="3584753" y="645566"/>
                </a:cubicBezTo>
                <a:cubicBezTo>
                  <a:pt x="3584753" y="680110"/>
                  <a:pt x="3583940" y="714451"/>
                  <a:pt x="3582315" y="748588"/>
                </a:cubicBezTo>
                <a:cubicBezTo>
                  <a:pt x="3580689" y="791667"/>
                  <a:pt x="3579064" y="833323"/>
                  <a:pt x="3577438" y="873556"/>
                </a:cubicBezTo>
                <a:cubicBezTo>
                  <a:pt x="3575813" y="913790"/>
                  <a:pt x="3572155" y="954633"/>
                  <a:pt x="3566465" y="996086"/>
                </a:cubicBezTo>
                <a:cubicBezTo>
                  <a:pt x="3562401" y="1029411"/>
                  <a:pt x="3556712" y="1061923"/>
                  <a:pt x="3549396" y="1093622"/>
                </a:cubicBezTo>
                <a:cubicBezTo>
                  <a:pt x="3542081" y="1125321"/>
                  <a:pt x="3531312" y="1153769"/>
                  <a:pt x="3517088" y="1178966"/>
                </a:cubicBezTo>
                <a:cubicBezTo>
                  <a:pt x="3502864" y="1204163"/>
                  <a:pt x="3484169" y="1224483"/>
                  <a:pt x="3461004" y="1239926"/>
                </a:cubicBezTo>
                <a:cubicBezTo>
                  <a:pt x="3437840" y="1255369"/>
                  <a:pt x="3407969" y="1263091"/>
                  <a:pt x="3371393" y="1263091"/>
                </a:cubicBezTo>
                <a:cubicBezTo>
                  <a:pt x="3342132" y="1263091"/>
                  <a:pt x="3316936" y="1260043"/>
                  <a:pt x="3295803" y="1253947"/>
                </a:cubicBezTo>
                <a:cubicBezTo>
                  <a:pt x="3274670" y="1247851"/>
                  <a:pt x="3256585" y="1237894"/>
                  <a:pt x="3241548" y="1224076"/>
                </a:cubicBezTo>
                <a:cubicBezTo>
                  <a:pt x="3226512" y="1210259"/>
                  <a:pt x="3213710" y="1192377"/>
                  <a:pt x="3203143" y="1170432"/>
                </a:cubicBezTo>
                <a:cubicBezTo>
                  <a:pt x="3192577" y="1148486"/>
                  <a:pt x="3182417" y="1121664"/>
                  <a:pt x="3172664" y="1089964"/>
                </a:cubicBezTo>
                <a:cubicBezTo>
                  <a:pt x="3169412" y="1080211"/>
                  <a:pt x="3165755" y="1067612"/>
                  <a:pt x="3161691" y="1052169"/>
                </a:cubicBezTo>
                <a:cubicBezTo>
                  <a:pt x="3157627" y="1036726"/>
                  <a:pt x="3152953" y="1021080"/>
                  <a:pt x="3147670" y="1005230"/>
                </a:cubicBezTo>
                <a:cubicBezTo>
                  <a:pt x="3142387" y="989380"/>
                  <a:pt x="3136697" y="974547"/>
                  <a:pt x="3130601" y="960729"/>
                </a:cubicBezTo>
                <a:cubicBezTo>
                  <a:pt x="3124505" y="946912"/>
                  <a:pt x="3118206" y="936345"/>
                  <a:pt x="3111704" y="929030"/>
                </a:cubicBezTo>
                <a:cubicBezTo>
                  <a:pt x="3109265" y="925779"/>
                  <a:pt x="3106421" y="924153"/>
                  <a:pt x="3103169" y="924153"/>
                </a:cubicBezTo>
                <a:cubicBezTo>
                  <a:pt x="3099105" y="924153"/>
                  <a:pt x="3096057" y="927608"/>
                  <a:pt x="3094025" y="934516"/>
                </a:cubicBezTo>
                <a:cubicBezTo>
                  <a:pt x="3091993" y="941425"/>
                  <a:pt x="3090977" y="949350"/>
                  <a:pt x="3090977" y="958291"/>
                </a:cubicBezTo>
                <a:cubicBezTo>
                  <a:pt x="3090977" y="965606"/>
                  <a:pt x="3091181" y="972718"/>
                  <a:pt x="3091587" y="979627"/>
                </a:cubicBezTo>
                <a:cubicBezTo>
                  <a:pt x="3091993" y="986536"/>
                  <a:pt x="3092196" y="993648"/>
                  <a:pt x="3092196" y="1000963"/>
                </a:cubicBezTo>
                <a:lnTo>
                  <a:pt x="3090977" y="1000963"/>
                </a:lnTo>
                <a:cubicBezTo>
                  <a:pt x="3090977" y="1024534"/>
                  <a:pt x="3090574" y="1047699"/>
                  <a:pt x="3089768" y="1070457"/>
                </a:cubicBezTo>
                <a:cubicBezTo>
                  <a:pt x="3088961" y="1093216"/>
                  <a:pt x="3086532" y="1115161"/>
                  <a:pt x="3082481" y="1136294"/>
                </a:cubicBezTo>
                <a:cubicBezTo>
                  <a:pt x="3076004" y="1172057"/>
                  <a:pt x="3062240" y="1201318"/>
                  <a:pt x="3041190" y="1224076"/>
                </a:cubicBezTo>
                <a:cubicBezTo>
                  <a:pt x="3020140" y="1246835"/>
                  <a:pt x="2990184" y="1258214"/>
                  <a:pt x="2951322" y="1258214"/>
                </a:cubicBezTo>
                <a:cubicBezTo>
                  <a:pt x="2905170" y="1258214"/>
                  <a:pt x="2868937" y="1244193"/>
                  <a:pt x="2842622" y="1216152"/>
                </a:cubicBezTo>
                <a:cubicBezTo>
                  <a:pt x="2816308" y="1188110"/>
                  <a:pt x="2799512" y="1152144"/>
                  <a:pt x="2792235" y="1108252"/>
                </a:cubicBezTo>
                <a:cubicBezTo>
                  <a:pt x="2786558" y="1072489"/>
                  <a:pt x="2783113" y="1035304"/>
                  <a:pt x="2781901" y="996696"/>
                </a:cubicBezTo>
                <a:cubicBezTo>
                  <a:pt x="2780688" y="958088"/>
                  <a:pt x="2780081" y="918464"/>
                  <a:pt x="2780081" y="877824"/>
                </a:cubicBezTo>
                <a:lnTo>
                  <a:pt x="2780081" y="826617"/>
                </a:lnTo>
                <a:lnTo>
                  <a:pt x="2780081" y="759561"/>
                </a:lnTo>
                <a:cubicBezTo>
                  <a:pt x="2780081" y="725424"/>
                  <a:pt x="2780488" y="690067"/>
                  <a:pt x="2781300" y="653491"/>
                </a:cubicBezTo>
                <a:cubicBezTo>
                  <a:pt x="2782113" y="616915"/>
                  <a:pt x="2784339" y="581558"/>
                  <a:pt x="2787978" y="547420"/>
                </a:cubicBezTo>
                <a:cubicBezTo>
                  <a:pt x="2791616" y="513283"/>
                  <a:pt x="2797283" y="480974"/>
                  <a:pt x="2804980" y="450494"/>
                </a:cubicBezTo>
                <a:cubicBezTo>
                  <a:pt x="2812676" y="420014"/>
                  <a:pt x="2823607" y="393395"/>
                  <a:pt x="2837774" y="370636"/>
                </a:cubicBezTo>
                <a:cubicBezTo>
                  <a:pt x="2851941" y="347878"/>
                  <a:pt x="2869753" y="329793"/>
                  <a:pt x="2891209" y="316382"/>
                </a:cubicBezTo>
                <a:cubicBezTo>
                  <a:pt x="2912666" y="302971"/>
                  <a:pt x="2938774" y="296265"/>
                  <a:pt x="2969534" y="296265"/>
                </a:cubicBezTo>
                <a:cubicBezTo>
                  <a:pt x="2997880" y="296265"/>
                  <a:pt x="3021362" y="300126"/>
                  <a:pt x="3039980" y="307848"/>
                </a:cubicBezTo>
                <a:cubicBezTo>
                  <a:pt x="3058598" y="315569"/>
                  <a:pt x="3076817" y="327558"/>
                  <a:pt x="3094635" y="343814"/>
                </a:cubicBezTo>
                <a:cubicBezTo>
                  <a:pt x="3115907" y="363321"/>
                  <a:pt x="3132684" y="387502"/>
                  <a:pt x="3144965" y="416356"/>
                </a:cubicBezTo>
                <a:cubicBezTo>
                  <a:pt x="3157246" y="445211"/>
                  <a:pt x="3168295" y="474878"/>
                  <a:pt x="3178112" y="505358"/>
                </a:cubicBezTo>
                <a:cubicBezTo>
                  <a:pt x="3187929" y="535838"/>
                  <a:pt x="3198362" y="565505"/>
                  <a:pt x="3209411" y="594360"/>
                </a:cubicBezTo>
                <a:cubicBezTo>
                  <a:pt x="3220460" y="623214"/>
                  <a:pt x="3235395" y="647801"/>
                  <a:pt x="3254217" y="668121"/>
                </a:cubicBezTo>
                <a:cubicBezTo>
                  <a:pt x="3255855" y="669747"/>
                  <a:pt x="3257087" y="670560"/>
                  <a:pt x="3257912" y="670560"/>
                </a:cubicBezTo>
                <a:cubicBezTo>
                  <a:pt x="3261176" y="670560"/>
                  <a:pt x="3263834" y="668528"/>
                  <a:pt x="3265885" y="664464"/>
                </a:cubicBezTo>
                <a:cubicBezTo>
                  <a:pt x="3267936" y="660400"/>
                  <a:pt x="3269371" y="655523"/>
                  <a:pt x="3270190" y="649833"/>
                </a:cubicBezTo>
                <a:cubicBezTo>
                  <a:pt x="3271009" y="644144"/>
                  <a:pt x="3271622" y="638251"/>
                  <a:pt x="3272028" y="632155"/>
                </a:cubicBezTo>
                <a:cubicBezTo>
                  <a:pt x="3272435" y="626059"/>
                  <a:pt x="3272638" y="620979"/>
                  <a:pt x="3272638" y="616915"/>
                </a:cubicBezTo>
                <a:lnTo>
                  <a:pt x="3272638" y="603504"/>
                </a:lnTo>
                <a:cubicBezTo>
                  <a:pt x="3272638" y="581558"/>
                  <a:pt x="3272841" y="560019"/>
                  <a:pt x="3273248" y="538886"/>
                </a:cubicBezTo>
                <a:cubicBezTo>
                  <a:pt x="3273654" y="517753"/>
                  <a:pt x="3273857" y="496214"/>
                  <a:pt x="3273857" y="474268"/>
                </a:cubicBezTo>
                <a:cubicBezTo>
                  <a:pt x="3273857" y="438505"/>
                  <a:pt x="3277096" y="407822"/>
                  <a:pt x="3283573" y="382219"/>
                </a:cubicBezTo>
                <a:cubicBezTo>
                  <a:pt x="3290050" y="356616"/>
                  <a:pt x="3302597" y="334467"/>
                  <a:pt x="3321216" y="315772"/>
                </a:cubicBezTo>
                <a:cubicBezTo>
                  <a:pt x="3345511" y="291388"/>
                  <a:pt x="3375063" y="279196"/>
                  <a:pt x="3409874" y="279196"/>
                </a:cubicBezTo>
                <a:close/>
                <a:moveTo>
                  <a:pt x="4580687" y="271881"/>
                </a:moveTo>
                <a:cubicBezTo>
                  <a:pt x="4622953" y="271881"/>
                  <a:pt x="4662983" y="276758"/>
                  <a:pt x="4700779" y="286512"/>
                </a:cubicBezTo>
                <a:cubicBezTo>
                  <a:pt x="4738574" y="296265"/>
                  <a:pt x="4771898" y="311099"/>
                  <a:pt x="4800753" y="331012"/>
                </a:cubicBezTo>
                <a:cubicBezTo>
                  <a:pt x="4829607" y="350926"/>
                  <a:pt x="4852366" y="376529"/>
                  <a:pt x="4869028" y="407822"/>
                </a:cubicBezTo>
                <a:cubicBezTo>
                  <a:pt x="4885690" y="439115"/>
                  <a:pt x="4894021" y="476707"/>
                  <a:pt x="4894021" y="520598"/>
                </a:cubicBezTo>
                <a:cubicBezTo>
                  <a:pt x="4894021" y="543356"/>
                  <a:pt x="4891786" y="566115"/>
                  <a:pt x="4887316" y="588873"/>
                </a:cubicBezTo>
                <a:cubicBezTo>
                  <a:pt x="4882845" y="611632"/>
                  <a:pt x="4876140" y="630732"/>
                  <a:pt x="4867199" y="646176"/>
                </a:cubicBezTo>
                <a:cubicBezTo>
                  <a:pt x="4850130" y="675436"/>
                  <a:pt x="4827372" y="697382"/>
                  <a:pt x="4798924" y="712012"/>
                </a:cubicBezTo>
                <a:cubicBezTo>
                  <a:pt x="4770476" y="726643"/>
                  <a:pt x="4740809" y="733958"/>
                  <a:pt x="4709923" y="733958"/>
                </a:cubicBezTo>
                <a:cubicBezTo>
                  <a:pt x="4692041" y="733958"/>
                  <a:pt x="4674362" y="731520"/>
                  <a:pt x="4656887" y="726643"/>
                </a:cubicBezTo>
                <a:cubicBezTo>
                  <a:pt x="4639412" y="721766"/>
                  <a:pt x="4623766" y="713638"/>
                  <a:pt x="4609948" y="702259"/>
                </a:cubicBezTo>
                <a:lnTo>
                  <a:pt x="4608729" y="702259"/>
                </a:lnTo>
                <a:cubicBezTo>
                  <a:pt x="4594098" y="687628"/>
                  <a:pt x="4576623" y="680313"/>
                  <a:pt x="4556303" y="680313"/>
                </a:cubicBezTo>
                <a:cubicBezTo>
                  <a:pt x="4537609" y="680313"/>
                  <a:pt x="4520947" y="686612"/>
                  <a:pt x="4506316" y="699211"/>
                </a:cubicBezTo>
                <a:cubicBezTo>
                  <a:pt x="4491686" y="711809"/>
                  <a:pt x="4484371" y="729081"/>
                  <a:pt x="4484371" y="751027"/>
                </a:cubicBezTo>
                <a:cubicBezTo>
                  <a:pt x="4484371" y="772972"/>
                  <a:pt x="4491482" y="790651"/>
                  <a:pt x="4505707" y="804062"/>
                </a:cubicBezTo>
                <a:cubicBezTo>
                  <a:pt x="4519931" y="817473"/>
                  <a:pt x="4537609" y="824179"/>
                  <a:pt x="4558742" y="824179"/>
                </a:cubicBezTo>
                <a:cubicBezTo>
                  <a:pt x="4560367" y="824179"/>
                  <a:pt x="4561383" y="823976"/>
                  <a:pt x="4561790" y="823569"/>
                </a:cubicBezTo>
                <a:cubicBezTo>
                  <a:pt x="4562196" y="823163"/>
                  <a:pt x="4563212" y="822960"/>
                  <a:pt x="4564838" y="822960"/>
                </a:cubicBezTo>
                <a:cubicBezTo>
                  <a:pt x="4574591" y="822147"/>
                  <a:pt x="4584142" y="820928"/>
                  <a:pt x="4593489" y="819302"/>
                </a:cubicBezTo>
                <a:cubicBezTo>
                  <a:pt x="4602836" y="817676"/>
                  <a:pt x="4611980" y="816051"/>
                  <a:pt x="4620921" y="814425"/>
                </a:cubicBezTo>
                <a:cubicBezTo>
                  <a:pt x="4644492" y="809548"/>
                  <a:pt x="4665828" y="805484"/>
                  <a:pt x="4684929" y="802233"/>
                </a:cubicBezTo>
                <a:cubicBezTo>
                  <a:pt x="4704030" y="798982"/>
                  <a:pt x="4722115" y="797356"/>
                  <a:pt x="4739183" y="797356"/>
                </a:cubicBezTo>
                <a:cubicBezTo>
                  <a:pt x="4779011" y="797356"/>
                  <a:pt x="4812335" y="803249"/>
                  <a:pt x="4839158" y="815035"/>
                </a:cubicBezTo>
                <a:cubicBezTo>
                  <a:pt x="4865980" y="826820"/>
                  <a:pt x="4887519" y="842467"/>
                  <a:pt x="4903775" y="861974"/>
                </a:cubicBezTo>
                <a:cubicBezTo>
                  <a:pt x="4916780" y="877417"/>
                  <a:pt x="4926127" y="894689"/>
                  <a:pt x="4931817" y="913790"/>
                </a:cubicBezTo>
                <a:lnTo>
                  <a:pt x="4934350" y="931704"/>
                </a:lnTo>
                <a:lnTo>
                  <a:pt x="4934436" y="922829"/>
                </a:lnTo>
                <a:cubicBezTo>
                  <a:pt x="4936703" y="808548"/>
                  <a:pt x="4946905" y="712470"/>
                  <a:pt x="4965040" y="634593"/>
                </a:cubicBezTo>
                <a:cubicBezTo>
                  <a:pt x="4985766" y="545592"/>
                  <a:pt x="5013198" y="475081"/>
                  <a:pt x="5047336" y="423062"/>
                </a:cubicBezTo>
                <a:cubicBezTo>
                  <a:pt x="5081474" y="371043"/>
                  <a:pt x="5120895" y="334670"/>
                  <a:pt x="5165598" y="313944"/>
                </a:cubicBezTo>
                <a:cubicBezTo>
                  <a:pt x="5210302" y="293217"/>
                  <a:pt x="5256632" y="282854"/>
                  <a:pt x="5304587" y="282854"/>
                </a:cubicBezTo>
                <a:cubicBezTo>
                  <a:pt x="5345227" y="282854"/>
                  <a:pt x="5384445" y="286512"/>
                  <a:pt x="5422240" y="293827"/>
                </a:cubicBezTo>
                <a:cubicBezTo>
                  <a:pt x="5460035" y="301142"/>
                  <a:pt x="5495392" y="314350"/>
                  <a:pt x="5528310" y="333451"/>
                </a:cubicBezTo>
                <a:cubicBezTo>
                  <a:pt x="5561228" y="352552"/>
                  <a:pt x="5591098" y="378561"/>
                  <a:pt x="5617921" y="411480"/>
                </a:cubicBezTo>
                <a:cubicBezTo>
                  <a:pt x="5644744" y="444398"/>
                  <a:pt x="5667908" y="486257"/>
                  <a:pt x="5687416" y="537057"/>
                </a:cubicBezTo>
                <a:cubicBezTo>
                  <a:pt x="5706923" y="587857"/>
                  <a:pt x="5721960" y="648817"/>
                  <a:pt x="5732526" y="719937"/>
                </a:cubicBezTo>
                <a:cubicBezTo>
                  <a:pt x="5743092" y="791057"/>
                  <a:pt x="5748376" y="874572"/>
                  <a:pt x="5748376" y="970483"/>
                </a:cubicBezTo>
                <a:cubicBezTo>
                  <a:pt x="5748376" y="976985"/>
                  <a:pt x="5748578" y="985316"/>
                  <a:pt x="5748985" y="995476"/>
                </a:cubicBezTo>
                <a:cubicBezTo>
                  <a:pt x="5749392" y="1005636"/>
                  <a:pt x="5749595" y="1017625"/>
                  <a:pt x="5749595" y="1031443"/>
                </a:cubicBezTo>
                <a:cubicBezTo>
                  <a:pt x="5749595" y="1053388"/>
                  <a:pt x="5747969" y="1077366"/>
                  <a:pt x="5744718" y="1103376"/>
                </a:cubicBezTo>
                <a:cubicBezTo>
                  <a:pt x="5741467" y="1129385"/>
                  <a:pt x="5734762" y="1153363"/>
                  <a:pt x="5724601" y="1175308"/>
                </a:cubicBezTo>
                <a:cubicBezTo>
                  <a:pt x="5714441" y="1197254"/>
                  <a:pt x="5699201" y="1215745"/>
                  <a:pt x="5678881" y="1230782"/>
                </a:cubicBezTo>
                <a:cubicBezTo>
                  <a:pt x="5658562" y="1245819"/>
                  <a:pt x="5631332" y="1253337"/>
                  <a:pt x="5597195" y="1253337"/>
                </a:cubicBezTo>
                <a:cubicBezTo>
                  <a:pt x="5567121" y="1253337"/>
                  <a:pt x="5542737" y="1248867"/>
                  <a:pt x="5524043" y="1239926"/>
                </a:cubicBezTo>
                <a:cubicBezTo>
                  <a:pt x="5505348" y="1230985"/>
                  <a:pt x="5489905" y="1217777"/>
                  <a:pt x="5477713" y="1200302"/>
                </a:cubicBezTo>
                <a:cubicBezTo>
                  <a:pt x="5465521" y="1182827"/>
                  <a:pt x="5455768" y="1161491"/>
                  <a:pt x="5448452" y="1136294"/>
                </a:cubicBezTo>
                <a:cubicBezTo>
                  <a:pt x="5441137" y="1111097"/>
                  <a:pt x="5433822" y="1081836"/>
                  <a:pt x="5426507" y="1048512"/>
                </a:cubicBezTo>
                <a:cubicBezTo>
                  <a:pt x="5414315" y="1050137"/>
                  <a:pt x="5402123" y="1051356"/>
                  <a:pt x="5389931" y="1052169"/>
                </a:cubicBezTo>
                <a:cubicBezTo>
                  <a:pt x="5377739" y="1052982"/>
                  <a:pt x="5365141" y="1053388"/>
                  <a:pt x="5352136" y="1053388"/>
                </a:cubicBezTo>
                <a:cubicBezTo>
                  <a:pt x="5337505" y="1053388"/>
                  <a:pt x="5322672" y="1052779"/>
                  <a:pt x="5307635" y="1051560"/>
                </a:cubicBezTo>
                <a:cubicBezTo>
                  <a:pt x="5292598" y="1050340"/>
                  <a:pt x="5278171" y="1048918"/>
                  <a:pt x="5264353" y="1047292"/>
                </a:cubicBezTo>
                <a:cubicBezTo>
                  <a:pt x="5259477" y="1083056"/>
                  <a:pt x="5253990" y="1113942"/>
                  <a:pt x="5247894" y="1139952"/>
                </a:cubicBezTo>
                <a:cubicBezTo>
                  <a:pt x="5241798" y="1165961"/>
                  <a:pt x="5233061" y="1187297"/>
                  <a:pt x="5221681" y="1203960"/>
                </a:cubicBezTo>
                <a:cubicBezTo>
                  <a:pt x="5210302" y="1220622"/>
                  <a:pt x="5194452" y="1233017"/>
                  <a:pt x="5174133" y="1241145"/>
                </a:cubicBezTo>
                <a:cubicBezTo>
                  <a:pt x="5153813" y="1249273"/>
                  <a:pt x="5126584" y="1253337"/>
                  <a:pt x="5092446" y="1253337"/>
                </a:cubicBezTo>
                <a:cubicBezTo>
                  <a:pt x="5055870" y="1253337"/>
                  <a:pt x="5027016" y="1244600"/>
                  <a:pt x="5005883" y="1227124"/>
                </a:cubicBezTo>
                <a:cubicBezTo>
                  <a:pt x="4984751" y="1209649"/>
                  <a:pt x="4968901" y="1188516"/>
                  <a:pt x="4958334" y="1163726"/>
                </a:cubicBezTo>
                <a:cubicBezTo>
                  <a:pt x="4947768" y="1138936"/>
                  <a:pt x="4941062" y="1112723"/>
                  <a:pt x="4938217" y="1085088"/>
                </a:cubicBezTo>
                <a:cubicBezTo>
                  <a:pt x="4936795" y="1071270"/>
                  <a:pt x="4935728" y="1058265"/>
                  <a:pt x="4935017" y="1046073"/>
                </a:cubicBezTo>
                <a:lnTo>
                  <a:pt x="4934177" y="1019184"/>
                </a:lnTo>
                <a:lnTo>
                  <a:pt x="4933645" y="1023061"/>
                </a:lnTo>
                <a:cubicBezTo>
                  <a:pt x="4929175" y="1039418"/>
                  <a:pt x="4922469" y="1055827"/>
                  <a:pt x="4913529" y="1072286"/>
                </a:cubicBezTo>
                <a:cubicBezTo>
                  <a:pt x="4895647" y="1105204"/>
                  <a:pt x="4870044" y="1135075"/>
                  <a:pt x="4836719" y="1161897"/>
                </a:cubicBezTo>
                <a:cubicBezTo>
                  <a:pt x="4803395" y="1188720"/>
                  <a:pt x="4762958" y="1210665"/>
                  <a:pt x="4715409" y="1227734"/>
                </a:cubicBezTo>
                <a:cubicBezTo>
                  <a:pt x="4667860" y="1244803"/>
                  <a:pt x="4614418" y="1253337"/>
                  <a:pt x="4555084" y="1253337"/>
                </a:cubicBezTo>
                <a:cubicBezTo>
                  <a:pt x="4482745" y="1253337"/>
                  <a:pt x="4418737" y="1240739"/>
                  <a:pt x="4363060" y="1215542"/>
                </a:cubicBezTo>
                <a:cubicBezTo>
                  <a:pt x="4307383" y="1190345"/>
                  <a:pt x="4259631" y="1159459"/>
                  <a:pt x="4219804" y="1122883"/>
                </a:cubicBezTo>
                <a:cubicBezTo>
                  <a:pt x="4198671" y="1103376"/>
                  <a:pt x="4178351" y="1081227"/>
                  <a:pt x="4158844" y="1056436"/>
                </a:cubicBezTo>
                <a:cubicBezTo>
                  <a:pt x="4139337" y="1031646"/>
                  <a:pt x="4122065" y="1004417"/>
                  <a:pt x="4107028" y="974750"/>
                </a:cubicBezTo>
                <a:cubicBezTo>
                  <a:pt x="4091991" y="945083"/>
                  <a:pt x="4080002" y="912977"/>
                  <a:pt x="4071062" y="878433"/>
                </a:cubicBezTo>
                <a:cubicBezTo>
                  <a:pt x="4062121" y="843889"/>
                  <a:pt x="4057650" y="807516"/>
                  <a:pt x="4057650" y="769315"/>
                </a:cubicBezTo>
                <a:cubicBezTo>
                  <a:pt x="4057650" y="738428"/>
                  <a:pt x="4061308" y="705104"/>
                  <a:pt x="4068623" y="669340"/>
                </a:cubicBezTo>
                <a:cubicBezTo>
                  <a:pt x="4084066" y="597001"/>
                  <a:pt x="4111701" y="534416"/>
                  <a:pt x="4151529" y="481584"/>
                </a:cubicBezTo>
                <a:cubicBezTo>
                  <a:pt x="4191356" y="428752"/>
                  <a:pt x="4238905" y="385267"/>
                  <a:pt x="4294175" y="351129"/>
                </a:cubicBezTo>
                <a:cubicBezTo>
                  <a:pt x="4330751" y="328371"/>
                  <a:pt x="4373626" y="309473"/>
                  <a:pt x="4422801" y="294436"/>
                </a:cubicBezTo>
                <a:cubicBezTo>
                  <a:pt x="4471975" y="279400"/>
                  <a:pt x="4524604" y="271881"/>
                  <a:pt x="4580687" y="271881"/>
                </a:cubicBezTo>
                <a:close/>
                <a:moveTo>
                  <a:pt x="6337097" y="268223"/>
                </a:moveTo>
                <a:cubicBezTo>
                  <a:pt x="6364732" y="268223"/>
                  <a:pt x="6391148" y="274726"/>
                  <a:pt x="6416345" y="287731"/>
                </a:cubicBezTo>
                <a:cubicBezTo>
                  <a:pt x="6441542" y="300736"/>
                  <a:pt x="6462268" y="318617"/>
                  <a:pt x="6478524" y="341376"/>
                </a:cubicBezTo>
                <a:cubicBezTo>
                  <a:pt x="6498031" y="368198"/>
                  <a:pt x="6510832" y="398475"/>
                  <a:pt x="6516929" y="432206"/>
                </a:cubicBezTo>
                <a:cubicBezTo>
                  <a:pt x="6523025" y="465937"/>
                  <a:pt x="6526073" y="503529"/>
                  <a:pt x="6526073" y="544982"/>
                </a:cubicBezTo>
                <a:cubicBezTo>
                  <a:pt x="6526073" y="597814"/>
                  <a:pt x="6525463" y="651662"/>
                  <a:pt x="6524244" y="706526"/>
                </a:cubicBezTo>
                <a:cubicBezTo>
                  <a:pt x="6523025" y="761390"/>
                  <a:pt x="6519570" y="814628"/>
                  <a:pt x="6513881" y="866241"/>
                </a:cubicBezTo>
                <a:cubicBezTo>
                  <a:pt x="6508192" y="917854"/>
                  <a:pt x="6498844" y="966012"/>
                  <a:pt x="6485840" y="1010716"/>
                </a:cubicBezTo>
                <a:cubicBezTo>
                  <a:pt x="6472834" y="1055420"/>
                  <a:pt x="6454952" y="1094028"/>
                  <a:pt x="6432194" y="1126540"/>
                </a:cubicBezTo>
                <a:cubicBezTo>
                  <a:pt x="6403746" y="1165555"/>
                  <a:pt x="6366358" y="1196441"/>
                  <a:pt x="6320028" y="1219200"/>
                </a:cubicBezTo>
                <a:cubicBezTo>
                  <a:pt x="6273698" y="1241958"/>
                  <a:pt x="6220866" y="1253337"/>
                  <a:pt x="6161532" y="1253337"/>
                </a:cubicBezTo>
                <a:lnTo>
                  <a:pt x="6149340" y="1253337"/>
                </a:lnTo>
                <a:cubicBezTo>
                  <a:pt x="6111138" y="1252524"/>
                  <a:pt x="6075172" y="1247241"/>
                  <a:pt x="6041441" y="1237488"/>
                </a:cubicBezTo>
                <a:cubicBezTo>
                  <a:pt x="6007710" y="1227734"/>
                  <a:pt x="5976620" y="1214323"/>
                  <a:pt x="5948172" y="1197254"/>
                </a:cubicBezTo>
                <a:cubicBezTo>
                  <a:pt x="5919724" y="1180185"/>
                  <a:pt x="5894120" y="1159865"/>
                  <a:pt x="5871362" y="1136294"/>
                </a:cubicBezTo>
                <a:cubicBezTo>
                  <a:pt x="5848604" y="1112723"/>
                  <a:pt x="5829503" y="1087120"/>
                  <a:pt x="5814060" y="1059484"/>
                </a:cubicBezTo>
                <a:cubicBezTo>
                  <a:pt x="5789676" y="1015593"/>
                  <a:pt x="5773420" y="967638"/>
                  <a:pt x="5765292" y="915619"/>
                </a:cubicBezTo>
                <a:cubicBezTo>
                  <a:pt x="5757164" y="863600"/>
                  <a:pt x="5753100" y="807110"/>
                  <a:pt x="5753100" y="746150"/>
                </a:cubicBezTo>
                <a:cubicBezTo>
                  <a:pt x="5753100" y="729894"/>
                  <a:pt x="5753303" y="713232"/>
                  <a:pt x="5753710" y="696163"/>
                </a:cubicBezTo>
                <a:cubicBezTo>
                  <a:pt x="5754116" y="679094"/>
                  <a:pt x="5754726" y="661212"/>
                  <a:pt x="5755538" y="642518"/>
                </a:cubicBezTo>
                <a:cubicBezTo>
                  <a:pt x="5757164" y="614883"/>
                  <a:pt x="5758586" y="587248"/>
                  <a:pt x="5759806" y="559612"/>
                </a:cubicBezTo>
                <a:cubicBezTo>
                  <a:pt x="5761025" y="531977"/>
                  <a:pt x="5764480" y="504748"/>
                  <a:pt x="5770168" y="477926"/>
                </a:cubicBezTo>
                <a:cubicBezTo>
                  <a:pt x="5778296" y="436473"/>
                  <a:pt x="5792318" y="399084"/>
                  <a:pt x="5812231" y="365760"/>
                </a:cubicBezTo>
                <a:cubicBezTo>
                  <a:pt x="5832145" y="332435"/>
                  <a:pt x="5857951" y="307644"/>
                  <a:pt x="5889650" y="291388"/>
                </a:cubicBezTo>
                <a:cubicBezTo>
                  <a:pt x="5914847" y="278383"/>
                  <a:pt x="5940450" y="271881"/>
                  <a:pt x="5966460" y="271881"/>
                </a:cubicBezTo>
                <a:cubicBezTo>
                  <a:pt x="5996534" y="271881"/>
                  <a:pt x="6024169" y="280009"/>
                  <a:pt x="6049366" y="296265"/>
                </a:cubicBezTo>
                <a:cubicBezTo>
                  <a:pt x="6074562" y="312521"/>
                  <a:pt x="6094476" y="333654"/>
                  <a:pt x="6109106" y="359664"/>
                </a:cubicBezTo>
                <a:cubicBezTo>
                  <a:pt x="6119673" y="378358"/>
                  <a:pt x="6126988" y="398678"/>
                  <a:pt x="6131052" y="420623"/>
                </a:cubicBezTo>
                <a:cubicBezTo>
                  <a:pt x="6135116" y="442569"/>
                  <a:pt x="6137148" y="464921"/>
                  <a:pt x="6137148" y="487680"/>
                </a:cubicBezTo>
                <a:cubicBezTo>
                  <a:pt x="6137148" y="493369"/>
                  <a:pt x="6137148" y="498856"/>
                  <a:pt x="6137148" y="504139"/>
                </a:cubicBezTo>
                <a:cubicBezTo>
                  <a:pt x="6137148" y="509422"/>
                  <a:pt x="6136742" y="514908"/>
                  <a:pt x="6135929" y="520598"/>
                </a:cubicBezTo>
                <a:cubicBezTo>
                  <a:pt x="6132678" y="558800"/>
                  <a:pt x="6127598" y="596595"/>
                  <a:pt x="6120688" y="633984"/>
                </a:cubicBezTo>
                <a:cubicBezTo>
                  <a:pt x="6113780" y="671372"/>
                  <a:pt x="6110326" y="710793"/>
                  <a:pt x="6110326" y="752246"/>
                </a:cubicBezTo>
                <a:cubicBezTo>
                  <a:pt x="6110326" y="763625"/>
                  <a:pt x="6110935" y="775208"/>
                  <a:pt x="6112154" y="786993"/>
                </a:cubicBezTo>
                <a:cubicBezTo>
                  <a:pt x="6113374" y="798779"/>
                  <a:pt x="6114796" y="810768"/>
                  <a:pt x="6116422" y="822960"/>
                </a:cubicBezTo>
                <a:cubicBezTo>
                  <a:pt x="6118048" y="832713"/>
                  <a:pt x="6120688" y="842060"/>
                  <a:pt x="6124346" y="851001"/>
                </a:cubicBezTo>
                <a:cubicBezTo>
                  <a:pt x="6128004" y="859942"/>
                  <a:pt x="6133490" y="866851"/>
                  <a:pt x="6140806" y="871728"/>
                </a:cubicBezTo>
                <a:cubicBezTo>
                  <a:pt x="6147308" y="875792"/>
                  <a:pt x="6152998" y="877824"/>
                  <a:pt x="6157874" y="877824"/>
                </a:cubicBezTo>
                <a:cubicBezTo>
                  <a:pt x="6163564" y="877824"/>
                  <a:pt x="6168644" y="875995"/>
                  <a:pt x="6173114" y="872337"/>
                </a:cubicBezTo>
                <a:cubicBezTo>
                  <a:pt x="6177584" y="868680"/>
                  <a:pt x="6181446" y="864006"/>
                  <a:pt x="6184697" y="858316"/>
                </a:cubicBezTo>
                <a:cubicBezTo>
                  <a:pt x="6187948" y="852627"/>
                  <a:pt x="6190386" y="846328"/>
                  <a:pt x="6192012" y="839419"/>
                </a:cubicBezTo>
                <a:cubicBezTo>
                  <a:pt x="6193638" y="832510"/>
                  <a:pt x="6194857" y="826211"/>
                  <a:pt x="6195670" y="820521"/>
                </a:cubicBezTo>
                <a:cubicBezTo>
                  <a:pt x="6198108" y="800201"/>
                  <a:pt x="6199328" y="779475"/>
                  <a:pt x="6199328" y="758342"/>
                </a:cubicBezTo>
                <a:cubicBezTo>
                  <a:pt x="6199328" y="709574"/>
                  <a:pt x="6195670" y="660806"/>
                  <a:pt x="6188354" y="612038"/>
                </a:cubicBezTo>
                <a:cubicBezTo>
                  <a:pt x="6181040" y="563270"/>
                  <a:pt x="6176975" y="514908"/>
                  <a:pt x="6176162" y="466953"/>
                </a:cubicBezTo>
                <a:lnTo>
                  <a:pt x="6176162" y="459638"/>
                </a:lnTo>
                <a:cubicBezTo>
                  <a:pt x="6176162" y="443382"/>
                  <a:pt x="6176975" y="427329"/>
                  <a:pt x="6178600" y="411480"/>
                </a:cubicBezTo>
                <a:cubicBezTo>
                  <a:pt x="6180226" y="395630"/>
                  <a:pt x="6184290" y="380390"/>
                  <a:pt x="6190793" y="365760"/>
                </a:cubicBezTo>
                <a:cubicBezTo>
                  <a:pt x="6202984" y="334873"/>
                  <a:pt x="6223304" y="310489"/>
                  <a:pt x="6251752" y="292608"/>
                </a:cubicBezTo>
                <a:cubicBezTo>
                  <a:pt x="6265570" y="283667"/>
                  <a:pt x="6279592" y="277368"/>
                  <a:pt x="6293815" y="273710"/>
                </a:cubicBezTo>
                <a:cubicBezTo>
                  <a:pt x="6308038" y="270052"/>
                  <a:pt x="6322466" y="268223"/>
                  <a:pt x="6337097" y="268223"/>
                </a:cubicBezTo>
                <a:close/>
                <a:moveTo>
                  <a:pt x="1088822" y="268223"/>
                </a:moveTo>
                <a:cubicBezTo>
                  <a:pt x="1116458" y="268223"/>
                  <a:pt x="1142873" y="274726"/>
                  <a:pt x="1168070" y="287731"/>
                </a:cubicBezTo>
                <a:cubicBezTo>
                  <a:pt x="1193267" y="300736"/>
                  <a:pt x="1213994" y="318617"/>
                  <a:pt x="1230250" y="341376"/>
                </a:cubicBezTo>
                <a:cubicBezTo>
                  <a:pt x="1249757" y="368198"/>
                  <a:pt x="1262558" y="398475"/>
                  <a:pt x="1268655" y="432206"/>
                </a:cubicBezTo>
                <a:cubicBezTo>
                  <a:pt x="1274750" y="465937"/>
                  <a:pt x="1277798" y="503529"/>
                  <a:pt x="1277798" y="544982"/>
                </a:cubicBezTo>
                <a:cubicBezTo>
                  <a:pt x="1277798" y="597814"/>
                  <a:pt x="1277189" y="651662"/>
                  <a:pt x="1275970" y="706526"/>
                </a:cubicBezTo>
                <a:cubicBezTo>
                  <a:pt x="1274750" y="761390"/>
                  <a:pt x="1271296" y="814628"/>
                  <a:pt x="1265607" y="866241"/>
                </a:cubicBezTo>
                <a:cubicBezTo>
                  <a:pt x="1259917" y="917854"/>
                  <a:pt x="1250570" y="966012"/>
                  <a:pt x="1237565" y="1010716"/>
                </a:cubicBezTo>
                <a:cubicBezTo>
                  <a:pt x="1224560" y="1055420"/>
                  <a:pt x="1206678" y="1094028"/>
                  <a:pt x="1183920" y="1126540"/>
                </a:cubicBezTo>
                <a:cubicBezTo>
                  <a:pt x="1155472" y="1165555"/>
                  <a:pt x="1118083" y="1196441"/>
                  <a:pt x="1071754" y="1219200"/>
                </a:cubicBezTo>
                <a:cubicBezTo>
                  <a:pt x="1025424" y="1241958"/>
                  <a:pt x="972592" y="1253337"/>
                  <a:pt x="913258" y="1253337"/>
                </a:cubicBezTo>
                <a:lnTo>
                  <a:pt x="901065" y="1253337"/>
                </a:lnTo>
                <a:cubicBezTo>
                  <a:pt x="862864" y="1252524"/>
                  <a:pt x="826897" y="1247241"/>
                  <a:pt x="793166" y="1237488"/>
                </a:cubicBezTo>
                <a:cubicBezTo>
                  <a:pt x="759435" y="1227734"/>
                  <a:pt x="728345" y="1214323"/>
                  <a:pt x="699898" y="1197254"/>
                </a:cubicBezTo>
                <a:cubicBezTo>
                  <a:pt x="671450" y="1180185"/>
                  <a:pt x="645846" y="1159865"/>
                  <a:pt x="623088" y="1136294"/>
                </a:cubicBezTo>
                <a:cubicBezTo>
                  <a:pt x="600329" y="1112723"/>
                  <a:pt x="581229" y="1087120"/>
                  <a:pt x="565785" y="1059484"/>
                </a:cubicBezTo>
                <a:lnTo>
                  <a:pt x="557870" y="1041595"/>
                </a:lnTo>
                <a:lnTo>
                  <a:pt x="559613" y="1059484"/>
                </a:lnTo>
                <a:cubicBezTo>
                  <a:pt x="559613" y="1078992"/>
                  <a:pt x="556159" y="1098296"/>
                  <a:pt x="549250" y="1117396"/>
                </a:cubicBezTo>
                <a:cubicBezTo>
                  <a:pt x="542341" y="1136497"/>
                  <a:pt x="533197" y="1153769"/>
                  <a:pt x="521818" y="1169212"/>
                </a:cubicBezTo>
                <a:cubicBezTo>
                  <a:pt x="475489" y="1229360"/>
                  <a:pt x="405588" y="1259433"/>
                  <a:pt x="312116" y="1259433"/>
                </a:cubicBezTo>
                <a:cubicBezTo>
                  <a:pt x="256845" y="1259433"/>
                  <a:pt x="205639" y="1251915"/>
                  <a:pt x="158496" y="1236878"/>
                </a:cubicBezTo>
                <a:cubicBezTo>
                  <a:pt x="111354" y="1221841"/>
                  <a:pt x="74778" y="1196441"/>
                  <a:pt x="48768" y="1160678"/>
                </a:cubicBezTo>
                <a:cubicBezTo>
                  <a:pt x="37389" y="1145235"/>
                  <a:pt x="28448" y="1127963"/>
                  <a:pt x="21946" y="1108862"/>
                </a:cubicBezTo>
                <a:cubicBezTo>
                  <a:pt x="15444" y="1089761"/>
                  <a:pt x="10567" y="1069238"/>
                  <a:pt x="7316" y="1047292"/>
                </a:cubicBezTo>
                <a:cubicBezTo>
                  <a:pt x="4065" y="1025347"/>
                  <a:pt x="2032" y="1002182"/>
                  <a:pt x="1220" y="977798"/>
                </a:cubicBezTo>
                <a:cubicBezTo>
                  <a:pt x="407" y="953414"/>
                  <a:pt x="0" y="927811"/>
                  <a:pt x="0" y="900988"/>
                </a:cubicBezTo>
                <a:cubicBezTo>
                  <a:pt x="0" y="841654"/>
                  <a:pt x="813" y="782320"/>
                  <a:pt x="2439" y="722985"/>
                </a:cubicBezTo>
                <a:cubicBezTo>
                  <a:pt x="4065" y="663651"/>
                  <a:pt x="5690" y="604316"/>
                  <a:pt x="7316" y="544982"/>
                </a:cubicBezTo>
                <a:cubicBezTo>
                  <a:pt x="8128" y="525475"/>
                  <a:pt x="9144" y="505968"/>
                  <a:pt x="10364" y="486460"/>
                </a:cubicBezTo>
                <a:cubicBezTo>
                  <a:pt x="11583" y="466953"/>
                  <a:pt x="14631" y="447852"/>
                  <a:pt x="19508" y="429158"/>
                </a:cubicBezTo>
                <a:cubicBezTo>
                  <a:pt x="24384" y="409651"/>
                  <a:pt x="32106" y="390753"/>
                  <a:pt x="42672" y="372465"/>
                </a:cubicBezTo>
                <a:cubicBezTo>
                  <a:pt x="53239" y="354177"/>
                  <a:pt x="66040" y="337921"/>
                  <a:pt x="81077" y="323697"/>
                </a:cubicBezTo>
                <a:cubicBezTo>
                  <a:pt x="96114" y="309473"/>
                  <a:pt x="113183" y="298297"/>
                  <a:pt x="132284" y="290169"/>
                </a:cubicBezTo>
                <a:cubicBezTo>
                  <a:pt x="151384" y="282041"/>
                  <a:pt x="172314" y="277977"/>
                  <a:pt x="195072" y="277977"/>
                </a:cubicBezTo>
                <a:cubicBezTo>
                  <a:pt x="231648" y="277977"/>
                  <a:pt x="263348" y="288544"/>
                  <a:pt x="290170" y="309676"/>
                </a:cubicBezTo>
                <a:cubicBezTo>
                  <a:pt x="316992" y="330809"/>
                  <a:pt x="336500" y="356006"/>
                  <a:pt x="348692" y="385267"/>
                </a:cubicBezTo>
                <a:cubicBezTo>
                  <a:pt x="357633" y="406400"/>
                  <a:pt x="363119" y="429158"/>
                  <a:pt x="365151" y="453542"/>
                </a:cubicBezTo>
                <a:cubicBezTo>
                  <a:pt x="367183" y="477926"/>
                  <a:pt x="368199" y="501904"/>
                  <a:pt x="368199" y="525475"/>
                </a:cubicBezTo>
                <a:cubicBezTo>
                  <a:pt x="368199" y="588873"/>
                  <a:pt x="366167" y="651459"/>
                  <a:pt x="362103" y="713232"/>
                </a:cubicBezTo>
                <a:cubicBezTo>
                  <a:pt x="358039" y="775004"/>
                  <a:pt x="351943" y="837184"/>
                  <a:pt x="343815" y="899769"/>
                </a:cubicBezTo>
                <a:cubicBezTo>
                  <a:pt x="356820" y="896518"/>
                  <a:pt x="371450" y="894892"/>
                  <a:pt x="387706" y="894892"/>
                </a:cubicBezTo>
                <a:cubicBezTo>
                  <a:pt x="410464" y="894892"/>
                  <a:pt x="432207" y="898753"/>
                  <a:pt x="452933" y="906475"/>
                </a:cubicBezTo>
                <a:cubicBezTo>
                  <a:pt x="473660" y="914196"/>
                  <a:pt x="491948" y="925169"/>
                  <a:pt x="507797" y="939393"/>
                </a:cubicBezTo>
                <a:lnTo>
                  <a:pt x="528372" y="962172"/>
                </a:lnTo>
                <a:lnTo>
                  <a:pt x="517018" y="915619"/>
                </a:lnTo>
                <a:cubicBezTo>
                  <a:pt x="508890" y="863600"/>
                  <a:pt x="504825" y="807110"/>
                  <a:pt x="504825" y="746150"/>
                </a:cubicBezTo>
                <a:cubicBezTo>
                  <a:pt x="504825" y="729894"/>
                  <a:pt x="505029" y="713232"/>
                  <a:pt x="505435" y="696163"/>
                </a:cubicBezTo>
                <a:cubicBezTo>
                  <a:pt x="505842" y="679094"/>
                  <a:pt x="506451" y="661212"/>
                  <a:pt x="507264" y="642518"/>
                </a:cubicBezTo>
                <a:cubicBezTo>
                  <a:pt x="508890" y="614883"/>
                  <a:pt x="510312" y="587248"/>
                  <a:pt x="511531" y="559612"/>
                </a:cubicBezTo>
                <a:cubicBezTo>
                  <a:pt x="512750" y="531977"/>
                  <a:pt x="516205" y="504748"/>
                  <a:pt x="521894" y="477926"/>
                </a:cubicBezTo>
                <a:cubicBezTo>
                  <a:pt x="530022" y="436473"/>
                  <a:pt x="544043" y="399084"/>
                  <a:pt x="563957" y="365760"/>
                </a:cubicBezTo>
                <a:cubicBezTo>
                  <a:pt x="583870" y="332435"/>
                  <a:pt x="609677" y="307644"/>
                  <a:pt x="641376" y="291388"/>
                </a:cubicBezTo>
                <a:cubicBezTo>
                  <a:pt x="666573" y="278383"/>
                  <a:pt x="692176" y="271881"/>
                  <a:pt x="718185" y="271881"/>
                </a:cubicBezTo>
                <a:cubicBezTo>
                  <a:pt x="748259" y="271881"/>
                  <a:pt x="775894" y="280009"/>
                  <a:pt x="801091" y="296265"/>
                </a:cubicBezTo>
                <a:cubicBezTo>
                  <a:pt x="826288" y="312521"/>
                  <a:pt x="846201" y="333654"/>
                  <a:pt x="860832" y="359664"/>
                </a:cubicBezTo>
                <a:cubicBezTo>
                  <a:pt x="871398" y="378358"/>
                  <a:pt x="878713" y="398678"/>
                  <a:pt x="882778" y="420623"/>
                </a:cubicBezTo>
                <a:cubicBezTo>
                  <a:pt x="886841" y="442569"/>
                  <a:pt x="888874" y="464921"/>
                  <a:pt x="888874" y="487680"/>
                </a:cubicBezTo>
                <a:cubicBezTo>
                  <a:pt x="888874" y="493369"/>
                  <a:pt x="888874" y="498856"/>
                  <a:pt x="888874" y="504139"/>
                </a:cubicBezTo>
                <a:cubicBezTo>
                  <a:pt x="888874" y="509422"/>
                  <a:pt x="888467" y="514908"/>
                  <a:pt x="887654" y="520598"/>
                </a:cubicBezTo>
                <a:cubicBezTo>
                  <a:pt x="884403" y="558800"/>
                  <a:pt x="879323" y="596595"/>
                  <a:pt x="872414" y="633984"/>
                </a:cubicBezTo>
                <a:cubicBezTo>
                  <a:pt x="865506" y="671372"/>
                  <a:pt x="862051" y="710793"/>
                  <a:pt x="862051" y="752246"/>
                </a:cubicBezTo>
                <a:cubicBezTo>
                  <a:pt x="862051" y="763625"/>
                  <a:pt x="862661" y="775208"/>
                  <a:pt x="863880" y="786993"/>
                </a:cubicBezTo>
                <a:cubicBezTo>
                  <a:pt x="865099" y="798779"/>
                  <a:pt x="866521" y="810768"/>
                  <a:pt x="868147" y="822960"/>
                </a:cubicBezTo>
                <a:cubicBezTo>
                  <a:pt x="869773" y="832713"/>
                  <a:pt x="872414" y="842060"/>
                  <a:pt x="876072" y="851001"/>
                </a:cubicBezTo>
                <a:cubicBezTo>
                  <a:pt x="879730" y="859942"/>
                  <a:pt x="885216" y="866851"/>
                  <a:pt x="892531" y="871728"/>
                </a:cubicBezTo>
                <a:cubicBezTo>
                  <a:pt x="899033" y="875792"/>
                  <a:pt x="904723" y="877824"/>
                  <a:pt x="909600" y="877824"/>
                </a:cubicBezTo>
                <a:cubicBezTo>
                  <a:pt x="915289" y="877824"/>
                  <a:pt x="920370" y="875995"/>
                  <a:pt x="924840" y="872337"/>
                </a:cubicBezTo>
                <a:cubicBezTo>
                  <a:pt x="929310" y="868680"/>
                  <a:pt x="933171" y="864006"/>
                  <a:pt x="936422" y="858316"/>
                </a:cubicBezTo>
                <a:cubicBezTo>
                  <a:pt x="939673" y="852627"/>
                  <a:pt x="942112" y="846328"/>
                  <a:pt x="943737" y="839419"/>
                </a:cubicBezTo>
                <a:cubicBezTo>
                  <a:pt x="945363" y="832510"/>
                  <a:pt x="946582" y="826211"/>
                  <a:pt x="947395" y="820521"/>
                </a:cubicBezTo>
                <a:cubicBezTo>
                  <a:pt x="949833" y="800201"/>
                  <a:pt x="951053" y="779475"/>
                  <a:pt x="951053" y="758342"/>
                </a:cubicBezTo>
                <a:cubicBezTo>
                  <a:pt x="951053" y="709574"/>
                  <a:pt x="947395" y="660806"/>
                  <a:pt x="940080" y="612038"/>
                </a:cubicBezTo>
                <a:cubicBezTo>
                  <a:pt x="932765" y="563270"/>
                  <a:pt x="928701" y="514908"/>
                  <a:pt x="927888" y="466953"/>
                </a:cubicBezTo>
                <a:lnTo>
                  <a:pt x="927888" y="459638"/>
                </a:lnTo>
                <a:cubicBezTo>
                  <a:pt x="927888" y="443382"/>
                  <a:pt x="928701" y="427329"/>
                  <a:pt x="930326" y="411480"/>
                </a:cubicBezTo>
                <a:cubicBezTo>
                  <a:pt x="931952" y="395630"/>
                  <a:pt x="936016" y="380390"/>
                  <a:pt x="942518" y="365760"/>
                </a:cubicBezTo>
                <a:cubicBezTo>
                  <a:pt x="954710" y="334873"/>
                  <a:pt x="975031" y="310489"/>
                  <a:pt x="1003478" y="292608"/>
                </a:cubicBezTo>
                <a:cubicBezTo>
                  <a:pt x="1017296" y="283667"/>
                  <a:pt x="1031317" y="277368"/>
                  <a:pt x="1045541" y="273710"/>
                </a:cubicBezTo>
                <a:cubicBezTo>
                  <a:pt x="1059765" y="270052"/>
                  <a:pt x="1074192" y="268223"/>
                  <a:pt x="1088822" y="268223"/>
                </a:cubicBezTo>
                <a:close/>
                <a:moveTo>
                  <a:pt x="2473529" y="4876"/>
                </a:moveTo>
                <a:lnTo>
                  <a:pt x="2478405" y="4876"/>
                </a:lnTo>
                <a:cubicBezTo>
                  <a:pt x="2497913" y="4876"/>
                  <a:pt x="2521484" y="13004"/>
                  <a:pt x="2549119" y="29260"/>
                </a:cubicBezTo>
                <a:cubicBezTo>
                  <a:pt x="2576754" y="45516"/>
                  <a:pt x="2601951" y="65836"/>
                  <a:pt x="2624709" y="90220"/>
                </a:cubicBezTo>
                <a:cubicBezTo>
                  <a:pt x="2647468" y="114604"/>
                  <a:pt x="2664537" y="140817"/>
                  <a:pt x="2675916" y="168859"/>
                </a:cubicBezTo>
                <a:cubicBezTo>
                  <a:pt x="2687295" y="196900"/>
                  <a:pt x="2686889" y="222300"/>
                  <a:pt x="2674697" y="245059"/>
                </a:cubicBezTo>
                <a:cubicBezTo>
                  <a:pt x="2668194" y="256438"/>
                  <a:pt x="2660066" y="264566"/>
                  <a:pt x="2650313" y="269443"/>
                </a:cubicBezTo>
                <a:cubicBezTo>
                  <a:pt x="2640559" y="274320"/>
                  <a:pt x="2631212" y="276758"/>
                  <a:pt x="2622271" y="276758"/>
                </a:cubicBezTo>
                <a:cubicBezTo>
                  <a:pt x="2610079" y="276758"/>
                  <a:pt x="2597481" y="273710"/>
                  <a:pt x="2584476" y="267614"/>
                </a:cubicBezTo>
                <a:cubicBezTo>
                  <a:pt x="2571471" y="261518"/>
                  <a:pt x="2558466" y="253187"/>
                  <a:pt x="2545461" y="242620"/>
                </a:cubicBezTo>
                <a:cubicBezTo>
                  <a:pt x="2532456" y="232054"/>
                  <a:pt x="2520062" y="219862"/>
                  <a:pt x="2508276" y="206044"/>
                </a:cubicBezTo>
                <a:cubicBezTo>
                  <a:pt x="2496490" y="192227"/>
                  <a:pt x="2485721" y="178003"/>
                  <a:pt x="2475967" y="163372"/>
                </a:cubicBezTo>
                <a:cubicBezTo>
                  <a:pt x="2466213" y="178003"/>
                  <a:pt x="2455241" y="192227"/>
                  <a:pt x="2443049" y="206044"/>
                </a:cubicBezTo>
                <a:cubicBezTo>
                  <a:pt x="2430857" y="219862"/>
                  <a:pt x="2418258" y="232054"/>
                  <a:pt x="2405253" y="242620"/>
                </a:cubicBezTo>
                <a:cubicBezTo>
                  <a:pt x="2392249" y="253187"/>
                  <a:pt x="2379244" y="261518"/>
                  <a:pt x="2366239" y="267614"/>
                </a:cubicBezTo>
                <a:cubicBezTo>
                  <a:pt x="2353234" y="273710"/>
                  <a:pt x="2340636" y="276758"/>
                  <a:pt x="2328444" y="276758"/>
                </a:cubicBezTo>
                <a:cubicBezTo>
                  <a:pt x="2307311" y="276758"/>
                  <a:pt x="2290242" y="266598"/>
                  <a:pt x="2277237" y="246278"/>
                </a:cubicBezTo>
                <a:cubicBezTo>
                  <a:pt x="2263420" y="222707"/>
                  <a:pt x="2262201" y="196900"/>
                  <a:pt x="2273580" y="168859"/>
                </a:cubicBezTo>
                <a:cubicBezTo>
                  <a:pt x="2284959" y="140817"/>
                  <a:pt x="2302231" y="114604"/>
                  <a:pt x="2325396" y="90220"/>
                </a:cubicBezTo>
                <a:cubicBezTo>
                  <a:pt x="2348561" y="65836"/>
                  <a:pt x="2374164" y="45516"/>
                  <a:pt x="2402205" y="29260"/>
                </a:cubicBezTo>
                <a:cubicBezTo>
                  <a:pt x="2430247" y="13004"/>
                  <a:pt x="2454021" y="4876"/>
                  <a:pt x="2473529" y="4876"/>
                </a:cubicBezTo>
                <a:close/>
                <a:moveTo>
                  <a:pt x="5337505" y="0"/>
                </a:moveTo>
                <a:lnTo>
                  <a:pt x="5342382" y="0"/>
                </a:lnTo>
                <a:cubicBezTo>
                  <a:pt x="5361890" y="0"/>
                  <a:pt x="5385461" y="8128"/>
                  <a:pt x="5413096" y="24384"/>
                </a:cubicBezTo>
                <a:cubicBezTo>
                  <a:pt x="5440731" y="40639"/>
                  <a:pt x="5465928" y="60960"/>
                  <a:pt x="5488686" y="85344"/>
                </a:cubicBezTo>
                <a:cubicBezTo>
                  <a:pt x="5511445" y="109728"/>
                  <a:pt x="5528513" y="135940"/>
                  <a:pt x="5539892" y="163982"/>
                </a:cubicBezTo>
                <a:cubicBezTo>
                  <a:pt x="5551272" y="192023"/>
                  <a:pt x="5550865" y="217423"/>
                  <a:pt x="5538674" y="240182"/>
                </a:cubicBezTo>
                <a:cubicBezTo>
                  <a:pt x="5532170" y="251561"/>
                  <a:pt x="5524043" y="259689"/>
                  <a:pt x="5514290" y="264566"/>
                </a:cubicBezTo>
                <a:cubicBezTo>
                  <a:pt x="5504536" y="269443"/>
                  <a:pt x="5495189" y="271881"/>
                  <a:pt x="5486248" y="271881"/>
                </a:cubicBezTo>
                <a:cubicBezTo>
                  <a:pt x="5474056" y="271881"/>
                  <a:pt x="5461457" y="268833"/>
                  <a:pt x="5448452" y="262737"/>
                </a:cubicBezTo>
                <a:cubicBezTo>
                  <a:pt x="5435448" y="256641"/>
                  <a:pt x="5422443" y="248310"/>
                  <a:pt x="5409438" y="237744"/>
                </a:cubicBezTo>
                <a:cubicBezTo>
                  <a:pt x="5396434" y="227177"/>
                  <a:pt x="5384038" y="214985"/>
                  <a:pt x="5372252" y="201168"/>
                </a:cubicBezTo>
                <a:cubicBezTo>
                  <a:pt x="5360467" y="187350"/>
                  <a:pt x="5349697" y="173126"/>
                  <a:pt x="5339944" y="158496"/>
                </a:cubicBezTo>
                <a:cubicBezTo>
                  <a:pt x="5330190" y="173126"/>
                  <a:pt x="5319217" y="187350"/>
                  <a:pt x="5307026" y="201168"/>
                </a:cubicBezTo>
                <a:cubicBezTo>
                  <a:pt x="5294833" y="214985"/>
                  <a:pt x="5282235" y="227177"/>
                  <a:pt x="5269230" y="237744"/>
                </a:cubicBezTo>
                <a:cubicBezTo>
                  <a:pt x="5256226" y="248310"/>
                  <a:pt x="5243220" y="256641"/>
                  <a:pt x="5230216" y="262737"/>
                </a:cubicBezTo>
                <a:cubicBezTo>
                  <a:pt x="5217211" y="268833"/>
                  <a:pt x="5204613" y="271881"/>
                  <a:pt x="5192420" y="271881"/>
                </a:cubicBezTo>
                <a:cubicBezTo>
                  <a:pt x="5171287" y="271881"/>
                  <a:pt x="5154219" y="261721"/>
                  <a:pt x="5141214" y="241401"/>
                </a:cubicBezTo>
                <a:cubicBezTo>
                  <a:pt x="5127396" y="217830"/>
                  <a:pt x="5126177" y="192023"/>
                  <a:pt x="5137557" y="163982"/>
                </a:cubicBezTo>
                <a:cubicBezTo>
                  <a:pt x="5148936" y="135940"/>
                  <a:pt x="5166208" y="109728"/>
                  <a:pt x="5189372" y="85344"/>
                </a:cubicBezTo>
                <a:cubicBezTo>
                  <a:pt x="5212537" y="60960"/>
                  <a:pt x="5238141" y="40639"/>
                  <a:pt x="5266182" y="24384"/>
                </a:cubicBezTo>
                <a:cubicBezTo>
                  <a:pt x="5294224" y="8128"/>
                  <a:pt x="5317998" y="0"/>
                  <a:pt x="5337505" y="0"/>
                </a:cubicBezTo>
                <a:close/>
              </a:path>
            </a:pathLst>
          </a:custGeom>
          <a:scene3d>
            <a:camera prst="obliqueTopRight"/>
            <a:lightRig rig="threePt" dir="t"/>
          </a:scene3d>
          <a:sp3d extrusionH="508000" prstMaterial="powder"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0F9829B-CE17-40B3-B284-6F4E99EB64B2}"/>
              </a:ext>
            </a:extLst>
          </p:cNvPr>
          <p:cNvSpPr/>
          <p:nvPr/>
        </p:nvSpPr>
        <p:spPr>
          <a:xfrm>
            <a:off x="3650272" y="2996294"/>
            <a:ext cx="72167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99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314EEA-5B47-4189-92AB-3EA409F3B5C5}"/>
              </a:ext>
            </a:extLst>
          </p:cNvPr>
          <p:cNvSpPr/>
          <p:nvPr/>
        </p:nvSpPr>
        <p:spPr>
          <a:xfrm>
            <a:off x="233680" y="533400"/>
            <a:ext cx="11755120" cy="5999480"/>
          </a:xfrm>
          <a:prstGeom prst="roundRect">
            <a:avLst>
              <a:gd name="adj" fmla="val 11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2" name="Rectangle: Rounded Corners 42">
            <a:extLst>
              <a:ext uri="{FF2B5EF4-FFF2-40B4-BE49-F238E27FC236}">
                <a16:creationId xmlns:a16="http://schemas.microsoft.com/office/drawing/2014/main" id="{4B37E7AC-8CD2-4104-B60B-07AA1BAEDE6D}"/>
              </a:ext>
            </a:extLst>
          </p:cNvPr>
          <p:cNvSpPr/>
          <p:nvPr/>
        </p:nvSpPr>
        <p:spPr>
          <a:xfrm>
            <a:off x="471115" y="581"/>
            <a:ext cx="11589833" cy="1449658"/>
          </a:xfrm>
          <a:custGeom>
            <a:avLst/>
            <a:gdLst>
              <a:gd name="connsiteX0" fmla="*/ 0 w 11589833"/>
              <a:gd name="connsiteY0" fmla="*/ 241614 h 1449658"/>
              <a:gd name="connsiteX1" fmla="*/ 241614 w 11589833"/>
              <a:gd name="connsiteY1" fmla="*/ 0 h 1449658"/>
              <a:gd name="connsiteX2" fmla="*/ 11348219 w 11589833"/>
              <a:gd name="connsiteY2" fmla="*/ 0 h 1449658"/>
              <a:gd name="connsiteX3" fmla="*/ 11589833 w 11589833"/>
              <a:gd name="connsiteY3" fmla="*/ 241614 h 1449658"/>
              <a:gd name="connsiteX4" fmla="*/ 11589833 w 11589833"/>
              <a:gd name="connsiteY4" fmla="*/ 1208044 h 1449658"/>
              <a:gd name="connsiteX5" fmla="*/ 11348219 w 11589833"/>
              <a:gd name="connsiteY5" fmla="*/ 1449658 h 1449658"/>
              <a:gd name="connsiteX6" fmla="*/ 241614 w 11589833"/>
              <a:gd name="connsiteY6" fmla="*/ 1449658 h 1449658"/>
              <a:gd name="connsiteX7" fmla="*/ 0 w 11589833"/>
              <a:gd name="connsiteY7" fmla="*/ 1208044 h 1449658"/>
              <a:gd name="connsiteX8" fmla="*/ 0 w 11589833"/>
              <a:gd name="connsiteY8" fmla="*/ 241614 h 1449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9833" h="1449658" fill="none" extrusionOk="0">
                <a:moveTo>
                  <a:pt x="0" y="241614"/>
                </a:moveTo>
                <a:cubicBezTo>
                  <a:pt x="21595" y="108269"/>
                  <a:pt x="114136" y="8780"/>
                  <a:pt x="241614" y="0"/>
                </a:cubicBezTo>
                <a:cubicBezTo>
                  <a:pt x="4048509" y="-18083"/>
                  <a:pt x="9738009" y="132874"/>
                  <a:pt x="11348219" y="0"/>
                </a:cubicBezTo>
                <a:cubicBezTo>
                  <a:pt x="11478631" y="-2505"/>
                  <a:pt x="11583331" y="107940"/>
                  <a:pt x="11589833" y="241614"/>
                </a:cubicBezTo>
                <a:cubicBezTo>
                  <a:pt x="11560024" y="491322"/>
                  <a:pt x="11612698" y="773997"/>
                  <a:pt x="11589833" y="1208044"/>
                </a:cubicBezTo>
                <a:cubicBezTo>
                  <a:pt x="11585751" y="1341784"/>
                  <a:pt x="11504994" y="1459162"/>
                  <a:pt x="11348219" y="1449658"/>
                </a:cubicBezTo>
                <a:cubicBezTo>
                  <a:pt x="6022420" y="1281230"/>
                  <a:pt x="4099955" y="1471052"/>
                  <a:pt x="241614" y="1449658"/>
                </a:cubicBezTo>
                <a:cubicBezTo>
                  <a:pt x="89242" y="1464942"/>
                  <a:pt x="6784" y="1350940"/>
                  <a:pt x="0" y="1208044"/>
                </a:cubicBezTo>
                <a:cubicBezTo>
                  <a:pt x="41783" y="920000"/>
                  <a:pt x="68880" y="556158"/>
                  <a:pt x="0" y="241614"/>
                </a:cubicBezTo>
                <a:close/>
              </a:path>
              <a:path w="11589833" h="1449658" stroke="0" extrusionOk="0">
                <a:moveTo>
                  <a:pt x="0" y="241614"/>
                </a:moveTo>
                <a:cubicBezTo>
                  <a:pt x="-10997" y="106119"/>
                  <a:pt x="117854" y="-23028"/>
                  <a:pt x="241614" y="0"/>
                </a:cubicBezTo>
                <a:cubicBezTo>
                  <a:pt x="1732560" y="45574"/>
                  <a:pt x="9813283" y="121602"/>
                  <a:pt x="11348219" y="0"/>
                </a:cubicBezTo>
                <a:cubicBezTo>
                  <a:pt x="11486304" y="-26223"/>
                  <a:pt x="11578090" y="122063"/>
                  <a:pt x="11589833" y="241614"/>
                </a:cubicBezTo>
                <a:cubicBezTo>
                  <a:pt x="11623282" y="412830"/>
                  <a:pt x="11616429" y="1066046"/>
                  <a:pt x="11589833" y="1208044"/>
                </a:cubicBezTo>
                <a:cubicBezTo>
                  <a:pt x="11581705" y="1319908"/>
                  <a:pt x="11495148" y="1439618"/>
                  <a:pt x="11348219" y="1449658"/>
                </a:cubicBezTo>
                <a:cubicBezTo>
                  <a:pt x="8253003" y="1527189"/>
                  <a:pt x="4628941" y="1285141"/>
                  <a:pt x="241614" y="1449658"/>
                </a:cubicBezTo>
                <a:cubicBezTo>
                  <a:pt x="107395" y="1460406"/>
                  <a:pt x="19123" y="1356395"/>
                  <a:pt x="0" y="1208044"/>
                </a:cubicBezTo>
                <a:cubicBezTo>
                  <a:pt x="71963" y="840591"/>
                  <a:pt x="-7983" y="595982"/>
                  <a:pt x="0" y="241614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59525226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B81847-73E3-4554-9ECD-F9967B221925}"/>
              </a:ext>
            </a:extLst>
          </p:cNvPr>
          <p:cNvSpPr txBox="1"/>
          <p:nvPr/>
        </p:nvSpPr>
        <p:spPr>
          <a:xfrm>
            <a:off x="810322" y="0"/>
            <a:ext cx="105713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vi-VN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vi-VN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về sự vật, hoạt động được nói đến trong đoạn thơ ở bài tập 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1B519727-5640-4E4F-8E62-BF0D2393B249}"/>
              </a:ext>
            </a:extLst>
          </p:cNvPr>
          <p:cNvSpPr/>
          <p:nvPr/>
        </p:nvSpPr>
        <p:spPr>
          <a:xfrm>
            <a:off x="706099" y="1446550"/>
            <a:ext cx="3635298" cy="1667107"/>
          </a:xfrm>
          <a:prstGeom prst="wedgeRoundRectCallout">
            <a:avLst>
              <a:gd name="adj1" fmla="val 54320"/>
              <a:gd name="adj2" fmla="val 5447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lắc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dậy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32D785F4-B7BF-41ED-9FB3-29CA7A75B6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t="13208" r="10004" b="23440"/>
          <a:stretch/>
        </p:blipFill>
        <p:spPr>
          <a:xfrm>
            <a:off x="4341397" y="2969204"/>
            <a:ext cx="4067242" cy="3355396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9CC2532-8DFB-4C20-8EFA-A6EB38B9585A}"/>
              </a:ext>
            </a:extLst>
          </p:cNvPr>
          <p:cNvSpPr/>
          <p:nvPr/>
        </p:nvSpPr>
        <p:spPr>
          <a:xfrm>
            <a:off x="8308154" y="1444706"/>
            <a:ext cx="3635298" cy="1667107"/>
          </a:xfrm>
          <a:prstGeom prst="wedgeRoundRectCallout">
            <a:avLst>
              <a:gd name="adj1" fmla="val -51815"/>
              <a:gd name="adj2" fmla="val 58486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Sóng lắc ông trời thức dậy.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79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314EEA-5B47-4189-92AB-3EA409F3B5C5}"/>
              </a:ext>
            </a:extLst>
          </p:cNvPr>
          <p:cNvSpPr/>
          <p:nvPr/>
        </p:nvSpPr>
        <p:spPr>
          <a:xfrm>
            <a:off x="233680" y="533400"/>
            <a:ext cx="11755120" cy="5999480"/>
          </a:xfrm>
          <a:prstGeom prst="roundRect">
            <a:avLst>
              <a:gd name="adj" fmla="val 11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9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FAE606DF-566F-4B22-87AD-5168644429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9527" r="72387" b="54833"/>
          <a:stretch/>
        </p:blipFill>
        <p:spPr bwMode="auto">
          <a:xfrm>
            <a:off x="4844343" y="2941320"/>
            <a:ext cx="143701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E88E70D1-709D-4D17-8D78-A54B34C5B7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5" t="9130" r="11472" b="54406"/>
          <a:stretch/>
        </p:blipFill>
        <p:spPr bwMode="auto">
          <a:xfrm>
            <a:off x="6954306" y="2941320"/>
            <a:ext cx="131801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D9F2060-ADB1-4D77-A90B-7A2CC85C3B2F}"/>
              </a:ext>
            </a:extLst>
          </p:cNvPr>
          <p:cNvGrpSpPr/>
          <p:nvPr/>
        </p:nvGrpSpPr>
        <p:grpSpPr>
          <a:xfrm>
            <a:off x="3445730" y="792936"/>
            <a:ext cx="6634974" cy="1940105"/>
            <a:chOff x="1359152" y="1120642"/>
            <a:chExt cx="3532759" cy="102017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7AC4698-7BFE-4E58-A646-1F29B0B73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3219958" cy="102017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34D73A-5356-42A5-BC94-7204C8B32510}"/>
                </a:ext>
              </a:extLst>
            </p:cNvPr>
            <p:cNvSpPr txBox="1"/>
            <p:nvPr/>
          </p:nvSpPr>
          <p:spPr>
            <a:xfrm>
              <a:off x="1359152" y="1218038"/>
              <a:ext cx="3532759" cy="825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Thực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đáp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420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314EEA-5B47-4189-92AB-3EA409F3B5C5}"/>
              </a:ext>
            </a:extLst>
          </p:cNvPr>
          <p:cNvSpPr/>
          <p:nvPr/>
        </p:nvSpPr>
        <p:spPr>
          <a:xfrm>
            <a:off x="233680" y="234176"/>
            <a:ext cx="11755120" cy="6298704"/>
          </a:xfrm>
          <a:prstGeom prst="roundRect">
            <a:avLst>
              <a:gd name="adj" fmla="val 11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4" name="图片 44">
            <a:extLst>
              <a:ext uri="{FF2B5EF4-FFF2-40B4-BE49-F238E27FC236}">
                <a16:creationId xmlns:a16="http://schemas.microsoft.com/office/drawing/2014/main" id="{5D8B68F1-449F-4B28-8590-63D2D1D17E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18" name="Cloud 17">
            <a:extLst>
              <a:ext uri="{FF2B5EF4-FFF2-40B4-BE49-F238E27FC236}">
                <a16:creationId xmlns:a16="http://schemas.microsoft.com/office/drawing/2014/main" id="{8032B3BC-769E-426D-965F-09DCDF8DC53F}"/>
              </a:ext>
            </a:extLst>
          </p:cNvPr>
          <p:cNvSpPr/>
          <p:nvPr/>
        </p:nvSpPr>
        <p:spPr>
          <a:xfrm>
            <a:off x="765188" y="2199830"/>
            <a:ext cx="2981324" cy="1990725"/>
          </a:xfrm>
          <a:prstGeom prst="cloud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1DD359C3-5584-4AEF-90F3-5AABED9A0419}"/>
              </a:ext>
            </a:extLst>
          </p:cNvPr>
          <p:cNvSpPr/>
          <p:nvPr/>
        </p:nvSpPr>
        <p:spPr>
          <a:xfrm>
            <a:off x="3808426" y="1852167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5EEBA5-3834-4F66-8823-F82B87B892D3}"/>
              </a:ext>
            </a:extLst>
          </p:cNvPr>
          <p:cNvSpPr/>
          <p:nvPr/>
        </p:nvSpPr>
        <p:spPr>
          <a:xfrm>
            <a:off x="4246573" y="1294955"/>
            <a:ext cx="2247903" cy="131445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994CC41-40BA-415D-908D-637F0F5D6031}"/>
              </a:ext>
            </a:extLst>
          </p:cNvPr>
          <p:cNvSpPr/>
          <p:nvPr/>
        </p:nvSpPr>
        <p:spPr>
          <a:xfrm>
            <a:off x="4246573" y="4190555"/>
            <a:ext cx="2362203" cy="1031078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DA3CB4-749C-4059-B136-0CF34A17F371}"/>
              </a:ext>
            </a:extLst>
          </p:cNvPr>
          <p:cNvCxnSpPr>
            <a:cxnSpLocks/>
          </p:cNvCxnSpPr>
          <p:nvPr/>
        </p:nvCxnSpPr>
        <p:spPr>
          <a:xfrm>
            <a:off x="6618298" y="4734669"/>
            <a:ext cx="1100459" cy="889100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C85ABBD-1C2A-48B1-9DD1-AFD2039BE40F}"/>
              </a:ext>
            </a:extLst>
          </p:cNvPr>
          <p:cNvSpPr/>
          <p:nvPr/>
        </p:nvSpPr>
        <p:spPr>
          <a:xfrm>
            <a:off x="7718756" y="5094265"/>
            <a:ext cx="3531367" cy="1069718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EFCE25C-9D05-4900-BC38-ECCFD38E146E}"/>
              </a:ext>
            </a:extLst>
          </p:cNvPr>
          <p:cNvCxnSpPr>
            <a:cxnSpLocks/>
          </p:cNvCxnSpPr>
          <p:nvPr/>
        </p:nvCxnSpPr>
        <p:spPr>
          <a:xfrm>
            <a:off x="6498792" y="2024807"/>
            <a:ext cx="1091058" cy="584597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2ADAC906-13C7-42B6-A7F7-437796CA1DA8}"/>
              </a:ext>
            </a:extLst>
          </p:cNvPr>
          <p:cNvSpPr/>
          <p:nvPr/>
        </p:nvSpPr>
        <p:spPr>
          <a:xfrm>
            <a:off x="7600309" y="2007096"/>
            <a:ext cx="3649813" cy="1171002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5A9B1DC-5CAA-45BE-A66D-F0F0C6D1CCCC}"/>
              </a:ext>
            </a:extLst>
          </p:cNvPr>
          <p:cNvCxnSpPr>
            <a:cxnSpLocks/>
          </p:cNvCxnSpPr>
          <p:nvPr/>
        </p:nvCxnSpPr>
        <p:spPr>
          <a:xfrm flipV="1">
            <a:off x="6491226" y="1234231"/>
            <a:ext cx="1227531" cy="790576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01C9A034-8945-43C8-9EB6-3F240456EE69}"/>
              </a:ext>
            </a:extLst>
          </p:cNvPr>
          <p:cNvSpPr/>
          <p:nvPr/>
        </p:nvSpPr>
        <p:spPr>
          <a:xfrm>
            <a:off x="7718756" y="557560"/>
            <a:ext cx="3531365" cy="1089939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8B43640-BA2C-41F7-8D1A-8D366519F037}"/>
              </a:ext>
            </a:extLst>
          </p:cNvPr>
          <p:cNvCxnSpPr>
            <a:cxnSpLocks/>
          </p:cNvCxnSpPr>
          <p:nvPr/>
        </p:nvCxnSpPr>
        <p:spPr>
          <a:xfrm flipV="1">
            <a:off x="6618298" y="4069998"/>
            <a:ext cx="1237053" cy="650947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5570A3DA-7B2A-4BDC-8836-9AB295C3F6D8}"/>
              </a:ext>
            </a:extLst>
          </p:cNvPr>
          <p:cNvSpPr/>
          <p:nvPr/>
        </p:nvSpPr>
        <p:spPr>
          <a:xfrm>
            <a:off x="7821321" y="3667753"/>
            <a:ext cx="3428803" cy="1066916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1165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7" grpId="0" animBg="1"/>
      <p:bldP spid="31" grpId="0" animBg="1"/>
      <p:bldP spid="33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2">
            <a:extLst>
              <a:ext uri="{FF2B5EF4-FFF2-40B4-BE49-F238E27FC236}">
                <a16:creationId xmlns:a16="http://schemas.microsoft.com/office/drawing/2014/main" id="{E86E39E2-6293-4EE9-9325-5783AEC74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976" y="3045136"/>
            <a:ext cx="6698820" cy="381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6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3E328E8-B7D6-4385-932E-B95786988C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76" t="17534" r="20335" b="20248"/>
          <a:stretch/>
        </p:blipFill>
        <p:spPr>
          <a:xfrm>
            <a:off x="2702858" y="2494878"/>
            <a:ext cx="1900517" cy="16674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C28651-4A4D-4382-93EF-456C0085308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94518" y="3782241"/>
            <a:ext cx="6011177" cy="22191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68019B4-AB72-45D2-ABBB-A3912B0BF5F1}"/>
              </a:ext>
            </a:extLst>
          </p:cNvPr>
          <p:cNvSpPr/>
          <p:nvPr/>
        </p:nvSpPr>
        <p:spPr>
          <a:xfrm>
            <a:off x="3557345" y="2812782"/>
            <a:ext cx="58541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25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314EEA-5B47-4189-92AB-3EA409F3B5C5}"/>
              </a:ext>
            </a:extLst>
          </p:cNvPr>
          <p:cNvSpPr/>
          <p:nvPr/>
        </p:nvSpPr>
        <p:spPr>
          <a:xfrm>
            <a:off x="233680" y="533400"/>
            <a:ext cx="11755120" cy="5999480"/>
          </a:xfrm>
          <a:prstGeom prst="roundRect">
            <a:avLst>
              <a:gd name="adj" fmla="val 11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94CF434D-4BE5-47B3-8701-B971D9C9561B}"/>
              </a:ext>
            </a:extLst>
          </p:cNvPr>
          <p:cNvSpPr txBox="1"/>
          <p:nvPr/>
        </p:nvSpPr>
        <p:spPr>
          <a:xfrm>
            <a:off x="628650" y="747027"/>
            <a:ext cx="11847711" cy="572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 các từ ngữ</a:t>
            </a:r>
            <a:r>
              <a:rPr lang="vi-VN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đậm trong đoạn thơ vào nhóm thích hợp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ouble Wave 2">
            <a:extLst>
              <a:ext uri="{FF2B5EF4-FFF2-40B4-BE49-F238E27FC236}">
                <a16:creationId xmlns:a16="http://schemas.microsoft.com/office/drawing/2014/main" id="{286314E7-672F-46B1-888C-DCBAB9DC591A}"/>
              </a:ext>
            </a:extLst>
          </p:cNvPr>
          <p:cNvSpPr/>
          <p:nvPr/>
        </p:nvSpPr>
        <p:spPr>
          <a:xfrm>
            <a:off x="894080" y="1796177"/>
            <a:ext cx="3840480" cy="111578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Double Wave 18">
            <a:extLst>
              <a:ext uri="{FF2B5EF4-FFF2-40B4-BE49-F238E27FC236}">
                <a16:creationId xmlns:a16="http://schemas.microsoft.com/office/drawing/2014/main" id="{06FD455F-55D9-425E-8CAC-0CD3D161D603}"/>
              </a:ext>
            </a:extLst>
          </p:cNvPr>
          <p:cNvSpPr/>
          <p:nvPr/>
        </p:nvSpPr>
        <p:spPr>
          <a:xfrm>
            <a:off x="6207760" y="1796177"/>
            <a:ext cx="4287520" cy="111578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A6BE22-98CA-4111-9D1C-3C7FE88D32ED}"/>
              </a:ext>
            </a:extLst>
          </p:cNvPr>
          <p:cNvSpPr txBox="1"/>
          <p:nvPr/>
        </p:nvSpPr>
        <p:spPr>
          <a:xfrm>
            <a:off x="315079" y="3512820"/>
            <a:ext cx="5354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</a:p>
          <a:p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lắc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dậy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Dã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tràng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cõng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lon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xon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thụt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thò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háy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778B12-535E-41C2-B79F-3E6944B297B7}"/>
              </a:ext>
            </a:extLst>
          </p:cNvPr>
          <p:cNvSpPr txBox="1"/>
          <p:nvPr/>
        </p:nvSpPr>
        <p:spPr>
          <a:xfrm>
            <a:off x="6096000" y="3423920"/>
            <a:ext cx="6096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nhấp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nháy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quấn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sương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thung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thăng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đấy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Thả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chuỗi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còi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Hoài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Khánh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78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314EEA-5B47-4189-92AB-3EA409F3B5C5}"/>
              </a:ext>
            </a:extLst>
          </p:cNvPr>
          <p:cNvSpPr/>
          <p:nvPr/>
        </p:nvSpPr>
        <p:spPr>
          <a:xfrm>
            <a:off x="233680" y="533400"/>
            <a:ext cx="11755120" cy="5999480"/>
          </a:xfrm>
          <a:prstGeom prst="roundRect">
            <a:avLst>
              <a:gd name="adj" fmla="val 11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D510A1-EA65-4AB0-A007-1786D2122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28443" y="4036631"/>
            <a:ext cx="2897760" cy="2834640"/>
          </a:xfrm>
          <a:prstGeom prst="rect">
            <a:avLst/>
          </a:prstGeom>
        </p:spPr>
      </p:pic>
      <p:pic>
        <p:nvPicPr>
          <p:cNvPr id="10" name="Picture 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A05F479-D8F8-4C01-9C7A-53DFC172E1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3" r="10180"/>
          <a:stretch/>
        </p:blipFill>
        <p:spPr>
          <a:xfrm>
            <a:off x="10189541" y="4219511"/>
            <a:ext cx="2098095" cy="2651760"/>
          </a:xfrm>
          <a:prstGeom prst="rect">
            <a:avLst/>
          </a:prstGeom>
        </p:spPr>
      </p:pic>
      <p:pic>
        <p:nvPicPr>
          <p:cNvPr id="11" name="Picture 4" descr="Cute caterpillar cartoon eating leaf Royalty Free Vector">
            <a:extLst>
              <a:ext uri="{FF2B5EF4-FFF2-40B4-BE49-F238E27FC236}">
                <a16:creationId xmlns:a16="http://schemas.microsoft.com/office/drawing/2014/main" id="{A3595EC0-82DE-4591-919C-4354F48B5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89" b="90000" l="4402" r="98646">
                        <a14:foregroundMark x1="7901" y1="33611" x2="11964" y2="35278"/>
                        <a14:foregroundMark x1="9142" y1="32593" x2="4402" y2="31019"/>
                        <a14:foregroundMark x1="36682" y1="10463" x2="26975" y2="8333"/>
                        <a14:foregroundMark x1="26975" y1="8333" x2="25621" y2="6389"/>
                        <a14:foregroundMark x1="27652" y1="47778" x2="26637" y2="46389"/>
                        <a14:foregroundMark x1="88149" y1="41204" x2="98646" y2="41667"/>
                        <a14:foregroundMark x1="62190" y1="17037" x2="52370" y2="17963"/>
                        <a14:foregroundMark x1="52370" y1="17963" x2="51919" y2="1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0" t="3488" b="11590"/>
          <a:stretch/>
        </p:blipFill>
        <p:spPr bwMode="auto">
          <a:xfrm>
            <a:off x="9326887" y="0"/>
            <a:ext cx="2865113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42">
            <a:extLst>
              <a:ext uri="{FF2B5EF4-FFF2-40B4-BE49-F238E27FC236}">
                <a16:creationId xmlns:a16="http://schemas.microsoft.com/office/drawing/2014/main" id="{4B37E7AC-8CD2-4104-B60B-07AA1BAEDE6D}"/>
              </a:ext>
            </a:extLst>
          </p:cNvPr>
          <p:cNvSpPr/>
          <p:nvPr/>
        </p:nvSpPr>
        <p:spPr>
          <a:xfrm>
            <a:off x="2433126" y="2079404"/>
            <a:ext cx="6977576" cy="4459458"/>
          </a:xfrm>
          <a:custGeom>
            <a:avLst/>
            <a:gdLst>
              <a:gd name="connsiteX0" fmla="*/ 0 w 6977576"/>
              <a:gd name="connsiteY0" fmla="*/ 743258 h 4459458"/>
              <a:gd name="connsiteX1" fmla="*/ 743258 w 6977576"/>
              <a:gd name="connsiteY1" fmla="*/ 0 h 4459458"/>
              <a:gd name="connsiteX2" fmla="*/ 6234318 w 6977576"/>
              <a:gd name="connsiteY2" fmla="*/ 0 h 4459458"/>
              <a:gd name="connsiteX3" fmla="*/ 6977576 w 6977576"/>
              <a:gd name="connsiteY3" fmla="*/ 743258 h 4459458"/>
              <a:gd name="connsiteX4" fmla="*/ 6977576 w 6977576"/>
              <a:gd name="connsiteY4" fmla="*/ 3716200 h 4459458"/>
              <a:gd name="connsiteX5" fmla="*/ 6234318 w 6977576"/>
              <a:gd name="connsiteY5" fmla="*/ 4459458 h 4459458"/>
              <a:gd name="connsiteX6" fmla="*/ 743258 w 6977576"/>
              <a:gd name="connsiteY6" fmla="*/ 4459458 h 4459458"/>
              <a:gd name="connsiteX7" fmla="*/ 0 w 6977576"/>
              <a:gd name="connsiteY7" fmla="*/ 3716200 h 4459458"/>
              <a:gd name="connsiteX8" fmla="*/ 0 w 6977576"/>
              <a:gd name="connsiteY8" fmla="*/ 743258 h 4459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77576" h="4459458" fill="none" extrusionOk="0">
                <a:moveTo>
                  <a:pt x="0" y="743258"/>
                </a:moveTo>
                <a:cubicBezTo>
                  <a:pt x="55395" y="333012"/>
                  <a:pt x="367085" y="50537"/>
                  <a:pt x="743258" y="0"/>
                </a:cubicBezTo>
                <a:cubicBezTo>
                  <a:pt x="2732707" y="-18083"/>
                  <a:pt x="4715385" y="132874"/>
                  <a:pt x="6234318" y="0"/>
                </a:cubicBezTo>
                <a:cubicBezTo>
                  <a:pt x="6606893" y="-31370"/>
                  <a:pt x="6906473" y="330214"/>
                  <a:pt x="6977576" y="743258"/>
                </a:cubicBezTo>
                <a:cubicBezTo>
                  <a:pt x="6989869" y="2224428"/>
                  <a:pt x="6807725" y="2550722"/>
                  <a:pt x="6977576" y="3716200"/>
                </a:cubicBezTo>
                <a:cubicBezTo>
                  <a:pt x="6959321" y="4128034"/>
                  <a:pt x="6682292" y="4474725"/>
                  <a:pt x="6234318" y="4459458"/>
                </a:cubicBezTo>
                <a:cubicBezTo>
                  <a:pt x="5625028" y="4291030"/>
                  <a:pt x="3199104" y="4480852"/>
                  <a:pt x="743258" y="4459458"/>
                </a:cubicBezTo>
                <a:cubicBezTo>
                  <a:pt x="312837" y="4475548"/>
                  <a:pt x="9316" y="4139676"/>
                  <a:pt x="0" y="3716200"/>
                </a:cubicBezTo>
                <a:cubicBezTo>
                  <a:pt x="-27446" y="3124694"/>
                  <a:pt x="-51052" y="1299259"/>
                  <a:pt x="0" y="743258"/>
                </a:cubicBezTo>
                <a:close/>
              </a:path>
              <a:path w="6977576" h="4459458" stroke="0" extrusionOk="0">
                <a:moveTo>
                  <a:pt x="0" y="743258"/>
                </a:moveTo>
                <a:cubicBezTo>
                  <a:pt x="-53631" y="322747"/>
                  <a:pt x="343702" y="-26012"/>
                  <a:pt x="743258" y="0"/>
                </a:cubicBezTo>
                <a:cubicBezTo>
                  <a:pt x="1423676" y="45574"/>
                  <a:pt x="4342526" y="121602"/>
                  <a:pt x="6234318" y="0"/>
                </a:cubicBezTo>
                <a:cubicBezTo>
                  <a:pt x="6657847" y="-73605"/>
                  <a:pt x="6955107" y="359341"/>
                  <a:pt x="6977576" y="743258"/>
                </a:cubicBezTo>
                <a:cubicBezTo>
                  <a:pt x="7054005" y="1640005"/>
                  <a:pt x="7084933" y="3103112"/>
                  <a:pt x="6977576" y="3716200"/>
                </a:cubicBezTo>
                <a:cubicBezTo>
                  <a:pt x="6969263" y="4104624"/>
                  <a:pt x="6691059" y="4425031"/>
                  <a:pt x="6234318" y="4459458"/>
                </a:cubicBezTo>
                <a:cubicBezTo>
                  <a:pt x="3927493" y="4536989"/>
                  <a:pt x="1918939" y="4294941"/>
                  <a:pt x="743258" y="4459458"/>
                </a:cubicBezTo>
                <a:cubicBezTo>
                  <a:pt x="327587" y="4530904"/>
                  <a:pt x="13826" y="4137471"/>
                  <a:pt x="0" y="3716200"/>
                </a:cubicBezTo>
                <a:cubicBezTo>
                  <a:pt x="-59790" y="3131548"/>
                  <a:pt x="72608" y="2068926"/>
                  <a:pt x="0" y="743258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59525226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B81847-73E3-4554-9ECD-F9967B221925}"/>
              </a:ext>
            </a:extLst>
          </p:cNvPr>
          <p:cNvSpPr txBox="1"/>
          <p:nvPr/>
        </p:nvSpPr>
        <p:spPr>
          <a:xfrm>
            <a:off x="2573489" y="2720854"/>
            <a:ext cx="698663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 các từ ngữ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7858150-D55F-4647-9C06-C40B22FB2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3441" y="256820"/>
            <a:ext cx="3944454" cy="23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7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B61F150-B34D-44CA-8943-B1B1BEC9D676}"/>
              </a:ext>
            </a:extLst>
          </p:cNvPr>
          <p:cNvSpPr/>
          <p:nvPr/>
        </p:nvSpPr>
        <p:spPr>
          <a:xfrm>
            <a:off x="336225" y="330867"/>
            <a:ext cx="11613493" cy="6196264"/>
          </a:xfrm>
          <a:prstGeom prst="roundRect">
            <a:avLst>
              <a:gd name="adj" fmla="val 8109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B641887-DAEA-4402-9859-46743E0DF521}"/>
              </a:ext>
            </a:extLst>
          </p:cNvPr>
          <p:cNvGrpSpPr/>
          <p:nvPr/>
        </p:nvGrpSpPr>
        <p:grpSpPr>
          <a:xfrm>
            <a:off x="1818640" y="4337484"/>
            <a:ext cx="3965601" cy="1843414"/>
            <a:chOff x="3984748" y="5019590"/>
            <a:chExt cx="1996511" cy="1843414"/>
          </a:xfrm>
        </p:grpSpPr>
        <p:pic>
          <p:nvPicPr>
            <p:cNvPr id="10" name="Picture 9" descr="Chart, funnel chart&#10;&#10;Description automatically generated">
              <a:extLst>
                <a:ext uri="{FF2B5EF4-FFF2-40B4-BE49-F238E27FC236}">
                  <a16:creationId xmlns:a16="http://schemas.microsoft.com/office/drawing/2014/main" id="{D2A0F466-5EF5-4D5F-A6C4-56EE6F5A7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48" b="52044"/>
            <a:stretch/>
          </p:blipFill>
          <p:spPr>
            <a:xfrm>
              <a:off x="3984748" y="5019590"/>
              <a:ext cx="1996511" cy="184341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6D64228-C3F4-442F-88B7-42BEE0E14F99}"/>
                </a:ext>
              </a:extLst>
            </p:cNvPr>
            <p:cNvSpPr txBox="1"/>
            <p:nvPr/>
          </p:nvSpPr>
          <p:spPr>
            <a:xfrm>
              <a:off x="4397760" y="5569795"/>
              <a:ext cx="1133258" cy="1015663"/>
            </a:xfrm>
            <a:prstGeom prst="rect">
              <a:avLst/>
            </a:prstGeom>
            <a:solidFill>
              <a:srgbClr val="99FF99">
                <a:alpha val="7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Từ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ngữ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chỉ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sự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vật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0A086A2-9831-4C3B-9D6F-37EEDFED8572}"/>
              </a:ext>
            </a:extLst>
          </p:cNvPr>
          <p:cNvGrpSpPr/>
          <p:nvPr/>
        </p:nvGrpSpPr>
        <p:grpSpPr>
          <a:xfrm>
            <a:off x="6657311" y="4369790"/>
            <a:ext cx="4474872" cy="1904773"/>
            <a:chOff x="6854329" y="5051896"/>
            <a:chExt cx="1996511" cy="1904773"/>
          </a:xfrm>
        </p:grpSpPr>
        <p:pic>
          <p:nvPicPr>
            <p:cNvPr id="13" name="Picture 12" descr="Chart, funnel chart&#10;&#10;Description automatically generated">
              <a:extLst>
                <a:ext uri="{FF2B5EF4-FFF2-40B4-BE49-F238E27FC236}">
                  <a16:creationId xmlns:a16="http://schemas.microsoft.com/office/drawing/2014/main" id="{0B5B142F-AAA7-43A9-9891-76FA7ADE70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0" t="50447" r="48278"/>
            <a:stretch/>
          </p:blipFill>
          <p:spPr>
            <a:xfrm>
              <a:off x="6854329" y="5051896"/>
              <a:ext cx="1996511" cy="190477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7368B03-9D07-481F-A265-88319A5AEFF1}"/>
                </a:ext>
              </a:extLst>
            </p:cNvPr>
            <p:cNvSpPr txBox="1"/>
            <p:nvPr/>
          </p:nvSpPr>
          <p:spPr>
            <a:xfrm>
              <a:off x="7333199" y="5569796"/>
              <a:ext cx="1038771" cy="1015663"/>
            </a:xfrm>
            <a:prstGeom prst="rect">
              <a:avLst/>
            </a:prstGeom>
            <a:solidFill>
              <a:srgbClr val="99FF99">
                <a:alpha val="7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Từ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ngữ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chỉ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họa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động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E517D90-BAE6-4590-BDF5-21C97216AAFF}"/>
              </a:ext>
            </a:extLst>
          </p:cNvPr>
          <p:cNvGrpSpPr/>
          <p:nvPr/>
        </p:nvGrpSpPr>
        <p:grpSpPr>
          <a:xfrm>
            <a:off x="9051751" y="626163"/>
            <a:ext cx="1909797" cy="1188720"/>
            <a:chOff x="694422" y="453725"/>
            <a:chExt cx="1909797" cy="1188720"/>
          </a:xfrm>
        </p:grpSpPr>
        <p:pic>
          <p:nvPicPr>
            <p:cNvPr id="19" name="Picture 18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570CDE9C-E98C-4DD6-B8D6-19FC1C252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94AB408-5407-48D2-A24F-C9D4CB06F6A3}"/>
                </a:ext>
              </a:extLst>
            </p:cNvPr>
            <p:cNvSpPr txBox="1"/>
            <p:nvPr/>
          </p:nvSpPr>
          <p:spPr>
            <a:xfrm>
              <a:off x="785625" y="864135"/>
              <a:ext cx="1727389" cy="55399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cõng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C190773-7415-4A0C-97F6-04A708AF299C}"/>
              </a:ext>
            </a:extLst>
          </p:cNvPr>
          <p:cNvGrpSpPr/>
          <p:nvPr/>
        </p:nvGrpSpPr>
        <p:grpSpPr>
          <a:xfrm>
            <a:off x="6416487" y="626163"/>
            <a:ext cx="1909797" cy="1188720"/>
            <a:chOff x="694422" y="453725"/>
            <a:chExt cx="1909797" cy="1188720"/>
          </a:xfrm>
        </p:grpSpPr>
        <p:pic>
          <p:nvPicPr>
            <p:cNvPr id="22" name="Picture 21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FE84CFE3-0733-4F3D-A0F3-21F637FB0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0DA89-3829-439D-BCD4-F72A6E391E05}"/>
                </a:ext>
              </a:extLst>
            </p:cNvPr>
            <p:cNvSpPr txBox="1"/>
            <p:nvPr/>
          </p:nvSpPr>
          <p:spPr>
            <a:xfrm>
              <a:off x="764075" y="879963"/>
              <a:ext cx="1770489" cy="55399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thức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dậy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EBB3EE4-B12D-433B-A437-726906700940}"/>
              </a:ext>
            </a:extLst>
          </p:cNvPr>
          <p:cNvGrpSpPr/>
          <p:nvPr/>
        </p:nvGrpSpPr>
        <p:grpSpPr>
          <a:xfrm>
            <a:off x="3479863" y="626163"/>
            <a:ext cx="2211156" cy="1188720"/>
            <a:chOff x="543742" y="453725"/>
            <a:chExt cx="2211156" cy="1188720"/>
          </a:xfrm>
        </p:grpSpPr>
        <p:pic>
          <p:nvPicPr>
            <p:cNvPr id="25" name="Picture 24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C970C762-26F7-4230-98F9-976C53417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9D7541C-7E59-482D-B305-D934BCB55CE9}"/>
                </a:ext>
              </a:extLst>
            </p:cNvPr>
            <p:cNvSpPr txBox="1"/>
            <p:nvPr/>
          </p:nvSpPr>
          <p:spPr>
            <a:xfrm>
              <a:off x="543742" y="851828"/>
              <a:ext cx="2211156" cy="55399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sóng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365A79D-9B0A-4AD2-8B54-6838288D5DA7}"/>
              </a:ext>
            </a:extLst>
          </p:cNvPr>
          <p:cNvGrpSpPr/>
          <p:nvPr/>
        </p:nvGrpSpPr>
        <p:grpSpPr>
          <a:xfrm>
            <a:off x="844597" y="626163"/>
            <a:ext cx="1909798" cy="1188720"/>
            <a:chOff x="694421" y="453725"/>
            <a:chExt cx="1909798" cy="1188720"/>
          </a:xfrm>
        </p:grpSpPr>
        <p:pic>
          <p:nvPicPr>
            <p:cNvPr id="28" name="Picture 27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867711A7-445A-4617-9CDA-CA7A98DC7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0AB354A-411D-4442-8E42-BB16AD862FEE}"/>
                </a:ext>
              </a:extLst>
            </p:cNvPr>
            <p:cNvSpPr txBox="1"/>
            <p:nvPr/>
          </p:nvSpPr>
          <p:spPr>
            <a:xfrm>
              <a:off x="694421" y="851828"/>
              <a:ext cx="1909797" cy="55399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biển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0" name="59c3c5f047238">
            <a:hlinkClick r:id="" action="ppaction://media"/>
            <a:extLst>
              <a:ext uri="{FF2B5EF4-FFF2-40B4-BE49-F238E27FC236}">
                <a16:creationId xmlns:a16="http://schemas.microsoft.com/office/drawing/2014/main" id="{83EEAF28-E8DE-48EF-A3D3-38D57D251D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82509" y="26067"/>
            <a:ext cx="609600" cy="609600"/>
          </a:xfrm>
          <a:prstGeom prst="rect">
            <a:avLst/>
          </a:prstGeom>
        </p:spPr>
      </p:pic>
      <p:pic>
        <p:nvPicPr>
          <p:cNvPr id="31" name="59c3c5f047238">
            <a:hlinkClick r:id="" action="ppaction://media"/>
            <a:extLst>
              <a:ext uri="{FF2B5EF4-FFF2-40B4-BE49-F238E27FC236}">
                <a16:creationId xmlns:a16="http://schemas.microsoft.com/office/drawing/2014/main" id="{A05FC8F6-683A-477F-9802-E9589BBC10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39959" y="626163"/>
            <a:ext cx="609600" cy="609600"/>
          </a:xfrm>
          <a:prstGeom prst="rect">
            <a:avLst/>
          </a:prstGeom>
        </p:spPr>
      </p:pic>
      <p:pic>
        <p:nvPicPr>
          <p:cNvPr id="32" name="59c3c5f047238">
            <a:hlinkClick r:id="" action="ppaction://media"/>
            <a:extLst>
              <a:ext uri="{FF2B5EF4-FFF2-40B4-BE49-F238E27FC236}">
                <a16:creationId xmlns:a16="http://schemas.microsoft.com/office/drawing/2014/main" id="{66A72E0A-8BC7-4A61-A1EF-6127807470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9498" y="1316093"/>
            <a:ext cx="609600" cy="609600"/>
          </a:xfrm>
          <a:prstGeom prst="rect">
            <a:avLst/>
          </a:prstGeom>
        </p:spPr>
      </p:pic>
      <p:pic>
        <p:nvPicPr>
          <p:cNvPr id="33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250EF7-F1BD-404F-B090-5BB614B357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80141" y="1974598"/>
            <a:ext cx="609600" cy="609600"/>
          </a:xfrm>
          <a:prstGeom prst="rect">
            <a:avLst/>
          </a:prstGeom>
        </p:spPr>
      </p:pic>
      <p:pic>
        <p:nvPicPr>
          <p:cNvPr id="40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CF1BC56-9EC9-4824-B3B3-53639AB87A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27161" y="-22838"/>
            <a:ext cx="609600" cy="609600"/>
          </a:xfrm>
          <a:prstGeom prst="rect">
            <a:avLst/>
          </a:prstGeom>
        </p:spPr>
      </p:pic>
      <p:pic>
        <p:nvPicPr>
          <p:cNvPr id="43" name="图片 10">
            <a:extLst>
              <a:ext uri="{FF2B5EF4-FFF2-40B4-BE49-F238E27FC236}">
                <a16:creationId xmlns:a16="http://schemas.microsoft.com/office/drawing/2014/main" id="{72A137C6-487F-4C0A-A395-A299CC6EBE7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668" y="5262868"/>
            <a:ext cx="3190264" cy="3190264"/>
          </a:xfrm>
          <a:prstGeom prst="rect">
            <a:avLst/>
          </a:prstGeom>
        </p:spPr>
      </p:pic>
      <p:pic>
        <p:nvPicPr>
          <p:cNvPr id="44" name="图片 10">
            <a:extLst>
              <a:ext uri="{FF2B5EF4-FFF2-40B4-BE49-F238E27FC236}">
                <a16:creationId xmlns:a16="http://schemas.microsoft.com/office/drawing/2014/main" id="{940A39B4-B367-4AB4-A99F-2AB55DEA4A9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9688" y="5262868"/>
            <a:ext cx="3190264" cy="3190264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2832BB0E-D738-4940-9603-E2AC65C1E445}"/>
              </a:ext>
            </a:extLst>
          </p:cNvPr>
          <p:cNvGrpSpPr/>
          <p:nvPr/>
        </p:nvGrpSpPr>
        <p:grpSpPr>
          <a:xfrm>
            <a:off x="1004862" y="2030384"/>
            <a:ext cx="1909798" cy="1188720"/>
            <a:chOff x="694421" y="453725"/>
            <a:chExt cx="1909798" cy="1188720"/>
          </a:xfrm>
        </p:grpSpPr>
        <p:pic>
          <p:nvPicPr>
            <p:cNvPr id="35" name="Picture 34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0857E48E-E188-4E6F-BF69-D7AE9C74C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5558BD9-B958-45DC-9193-E07BE33D672F}"/>
                </a:ext>
              </a:extLst>
            </p:cNvPr>
            <p:cNvSpPr txBox="1"/>
            <p:nvPr/>
          </p:nvSpPr>
          <p:spPr>
            <a:xfrm>
              <a:off x="694421" y="851828"/>
              <a:ext cx="1909797" cy="55399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/>
                </a:rPr>
                <a:t>đèn</a:t>
              </a:r>
              <a:r>
                <a:rPr lang="en-US" sz="30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/>
                </a:rPr>
                <a:t>biển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ED3B7EB-EC7C-4417-9FB3-B769F3ADAC6E}"/>
              </a:ext>
            </a:extLst>
          </p:cNvPr>
          <p:cNvGrpSpPr/>
          <p:nvPr/>
        </p:nvGrpSpPr>
        <p:grpSpPr>
          <a:xfrm>
            <a:off x="3661793" y="1974598"/>
            <a:ext cx="2211156" cy="1188720"/>
            <a:chOff x="543742" y="453725"/>
            <a:chExt cx="2211156" cy="1188720"/>
          </a:xfrm>
        </p:grpSpPr>
        <p:pic>
          <p:nvPicPr>
            <p:cNvPr id="38" name="Picture 37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1883B221-CAB2-46B7-8FF3-42067A5E1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D694E9A-CAAF-4DA5-B2BF-9FC0F5F3E5C7}"/>
                </a:ext>
              </a:extLst>
            </p:cNvPr>
            <p:cNvSpPr txBox="1"/>
            <p:nvPr/>
          </p:nvSpPr>
          <p:spPr>
            <a:xfrm>
              <a:off x="543742" y="851828"/>
              <a:ext cx="2211156" cy="55399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/>
                </a:rPr>
                <a:t>đứng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9470DA1-B527-4F8F-8641-D470F75FE5A2}"/>
              </a:ext>
            </a:extLst>
          </p:cNvPr>
          <p:cNvGrpSpPr/>
          <p:nvPr/>
        </p:nvGrpSpPr>
        <p:grpSpPr>
          <a:xfrm>
            <a:off x="6416487" y="2108285"/>
            <a:ext cx="2211156" cy="1188720"/>
            <a:chOff x="543742" y="453725"/>
            <a:chExt cx="2211156" cy="1188720"/>
          </a:xfrm>
        </p:grpSpPr>
        <p:pic>
          <p:nvPicPr>
            <p:cNvPr id="42" name="Picture 41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8FF804E0-D9C6-4847-B088-67C225EAB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AE7D48E-3166-4D95-97BE-94E80374D3DB}"/>
                </a:ext>
              </a:extLst>
            </p:cNvPr>
            <p:cNvSpPr txBox="1"/>
            <p:nvPr/>
          </p:nvSpPr>
          <p:spPr>
            <a:xfrm>
              <a:off x="543742" y="851828"/>
              <a:ext cx="2211156" cy="55399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sương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F1F052C-D3C0-46EB-8B54-8653C1319A42}"/>
              </a:ext>
            </a:extLst>
          </p:cNvPr>
          <p:cNvGrpSpPr/>
          <p:nvPr/>
        </p:nvGrpSpPr>
        <p:grpSpPr>
          <a:xfrm>
            <a:off x="9071706" y="2183523"/>
            <a:ext cx="2211156" cy="1188720"/>
            <a:chOff x="543742" y="453725"/>
            <a:chExt cx="2211156" cy="1188720"/>
          </a:xfrm>
        </p:grpSpPr>
        <p:pic>
          <p:nvPicPr>
            <p:cNvPr id="47" name="Picture 46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EE07131D-C666-48CA-A184-01F59186C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3E5A97A-4DF9-47EA-B55C-A1D8FE6423DB}"/>
                </a:ext>
              </a:extLst>
            </p:cNvPr>
            <p:cNvSpPr txBox="1"/>
            <p:nvPr/>
          </p:nvSpPr>
          <p:spPr>
            <a:xfrm>
              <a:off x="543742" y="851828"/>
              <a:ext cx="2211156" cy="55399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/>
                </a:rPr>
                <a:t>đoàn</a:t>
              </a:r>
              <a:r>
                <a:rPr lang="en-US" sz="30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/>
                </a:rPr>
                <a:t>tàu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287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0.05 0.4775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2386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0.1013 0.48449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65" y="2421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57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22222E-6 L 0.12148 0.45463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227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5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19882 0.42268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48" y="2113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57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0.24036 0.26875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18" y="1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0.42812 0.25162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48148E-6 L -0.30352 0.14861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82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11111E-6 L -0.46719 0.20185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59" y="1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314EEA-5B47-4189-92AB-3EA409F3B5C5}"/>
              </a:ext>
            </a:extLst>
          </p:cNvPr>
          <p:cNvSpPr/>
          <p:nvPr/>
        </p:nvSpPr>
        <p:spPr>
          <a:xfrm>
            <a:off x="233680" y="533400"/>
            <a:ext cx="11755120" cy="5999480"/>
          </a:xfrm>
          <a:prstGeom prst="roundRect">
            <a:avLst>
              <a:gd name="adj" fmla="val 11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2" name="Rectangle: Rounded Corners 42">
            <a:extLst>
              <a:ext uri="{FF2B5EF4-FFF2-40B4-BE49-F238E27FC236}">
                <a16:creationId xmlns:a16="http://schemas.microsoft.com/office/drawing/2014/main" id="{4B37E7AC-8CD2-4104-B60B-07AA1BAEDE6D}"/>
              </a:ext>
            </a:extLst>
          </p:cNvPr>
          <p:cNvSpPr/>
          <p:nvPr/>
        </p:nvSpPr>
        <p:spPr>
          <a:xfrm>
            <a:off x="2622449" y="1500354"/>
            <a:ext cx="7625519" cy="3506544"/>
          </a:xfrm>
          <a:custGeom>
            <a:avLst/>
            <a:gdLst>
              <a:gd name="connsiteX0" fmla="*/ 0 w 7625519"/>
              <a:gd name="connsiteY0" fmla="*/ 584436 h 3506544"/>
              <a:gd name="connsiteX1" fmla="*/ 584436 w 7625519"/>
              <a:gd name="connsiteY1" fmla="*/ 0 h 3506544"/>
              <a:gd name="connsiteX2" fmla="*/ 7041083 w 7625519"/>
              <a:gd name="connsiteY2" fmla="*/ 0 h 3506544"/>
              <a:gd name="connsiteX3" fmla="*/ 7625519 w 7625519"/>
              <a:gd name="connsiteY3" fmla="*/ 584436 h 3506544"/>
              <a:gd name="connsiteX4" fmla="*/ 7625519 w 7625519"/>
              <a:gd name="connsiteY4" fmla="*/ 2922108 h 3506544"/>
              <a:gd name="connsiteX5" fmla="*/ 7041083 w 7625519"/>
              <a:gd name="connsiteY5" fmla="*/ 3506544 h 3506544"/>
              <a:gd name="connsiteX6" fmla="*/ 584436 w 7625519"/>
              <a:gd name="connsiteY6" fmla="*/ 3506544 h 3506544"/>
              <a:gd name="connsiteX7" fmla="*/ 0 w 7625519"/>
              <a:gd name="connsiteY7" fmla="*/ 2922108 h 3506544"/>
              <a:gd name="connsiteX8" fmla="*/ 0 w 7625519"/>
              <a:gd name="connsiteY8" fmla="*/ 584436 h 3506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25519" h="3506544" fill="none" extrusionOk="0">
                <a:moveTo>
                  <a:pt x="0" y="584436"/>
                </a:moveTo>
                <a:cubicBezTo>
                  <a:pt x="56782" y="261911"/>
                  <a:pt x="269585" y="11670"/>
                  <a:pt x="584436" y="0"/>
                </a:cubicBezTo>
                <a:cubicBezTo>
                  <a:pt x="2302926" y="-18083"/>
                  <a:pt x="6139142" y="132874"/>
                  <a:pt x="7041083" y="0"/>
                </a:cubicBezTo>
                <a:cubicBezTo>
                  <a:pt x="7355702" y="-6748"/>
                  <a:pt x="7614673" y="261271"/>
                  <a:pt x="7625519" y="584436"/>
                </a:cubicBezTo>
                <a:cubicBezTo>
                  <a:pt x="7637812" y="1729528"/>
                  <a:pt x="7455668" y="1972367"/>
                  <a:pt x="7625519" y="2922108"/>
                </a:cubicBezTo>
                <a:cubicBezTo>
                  <a:pt x="7569695" y="3248992"/>
                  <a:pt x="7418166" y="3528663"/>
                  <a:pt x="7041083" y="3506544"/>
                </a:cubicBezTo>
                <a:cubicBezTo>
                  <a:pt x="5050080" y="3338116"/>
                  <a:pt x="2027922" y="3527938"/>
                  <a:pt x="584436" y="3506544"/>
                </a:cubicBezTo>
                <a:cubicBezTo>
                  <a:pt x="250348" y="3515677"/>
                  <a:pt x="22980" y="3276914"/>
                  <a:pt x="0" y="2922108"/>
                </a:cubicBezTo>
                <a:cubicBezTo>
                  <a:pt x="-27446" y="2098744"/>
                  <a:pt x="-51052" y="1128702"/>
                  <a:pt x="0" y="584436"/>
                </a:cubicBezTo>
                <a:close/>
              </a:path>
              <a:path w="7625519" h="3506544" stroke="0" extrusionOk="0">
                <a:moveTo>
                  <a:pt x="0" y="584436"/>
                </a:moveTo>
                <a:cubicBezTo>
                  <a:pt x="-22594" y="257439"/>
                  <a:pt x="267278" y="-13361"/>
                  <a:pt x="584436" y="0"/>
                </a:cubicBezTo>
                <a:cubicBezTo>
                  <a:pt x="2186364" y="45574"/>
                  <a:pt x="5197898" y="121602"/>
                  <a:pt x="7041083" y="0"/>
                </a:cubicBezTo>
                <a:cubicBezTo>
                  <a:pt x="7365347" y="-8403"/>
                  <a:pt x="7596879" y="295532"/>
                  <a:pt x="7625519" y="584436"/>
                </a:cubicBezTo>
                <a:cubicBezTo>
                  <a:pt x="7701948" y="1583953"/>
                  <a:pt x="7732876" y="2608500"/>
                  <a:pt x="7625519" y="2922108"/>
                </a:cubicBezTo>
                <a:cubicBezTo>
                  <a:pt x="7612233" y="3209616"/>
                  <a:pt x="7407962" y="3473715"/>
                  <a:pt x="7041083" y="3506544"/>
                </a:cubicBezTo>
                <a:cubicBezTo>
                  <a:pt x="5549420" y="3584075"/>
                  <a:pt x="2684396" y="3342027"/>
                  <a:pt x="584436" y="3506544"/>
                </a:cubicBezTo>
                <a:cubicBezTo>
                  <a:pt x="257953" y="3557684"/>
                  <a:pt x="10761" y="3253274"/>
                  <a:pt x="0" y="2922108"/>
                </a:cubicBezTo>
                <a:cubicBezTo>
                  <a:pt x="-59790" y="2200147"/>
                  <a:pt x="72608" y="1530452"/>
                  <a:pt x="0" y="584436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59525226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B81847-73E3-4554-9ECD-F9967B221925}"/>
              </a:ext>
            </a:extLst>
          </p:cNvPr>
          <p:cNvSpPr txBox="1"/>
          <p:nvPr/>
        </p:nvSpPr>
        <p:spPr>
          <a:xfrm>
            <a:off x="2941892" y="2403670"/>
            <a:ext cx="698663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Tìm thêm những từ chỉ sự vật trong đoạn thơ trên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02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314EEA-5B47-4189-92AB-3EA409F3B5C5}"/>
              </a:ext>
            </a:extLst>
          </p:cNvPr>
          <p:cNvSpPr/>
          <p:nvPr/>
        </p:nvSpPr>
        <p:spPr>
          <a:xfrm>
            <a:off x="233680" y="533400"/>
            <a:ext cx="11755120" cy="5999480"/>
          </a:xfrm>
          <a:prstGeom prst="roundRect">
            <a:avLst>
              <a:gd name="adj" fmla="val 11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CD23E3B4-1BC4-4EB9-BCB1-63E33B75BE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4744" y="1557172"/>
            <a:ext cx="4168767" cy="4168767"/>
          </a:xfrm>
          <a:prstGeom prst="rect">
            <a:avLst/>
          </a:prstGeom>
        </p:spPr>
      </p:pic>
      <p:sp>
        <p:nvSpPr>
          <p:cNvPr id="6" name="Rounded Rectangle 16">
            <a:extLst>
              <a:ext uri="{FF2B5EF4-FFF2-40B4-BE49-F238E27FC236}">
                <a16:creationId xmlns:a16="http://schemas.microsoft.com/office/drawing/2014/main" id="{5B97F4C7-86F6-4DCC-839C-3793A0CE7C82}"/>
              </a:ext>
            </a:extLst>
          </p:cNvPr>
          <p:cNvSpPr/>
          <p:nvPr/>
        </p:nvSpPr>
        <p:spPr>
          <a:xfrm>
            <a:off x="980643" y="1722547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2’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F1685D-7D86-415A-BFCC-7A58C356A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8165" y="162803"/>
            <a:ext cx="10053835" cy="172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77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BD02A26A-DD70-48B2-9471-0802BECD8BC4}"/>
              </a:ext>
            </a:extLst>
          </p:cNvPr>
          <p:cNvGrpSpPr/>
          <p:nvPr/>
        </p:nvGrpSpPr>
        <p:grpSpPr>
          <a:xfrm>
            <a:off x="6890614" y="4230884"/>
            <a:ext cx="2270850" cy="2270850"/>
            <a:chOff x="6061072" y="2660553"/>
            <a:chExt cx="4084411" cy="4084411"/>
          </a:xfrm>
          <a:solidFill>
            <a:srgbClr val="EF4149"/>
          </a:solidFill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1D13324-3B34-4FF3-97E9-8ED74D516D09}"/>
                </a:ext>
              </a:extLst>
            </p:cNvPr>
            <p:cNvSpPr/>
            <p:nvPr/>
          </p:nvSpPr>
          <p:spPr>
            <a:xfrm>
              <a:off x="6829877" y="3429357"/>
              <a:ext cx="2546804" cy="2546804"/>
            </a:xfrm>
            <a:prstGeom prst="ellipse">
              <a:avLst/>
            </a:pr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 w="10160">
                    <a:solidFill>
                      <a:srgbClr val="5B9BD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2p</a:t>
              </a:r>
            </a:p>
          </p:txBody>
        </p:sp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657B59E0-0BA4-417E-BA5A-6AB76BE91572}"/>
                </a:ext>
              </a:extLst>
            </p:cNvPr>
            <p:cNvSpPr/>
            <p:nvPr/>
          </p:nvSpPr>
          <p:spPr>
            <a:xfrm>
              <a:off x="6061072" y="2660553"/>
              <a:ext cx="4084411" cy="4084411"/>
            </a:xfrm>
            <a:custGeom>
              <a:avLst/>
              <a:gdLst>
                <a:gd name="connsiteX0" fmla="*/ 2042206 w 4084412"/>
                <a:gd name="connsiteY0" fmla="*/ 217714 h 4084412"/>
                <a:gd name="connsiteX1" fmla="*/ 217714 w 4084412"/>
                <a:gd name="connsiteY1" fmla="*/ 2042206 h 4084412"/>
                <a:gd name="connsiteX2" fmla="*/ 2042206 w 4084412"/>
                <a:gd name="connsiteY2" fmla="*/ 3866698 h 4084412"/>
                <a:gd name="connsiteX3" fmla="*/ 3866698 w 4084412"/>
                <a:gd name="connsiteY3" fmla="*/ 2042206 h 4084412"/>
                <a:gd name="connsiteX4" fmla="*/ 2042206 w 4084412"/>
                <a:gd name="connsiteY4" fmla="*/ 217714 h 4084412"/>
                <a:gd name="connsiteX5" fmla="*/ 2042206 w 4084412"/>
                <a:gd name="connsiteY5" fmla="*/ 0 h 4084412"/>
                <a:gd name="connsiteX6" fmla="*/ 4084412 w 4084412"/>
                <a:gd name="connsiteY6" fmla="*/ 2042206 h 4084412"/>
                <a:gd name="connsiteX7" fmla="*/ 2042206 w 4084412"/>
                <a:gd name="connsiteY7" fmla="*/ 4084412 h 4084412"/>
                <a:gd name="connsiteX8" fmla="*/ 0 w 4084412"/>
                <a:gd name="connsiteY8" fmla="*/ 2042206 h 4084412"/>
                <a:gd name="connsiteX9" fmla="*/ 2042206 w 4084412"/>
                <a:gd name="connsiteY9" fmla="*/ 0 h 408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84412" h="4084412">
                  <a:moveTo>
                    <a:pt x="2042206" y="217714"/>
                  </a:moveTo>
                  <a:cubicBezTo>
                    <a:pt x="1034567" y="217714"/>
                    <a:pt x="217714" y="1034567"/>
                    <a:pt x="217714" y="2042206"/>
                  </a:cubicBezTo>
                  <a:cubicBezTo>
                    <a:pt x="217714" y="3049845"/>
                    <a:pt x="1034567" y="3866698"/>
                    <a:pt x="2042206" y="3866698"/>
                  </a:cubicBezTo>
                  <a:cubicBezTo>
                    <a:pt x="3049845" y="3866698"/>
                    <a:pt x="3866698" y="3049845"/>
                    <a:pt x="3866698" y="2042206"/>
                  </a:cubicBezTo>
                  <a:cubicBezTo>
                    <a:pt x="3866698" y="1034567"/>
                    <a:pt x="3049845" y="217714"/>
                    <a:pt x="2042206" y="217714"/>
                  </a:cubicBezTo>
                  <a:close/>
                  <a:moveTo>
                    <a:pt x="2042206" y="0"/>
                  </a:moveTo>
                  <a:cubicBezTo>
                    <a:pt x="3170085" y="0"/>
                    <a:pt x="4084412" y="914327"/>
                    <a:pt x="4084412" y="2042206"/>
                  </a:cubicBezTo>
                  <a:cubicBezTo>
                    <a:pt x="4084412" y="3170085"/>
                    <a:pt x="3170085" y="4084412"/>
                    <a:pt x="2042206" y="4084412"/>
                  </a:cubicBezTo>
                  <a:cubicBezTo>
                    <a:pt x="914327" y="4084412"/>
                    <a:pt x="0" y="3170085"/>
                    <a:pt x="0" y="2042206"/>
                  </a:cubicBezTo>
                  <a:cubicBezTo>
                    <a:pt x="0" y="914327"/>
                    <a:pt x="914327" y="0"/>
                    <a:pt x="2042206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7" name="Picture 36" descr="Download Software Development Services - Covent Garden PNG Image with No  Background - PNGkey.com">
            <a:extLst>
              <a:ext uri="{FF2B5EF4-FFF2-40B4-BE49-F238E27FC236}">
                <a16:creationId xmlns:a16="http://schemas.microsoft.com/office/drawing/2014/main" id="{2AF8F420-6485-40BC-AC4A-62DA92780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995" y="4658323"/>
            <a:ext cx="1456088" cy="1456088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06A1699-C0D5-4972-A3EC-93C1250152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973613">
            <a:off x="605506" y="-491144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20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" dur="12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3 -0.00648 L 0.01003 -0.00648 C 0.02357 -0.00139 0.03698 0.00417 0.05065 0.00834 C 0.0543 0.00973 0.0582 0.01042 0.06211 0.01019 C 0.06758 0.00996 0.07318 0.00787 0.07878 0.00648 C 0.08047 0.00463 0.08242 0.00324 0.08399 0.00093 C 0.0849 -0.00046 0.08529 -0.00277 0.08607 -0.00463 C 0.09883 -0.03379 0.0832 0.00486 0.09649 -0.03055 C 0.0974 -0.0331 0.0987 -0.03518 0.09961 -0.03796 C 0.10078 -0.0419 0.10143 -0.04652 0.10274 -0.05092 C 0.10326 -0.05277 0.1043 -0.0544 0.10482 -0.05648 C 0.1056 -0.05995 0.10586 -0.06412 0.1069 -0.06759 C 0.10794 -0.07129 0.10899 -0.07477 0.11003 -0.0787 C 0.1112 -0.08379 0.11133 -0.08773 0.11211 -0.09352 C 0.11263 -0.09838 0.11198 -0.10486 0.11419 -0.10833 C 0.11719 -0.11273 0.12175 -0.11203 0.12565 -0.11389 C 0.13008 -0.11018 0.1349 -0.10717 0.13919 -0.10277 C 0.14258 -0.09907 0.14466 -0.09143 0.14857 -0.08981 C 0.14987 -0.08912 0.1513 -0.08865 0.15274 -0.08796 C 0.15417 -0.0868 0.15547 -0.08518 0.1569 -0.08426 C 0.15781 -0.08333 0.15899 -0.0831 0.16003 -0.0824 C 0.16172 -0.08125 0.16341 -0.07963 0.16524 -0.0787 C 0.16836 -0.07662 0.17122 -0.07639 0.17461 -0.075 C 0.17565 -0.07453 0.17656 -0.07338 0.17774 -0.07315 C 0.18151 -0.07199 0.18529 -0.07199 0.18919 -0.07129 C 0.19128 -0.07083 0.19323 -0.0699 0.19544 -0.06944 C 0.19818 -0.06875 0.20091 -0.06805 0.20378 -0.06759 C 0.20716 -0.06805 0.21068 -0.06852 0.21419 -0.06944 C 0.2155 -0.06967 0.21706 -0.06967 0.21836 -0.07129 C 0.225 -0.07963 0.22318 -0.08102 0.22774 -0.08981 C 0.22995 -0.09421 0.23307 -0.09768 0.23503 -0.10277 C 0.23568 -0.10463 0.2362 -0.10671 0.23711 -0.10833 C 0.23828 -0.11041 0.23984 -0.1118 0.24128 -0.11389 C 0.24232 -0.11551 0.24323 -0.11759 0.2444 -0.11944 C 0.24714 -0.12361 0.25638 -0.13449 0.25794 -0.13611 C 0.25885 -0.13703 0.26003 -0.13727 0.26107 -0.13796 C 0.26276 -0.13912 0.26432 -0.14097 0.26628 -0.14166 C 0.26992 -0.14282 0.27383 -0.14282 0.27774 -0.14328 C 0.28763 -0.14699 0.28229 -0.14467 0.29753 -0.1544 C 0.29922 -0.15555 0.30091 -0.1574 0.30274 -0.1581 C 0.30612 -0.15972 0.30964 -0.16088 0.31315 -0.1618 C 0.32175 -0.16458 0.31719 -0.16319 0.32669 -0.16551 C 0.33255 -0.16921 0.33138 -0.16898 0.34128 -0.16921 C 0.36693 -0.17037 0.39258 -0.1706 0.41836 -0.17106 C 0.42175 -0.17245 0.42539 -0.17291 0.42878 -0.17477 C 0.42982 -0.17546 0.43073 -0.17662 0.4319 -0.17662 C 0.43945 -0.17731 0.44714 -0.17662 0.45482 -0.17662 " pathEditMode="relative" ptsTypes="AAAAAAAAAAAAAAAAAAAAAAAAAAAAAAAAAAAAAAAAAAAAAAA">
                                      <p:cBhvr>
                                        <p:cTn id="11" dur="78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73 -0.01157 L 0.00873 -0.01157 C 0.0211 -0.01343 0.02084 -0.01227 0.03165 -0.01713 C 0.03503 -0.01875 0.03855 -0.02083 0.04206 -0.02269 C 0.0448 -0.02454 0.0474 -0.02708 0.0504 -0.02824 C 0.05873 -0.03218 0.07032 -0.03333 0.07852 -0.03565 C 0.08165 -0.03657 0.08477 -0.0382 0.0879 -0.03935 C 0.0892 -0.04074 0.0905 -0.04213 0.09206 -0.04306 C 0.09401 -0.04468 0.09623 -0.04514 0.09831 -0.04676 C 0.10013 -0.04838 0.1017 -0.0507 0.10352 -0.05232 C 0.10925 -0.05764 0.11589 -0.06019 0.12123 -0.06713 C 0.13998 -0.09213 0.12058 -0.06667 0.13581 -0.08565 C 0.13698 -0.08704 0.14128 -0.09352 0.1431 -0.09491 C 0.14558 -0.09722 0.15 -0.09792 0.15248 -0.09861 C 0.15938 -0.09792 0.16641 -0.09884 0.17331 -0.09676 C 0.17592 -0.09607 0.17735 -0.08657 0.17852 -0.0838 C 0.1793 -0.08171 0.1806 -0.08009 0.18165 -0.07824 C 0.18191 -0.0757 0.18204 -0.07315 0.18269 -0.07083 C 0.18308 -0.06875 0.18399 -0.06713 0.18477 -0.06528 C 0.18672 -0.06042 0.1892 -0.05579 0.19102 -0.05046 C 0.19206 -0.04745 0.19297 -0.04421 0.19415 -0.0412 C 0.19506 -0.03866 0.1961 -0.03611 0.19727 -0.0338 C 0.20287 -0.02222 0.21407 -0.01157 0.22019 -0.00787 C 0.22123 -0.00741 0.22214 -0.00625 0.22331 -0.00602 C 0.22774 -0.00509 0.2323 -0.00486 0.23685 -0.00417 C 0.24115 -0.00232 0.24441 -0.00046 0.24935 -0.00046 C 0.25769 -0.00046 0.26602 -0.00185 0.27435 -0.00232 C 0.34532 0.00301 0.30573 -0.00972 0.32852 0.00509 C 0.33659 0.01018 0.33243 0.00602 0.3379 0.0125 C 0.3431 0.0118 0.34831 0.0125 0.35352 0.01065 C 0.35495 0.00995 0.35534 0.00648 0.35665 0.00509 C 0.35925 0.00162 0.36211 -0.00116 0.36498 -0.00417 C 0.36563 -0.00602 0.36615 -0.0081 0.36706 -0.00972 C 0.37084 -0.01713 0.37722 -0.02639 0.3806 -0.03565 C 0.38178 -0.03912 0.38165 -0.04491 0.38373 -0.04676 C 0.38803 -0.05093 0.39336 -0.05046 0.39831 -0.05232 C 0.39961 -0.05301 0.40105 -0.0537 0.40248 -0.05417 C 0.40417 -0.05486 0.40586 -0.05532 0.40769 -0.05602 C 0.42214 -0.0632 0.40638 -0.05718 0.41915 -0.06157 C 0.42123 -0.06343 0.42318 -0.06597 0.4254 -0.06713 C 0.43724 -0.07431 0.43529 -0.0713 0.44519 -0.07454 C 0.45 -0.07616 0.44935 -0.07685 0.45456 -0.08009 C 0.45756 -0.08218 0.46068 -0.08426 0.46394 -0.08565 C 0.46628 -0.08681 0.46875 -0.08681 0.47123 -0.0875 C 0.47292 -0.08796 0.47461 -0.08866 0.47644 -0.08935 C 0.48373 -0.09583 0.47748 -0.09074 0.48373 -0.09491 C 0.48711 -0.09722 0.48933 -0.09954 0.4931 -0.10046 C 0.49922 -0.10208 0.50547 -0.10301 0.51185 -0.10417 C 0.53985 -0.10926 0.53998 -0.10602 0.58464 -0.10602 " pathEditMode="relative" ptsTypes="AAAAAAAAAAAAAAAAAAAAAAAAAAAAAAAAAAAAAAAAAAAAAAAAA">
                                      <p:cBhvr>
                                        <p:cTn id="13" dur="928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0.00648 L -0.00364 0.00648 C 0.01146 -0.01389 -0.00273 0.00324 0.01615 -0.01389 C 0.0211 -0.01852 0.02565 -0.02453 0.03073 -0.0287 C 0.04154 -0.03819 0.04245 -0.03819 0.05052 -0.04166 C 0.05261 -0.04421 0.0543 -0.04768 0.05677 -0.04907 C 0.0625 -0.05301 0.07084 -0.05 0.07657 -0.04907 C 0.08295 -0.04537 0.0763 -0.05 0.0849 -0.03981 C 0.08789 -0.03634 0.0918 -0.03449 0.09532 -0.0324 C 0.10183 -0.0412 0.10912 -0.04838 0.11511 -0.05833 C 0.11628 -0.06065 0.1155 -0.06481 0.11615 -0.06759 C 0.11654 -0.0699 0.11745 -0.07129 0.11823 -0.07315 C 0.11849 -0.07824 0.11849 -0.08333 0.11927 -0.08796 C 0.11953 -0.09028 0.12084 -0.09143 0.12136 -0.09352 C 0.12188 -0.09653 0.12188 -0.09977 0.1224 -0.10278 C 0.12266 -0.10486 0.12305 -0.10648 0.12344 -0.10833 C 0.12383 -0.11157 0.12396 -0.11458 0.12448 -0.11759 C 0.12474 -0.11967 0.12513 -0.12129 0.12552 -0.12315 C 0.12591 -0.12569 0.12591 -0.12824 0.12657 -0.13055 C 0.12696 -0.13264 0.12787 -0.13426 0.12865 -0.13611 C 0.12917 -0.14051 0.12943 -0.14606 0.13177 -0.14907 C 0.13959 -0.16018 0.14922 -0.16134 0.15886 -0.16574 C 0.1668 -0.16528 0.17526 -0.16898 0.18282 -0.16389 C 0.18737 -0.16088 0.18933 -0.15092 0.19219 -0.14352 C 0.19479 -0.1368 0.19792 -0.12176 0.19948 -0.11389 C 0.19987 -0.11157 0.19987 -0.10879 0.20052 -0.10648 C 0.20157 -0.10254 0.20326 -0.09907 0.20469 -0.09537 L 0.20677 -0.08981 C 0.2086 -0.08495 0.2099 -0.08055 0.21302 -0.07685 C 0.21446 -0.07523 0.21654 -0.07477 0.21823 -0.07315 C 0.21966 -0.07176 0.22071 -0.06875 0.2224 -0.06759 C 0.22435 -0.0662 0.22657 -0.06666 0.22865 -0.06574 C 0.22995 -0.06528 0.23138 -0.06458 0.23282 -0.06389 C 0.23763 -0.06643 0.24271 -0.06805 0.2474 -0.07129 C 0.2487 -0.07245 0.24922 -0.07546 0.25052 -0.07685 C 0.25313 -0.08032 0.25612 -0.08264 0.25886 -0.08611 C 0.27383 -0.10625 0.25287 -0.08217 0.26719 -0.09907 C 0.26875 -0.10115 0.27071 -0.10254 0.2724 -0.10463 C 0.27383 -0.10694 0.27474 -0.11041 0.27657 -0.11203 C 0.28099 -0.11666 0.2875 -0.12129 0.29323 -0.12315 C 0.29518 -0.12407 0.2974 -0.12453 0.29948 -0.125 C 0.30183 -0.12685 0.30417 -0.1294 0.30677 -0.13055 C 0.31367 -0.13426 0.31263 -0.13078 0.31823 -0.13426 C 0.31966 -0.13541 0.32084 -0.13703 0.3224 -0.13796 C 0.3237 -0.13889 0.32513 -0.13935 0.32657 -0.13981 C 0.32774 -0.14051 0.33776 -0.14352 0.34115 -0.14537 C 0.36263 -0.15764 0.35026 -0.15185 0.36094 -0.15648 C 0.36107 -0.15671 0.36914 -0.16574 0.37032 -0.16574 C 0.37578 -0.16643 0.38138 -0.16458 0.38698 -0.16389 C 0.38933 -0.16203 0.39167 -0.15995 0.39427 -0.15833 C 0.39909 -0.15532 0.39753 -0.15879 0.40157 -0.15278 C 0.40534 -0.14722 0.41302 -0.12893 0.41407 -0.12685 C 0.41498 -0.125 0.41615 -0.12338 0.41719 -0.12129 C 0.42188 -0.11111 0.41576 -0.12014 0.42344 -0.10648 C 0.425 -0.1037 0.42696 -0.10208 0.42865 -0.09907 C 0.42943 -0.09768 0.42969 -0.09514 0.43073 -0.09352 C 0.4336 -0.08889 0.43685 -0.08472 0.44011 -0.08055 C 0.44271 -0.07731 0.44532 -0.07361 0.44844 -0.07129 C 0.46992 -0.05671 0.46081 -0.06782 0.4724 -0.05833 C 0.48867 -0.04537 0.48672 -0.04537 0.50052 -0.03611 C 0.50534 -0.0331 0.51003 -0.02916 0.51511 -0.02685 C 0.5194 -0.025 0.52409 -0.02453 0.52865 -0.02315 C 0.53242 -0.02222 0.5362 -0.02083 0.54011 -0.01944 C 0.54662 -0.02129 0.55339 -0.02176 0.5599 -0.025 C 0.56094 -0.02569 0.56055 -0.0287 0.56094 -0.03055 C 0.56159 -0.03565 0.56211 -0.04051 0.56302 -0.04537 C 0.56654 -0.06759 0.56393 -0.04467 0.56719 -0.07315 C 0.56758 -0.07685 0.56745 -0.08078 0.56823 -0.08426 C 0.56914 -0.08912 0.57084 -0.09305 0.5724 -0.09722 C 0.57435 -0.10347 0.57617 -0.1074 0.57969 -0.11203 C 0.58125 -0.11435 0.58321 -0.11551 0.5849 -0.11759 C 0.58633 -0.1199 0.5875 -0.12291 0.58907 -0.125 C 0.59206 -0.12986 0.59271 -0.12847 0.59636 -0.1324 C 0.59779 -0.13426 0.59883 -0.1368 0.60052 -0.13796 C 0.60482 -0.14166 0.60964 -0.14352 0.61407 -0.14722 C 0.61537 -0.14861 0.61667 -0.15 0.61823 -0.15092 C 0.62943 -0.15856 0.63099 -0.15833 0.64219 -0.16389 C 0.65039 -0.16828 0.64024 -0.16574 0.65782 -0.17129 C 0.66276 -0.17315 0.68216 -0.17477 0.6849 -0.175 L 0.70365 -0.17129 " pathEditMode="relative" ptsTypes="AAAAAAAAAAAAAAAAAAAAAAAAAAAAAAAAAAAAAAAAAAAAAAAAAAAAAAAAAAAAAAAAAAAAAAAAAAAAAAAA">
                                      <p:cBhvr>
                                        <p:cTn id="15" dur="988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0.01412 L -0.0043 0.01412 C 0.00117 0.00787 0.00638 0.00047 0.01237 -0.00439 C 0.01523 -0.00694 0.01862 -0.00648 0.02174 -0.0081 C 0.02552 -0.01018 0.0293 -0.01342 0.0332 -0.01551 C 0.03763 -0.01805 0.04635 -0.01875 0.04987 -0.01921 C 0.05299 -0.0199 0.05612 -0.0206 0.05924 -0.02106 C 0.0668 -0.0206 0.07461 -0.02199 0.08216 -0.01921 C 0.08398 -0.01875 0.08515 -0.01481 0.08633 -0.0118 C 0.08841 -0.00601 0.08919 0.00116 0.09154 0.00672 C 0.09792 0.02199 0.09114 0.0051 0.09883 0.02894 C 0.10586 0.05093 0.10664 0.05649 0.11654 0.07153 C 0.11836 0.07431 0.1207 0.07616 0.12279 0.07894 C 0.12747 0.08542 0.12422 0.08426 0.13008 0.09005 C 0.13164 0.09144 0.13346 0.09237 0.13529 0.09375 C 0.14114 0.09237 0.14713 0.09283 0.15299 0.09005 C 0.15508 0.08889 0.15638 0.08496 0.1582 0.08264 C 0.16276 0.07639 0.16068 0.08125 0.16549 0.07153 C 0.16654 0.06899 0.16758 0.06644 0.16862 0.06412 C 0.16927 0.06227 0.16966 0.05973 0.1707 0.05857 C 0.17279 0.05533 0.17539 0.05301 0.17799 0.05116 C 0.19036 0.04121 0.18997 0.04237 0.20195 0.0382 C 0.20781 0.03287 0.20534 0.03449 0.21341 0.03079 C 0.21745 0.02871 0.22161 0.02639 0.22591 0.02524 C 0.22995 0.02385 0.23424 0.02385 0.23841 0.02338 C 0.24466 0.02385 0.25091 0.02292 0.25716 0.02524 C 0.25989 0.02616 0.26224 0.0294 0.26445 0.03264 C 0.26654 0.03565 0.28021 0.05903 0.28216 0.06783 C 0.2832 0.07269 0.28463 0.07987 0.28633 0.08449 C 0.28893 0.0919 0.29154 0.09954 0.29466 0.10672 C 0.29583 0.10949 0.297 0.1125 0.29883 0.11412 C 0.30195 0.1169 0.30573 0.11737 0.30924 0.11968 C 0.32344 0.12871 0.29375 0.11829 0.32799 0.12709 C 0.33633 0.12524 0.34466 0.12408 0.35299 0.12153 C 0.36002 0.11922 0.3668 0.11528 0.37383 0.11227 C 0.37656 0.11088 0.37943 0.10996 0.38216 0.10857 C 0.39075 0.10348 0.39935 0.09815 0.4082 0.09375 C 0.41055 0.09237 0.41302 0.09098 0.41549 0.09005 C 0.41784 0.08912 0.42031 0.08866 0.42279 0.0882 C 0.42799 0.08449 0.43307 0.08033 0.43841 0.07709 C 0.43997 0.07593 0.44193 0.07616 0.44362 0.07524 C 0.4457 0.07362 0.44765 0.07107 0.44987 0.06968 C 0.45117 0.06852 0.4526 0.06852 0.45404 0.06783 C 0.45612 0.06667 0.4582 0.06528 0.46029 0.06412 C 0.46862 0.06459 0.47695 0.06482 0.48529 0.06598 C 0.48906 0.06644 0.49726 0.07848 0.49779 0.07894 C 0.51575 0.09167 0.49362 0.07524 0.50612 0.08635 C 0.51654 0.09561 0.51419 0.09399 0.52174 0.09746 C 0.52864 0.09676 0.53555 0.09653 0.54258 0.09561 C 0.54362 0.09537 0.54453 0.09399 0.5457 0.09375 C 0.55078 0.09167 0.5539 0.09167 0.55924 0.09005 C 0.56237 0.08889 0.56536 0.08704 0.56862 0.08635 C 0.59049 0.08056 0.57279 0.0875 0.58841 0.08264 C 0.5918 0.08149 0.59883 0.07894 0.59883 0.07894 C 0.6043 0.07454 0.60963 0.06899 0.61549 0.06598 C 0.6319 0.05695 0.64245 0.06065 0.66029 0.06227 C 0.66575 0.06274 0.67135 0.06343 0.67695 0.06412 C 0.69219 0.07315 0.68294 0.06968 0.70508 0.06968 " pathEditMode="relative" ptsTypes="AAAAAAAAAAAAAAAAAAAAAAAAAAAAAAAAAAAAAAAAAAAAAAAAAAAAAAAAAA">
                                      <p:cBhvr>
                                        <p:cTn id="17" dur="1086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2408 L -0.00156 -0.02384 C 0.00534 -0.02477 0.01224 -0.025 0.01927 -0.02593 C 0.02409 -0.02685 0.03659 -0.03056 0.04219 -0.03333 C 0.04388 -0.03426 0.04557 -0.03588 0.0474 -0.03704 C 0.04844 -0.03958 0.04922 -0.04259 0.05052 -0.04445 C 0.05599 -0.05347 0.05703 -0.05324 0.06302 -0.05741 C 0.06406 -0.05995 0.0655 -0.06204 0.06615 -0.06482 C 0.06758 -0.07153 0.06836 -0.07847 0.06927 -0.08519 C 0.07031 -0.09375 0.06992 -0.09954 0.07136 -0.10741 C 0.07188 -0.11065 0.0724 -0.11389 0.07344 -0.11667 C 0.07409 -0.11898 0.07552 -0.12037 0.07656 -0.12222 C 0.07682 -0.12477 0.07643 -0.12801 0.07761 -0.12963 C 0.07917 -0.13218 0.08177 -0.13195 0.08386 -0.13333 C 0.08529 -0.13449 0.08659 -0.13588 0.08802 -0.13704 C 0.09284 -0.13519 0.09766 -0.13357 0.10261 -0.13148 C 0.12904 -0.12014 0.11393 -0.12431 0.13073 -0.12037 C 0.13281 -0.11921 0.13477 -0.11759 0.13698 -0.11667 C 0.14037 -0.11574 0.14388 -0.11574 0.1474 -0.11482 C 0.14974 -0.11435 0.15221 -0.11366 0.15469 -0.11296 C 0.16406 -0.11366 0.17396 -0.1088 0.18281 -0.11482 C 0.18789 -0.11852 0.18815 -0.13218 0.19219 -0.13889 L 0.19636 -0.1463 C 0.1974 -0.15139 0.1987 -0.15602 0.19948 -0.16111 C 0.20013 -0.16667 0.2 -0.17245 0.20052 -0.17778 C 0.20065 -0.18033 0.20117 -0.18287 0.20156 -0.18519 C 0.20182 -0.19398 0.20104 -0.20301 0.20261 -0.21111 C 0.20326 -0.21505 0.20573 -0.21713 0.20781 -0.21852 C 0.22682 -0.23241 0.2263 -0.23079 0.24219 -0.23333 C 0.24323 -0.23472 0.24414 -0.23611 0.24531 -0.23704 C 0.24622 -0.23796 0.24727 -0.23843 0.24844 -0.23889 C 0.25781 -0.24329 0.26784 -0.24537 0.27656 -0.2537 C 0.27943 -0.25671 0.28359 -0.26158 0.28594 -0.26667 C 0.28841 -0.27269 0.29063 -0.27917 0.29323 -0.28519 L 0.29636 -0.29259 C 0.29662 -0.2963 0.29675 -0.30023 0.2974 -0.3037 C 0.30182 -0.3287 0.29909 -0.32917 0.30677 -0.33704 C 0.30912 -0.33982 0.31159 -0.3419 0.31406 -0.34445 C 0.31875 -0.35 0.31511 -0.34699 0.32031 -0.35 C 0.33307 -0.34769 0.34596 -0.34607 0.35886 -0.34259 C 0.36042 -0.34213 0.36224 -0.34028 0.3638 -0.33889 L 0.39219 -0.31667 C 0.39427 -0.31505 0.39948 -0.31204 0.40156 -0.30926 C 0.40274 -0.30787 0.40352 -0.30556 0.4043 -0.3037 C 0.40534 -0.30232 0.40677 -0.30162 0.40781 -0.3 C 0.40886 -0.29838 0.40964 -0.29583 0.41068 -0.29445 C 0.41224 -0.29283 0.41445 -0.29259 0.41615 -0.29074 C 0.42513 -0.28102 0.41719 -0.28565 0.4263 -0.27778 C 0.43255 -0.27269 0.43698 -0.27037 0.44323 -0.26667 C 0.45703 -0.26852 0.47096 -0.26921 0.4849 -0.27222 C 0.48711 -0.27292 0.48893 -0.27616 0.49115 -0.27778 C 0.49284 -0.27917 0.49453 -0.28033 0.49636 -0.28148 C 0.50794 -0.3162 0.48997 -0.26389 0.50365 -0.3 C 0.50651 -0.30787 0.51198 -0.32408 0.51198 -0.32384 C 0.51367 -0.33681 0.51172 -0.32894 0.51927 -0.34074 C 0.52031 -0.34259 0.52096 -0.34537 0.5224 -0.3463 C 0.52891 -0.35139 0.5362 -0.3544 0.54323 -0.35741 C 0.54896 -0.35695 0.55495 -0.35671 0.56094 -0.35556 C 0.56172 -0.35556 0.56706 -0.35301 0.56823 -0.35185 C 0.56979 -0.35046 0.57149 -0.34769 0.57344 -0.3463 C 0.57435 -0.34583 0.58659 -0.34283 0.58698 -0.34259 C 0.59089 -0.34329 0.59544 -0.34236 0.59948 -0.34445 C 0.6 -0.34491 0.6125 -0.35926 0.61406 -0.36111 C 0.61719 -0.36551 0.61979 -0.37153 0.62344 -0.37408 C 0.62552 -0.37593 0.62826 -0.37778 0.63073 -0.37963 C 0.63203 -0.38079 0.63346 -0.38241 0.6349 -0.38333 C 0.63763 -0.38565 0.64011 -0.38611 0.64323 -0.38704 C 0.64453 -0.38843 0.64596 -0.38982 0.6474 -0.39074 C 0.64831 -0.39167 0.64935 -0.39259 0.65052 -0.39259 L 0.77656 -0.39259 " pathEditMode="relative" rAng="0" ptsTypes="AAAAAAAAAAAAAAAAAAAAAAAAAAAAAAAAAAAAAAAAAAAAAAAAAAAAAAAAAAAAAAAAAAAAAA">
                                      <p:cBhvr>
                                        <p:cTn id="19" dur="1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06" y="-18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kta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314EEA-5B47-4189-92AB-3EA409F3B5C5}"/>
              </a:ext>
            </a:extLst>
          </p:cNvPr>
          <p:cNvSpPr/>
          <p:nvPr/>
        </p:nvSpPr>
        <p:spPr>
          <a:xfrm>
            <a:off x="495300" y="533400"/>
            <a:ext cx="11239500" cy="5791200"/>
          </a:xfrm>
          <a:prstGeom prst="roundRect">
            <a:avLst>
              <a:gd name="adj" fmla="val 11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9719C0-870F-46DA-95BD-782309250435}"/>
              </a:ext>
            </a:extLst>
          </p:cNvPr>
          <p:cNvSpPr txBox="1"/>
          <p:nvPr/>
        </p:nvSpPr>
        <p:spPr>
          <a:xfrm>
            <a:off x="189572" y="657922"/>
            <a:ext cx="3780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8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8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6E5B53-DE09-4DB6-8090-FFB7F619C08F}"/>
              </a:ext>
            </a:extLst>
          </p:cNvPr>
          <p:cNvSpPr txBox="1"/>
          <p:nvPr/>
        </p:nvSpPr>
        <p:spPr>
          <a:xfrm>
            <a:off x="1004862" y="2428486"/>
            <a:ext cx="2485470" cy="923330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prstClr val="black"/>
                </a:solidFill>
                <a:latin typeface="Calibri"/>
              </a:rPr>
              <a:t>Trẻ</a:t>
            </a:r>
            <a:r>
              <a:rPr lang="en-US" sz="5400" b="1" dirty="0">
                <a:solidFill>
                  <a:prstClr val="black"/>
                </a:solidFill>
                <a:latin typeface="Calibri"/>
              </a:rPr>
              <a:t> con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BF1773-794D-45B8-B179-DB63FABCB09E}"/>
              </a:ext>
            </a:extLst>
          </p:cNvPr>
          <p:cNvSpPr txBox="1"/>
          <p:nvPr/>
        </p:nvSpPr>
        <p:spPr>
          <a:xfrm>
            <a:off x="4872314" y="2505670"/>
            <a:ext cx="2900085" cy="923330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Ông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trời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E577A4-93DE-4FC9-8520-3EB5A8AB6329}"/>
              </a:ext>
            </a:extLst>
          </p:cNvPr>
          <p:cNvSpPr txBox="1"/>
          <p:nvPr/>
        </p:nvSpPr>
        <p:spPr>
          <a:xfrm>
            <a:off x="8796615" y="2505670"/>
            <a:ext cx="2900085" cy="923330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Dã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tràng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490F52-714E-485D-9AEA-2F1AAE45B027}"/>
              </a:ext>
            </a:extLst>
          </p:cNvPr>
          <p:cNvSpPr txBox="1"/>
          <p:nvPr/>
        </p:nvSpPr>
        <p:spPr>
          <a:xfrm>
            <a:off x="3689356" y="3953470"/>
            <a:ext cx="2900085" cy="923330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Mắt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2B7F96-8DBB-4539-9524-F291C5BFD96C}"/>
              </a:ext>
            </a:extLst>
          </p:cNvPr>
          <p:cNvSpPr txBox="1"/>
          <p:nvPr/>
        </p:nvSpPr>
        <p:spPr>
          <a:xfrm>
            <a:off x="7112780" y="3953470"/>
            <a:ext cx="2900085" cy="923330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Khăn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40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Gothic-EB"/>
        <a:ea typeface="华康少女文字W5"/>
        <a:cs typeface=""/>
      </a:majorFont>
      <a:minorFont>
        <a:latin typeface="DFGothic-EB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319</Words>
  <Application>Microsoft Office PowerPoint</Application>
  <PresentationFormat>Widescreen</PresentationFormat>
  <Paragraphs>64</Paragraphs>
  <Slides>14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等线</vt:lpstr>
      <vt:lpstr>等线 Light</vt:lpstr>
      <vt:lpstr>Arial</vt:lpstr>
      <vt:lpstr>Arial-Rounded</vt:lpstr>
      <vt:lpstr>Calibri</vt:lpstr>
      <vt:lpstr>Calibri Light</vt:lpstr>
      <vt:lpstr>Coiny</vt:lpstr>
      <vt:lpstr>DFGothic-EB</vt:lpstr>
      <vt:lpstr>Times New Roman</vt:lpstr>
      <vt:lpstr>Office 主题​​</vt:lpstr>
      <vt:lpstr>1_Office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Pham Dung</cp:lastModifiedBy>
  <cp:revision>15</cp:revision>
  <dcterms:created xsi:type="dcterms:W3CDTF">2022-08-09T07:24:13Z</dcterms:created>
  <dcterms:modified xsi:type="dcterms:W3CDTF">2025-10-12T15:26:42Z</dcterms:modified>
</cp:coreProperties>
</file>