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  <p:sldMasterId id="2147483711" r:id="rId3"/>
    <p:sldMasterId id="2147483723" r:id="rId4"/>
    <p:sldMasterId id="2147483747" r:id="rId5"/>
    <p:sldMasterId id="2147483786" r:id="rId6"/>
  </p:sldMasterIdLst>
  <p:notesMasterIdLst>
    <p:notesMasterId r:id="rId23"/>
  </p:notesMasterIdLst>
  <p:sldIdLst>
    <p:sldId id="429" r:id="rId7"/>
    <p:sldId id="367" r:id="rId8"/>
    <p:sldId id="2007577196" r:id="rId9"/>
    <p:sldId id="2007577174" r:id="rId10"/>
    <p:sldId id="285" r:id="rId11"/>
    <p:sldId id="2007577195" r:id="rId12"/>
    <p:sldId id="369" r:id="rId13"/>
    <p:sldId id="2007577091" r:id="rId14"/>
    <p:sldId id="2007577193" r:id="rId15"/>
    <p:sldId id="2007577197" r:id="rId16"/>
    <p:sldId id="2007577198" r:id="rId17"/>
    <p:sldId id="2007577199" r:id="rId18"/>
    <p:sldId id="2007577200" r:id="rId19"/>
    <p:sldId id="2007577201" r:id="rId20"/>
    <p:sldId id="2007577191" r:id="rId21"/>
    <p:sldId id="6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927105" y="3652541"/>
            <a:ext cx="102648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Từ ngữ về nhà trường. Dấu chấm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E230F-0D87-B321-745D-645153F15647}"/>
              </a:ext>
            </a:extLst>
          </p:cNvPr>
          <p:cNvSpPr txBox="1"/>
          <p:nvPr/>
        </p:nvSpPr>
        <p:spPr>
          <a:xfrm>
            <a:off x="2105523" y="356581"/>
            <a:ext cx="8296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577</Words>
  <Application>Microsoft Office PowerPoint</Application>
  <PresentationFormat>Widescreen</PresentationFormat>
  <Paragraphs>116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DengXian</vt:lpstr>
      <vt:lpstr>DengXian</vt:lpstr>
      <vt:lpstr>等线 Light</vt:lpstr>
      <vt:lpstr>#9Slide02 Noi dung dai</vt:lpstr>
      <vt:lpstr>#9Slide02 Tieu de dai</vt:lpstr>
      <vt:lpstr>#9Slide03 AmpleSoft Bold</vt:lpstr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OpenSans</vt:lpstr>
      <vt:lpstr>Times New Roman</vt:lpstr>
      <vt:lpstr>UVN Gia Dinh</vt:lpstr>
      <vt:lpstr>字魂59号-创粗黑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19</cp:revision>
  <dcterms:created xsi:type="dcterms:W3CDTF">2022-06-25T07:22:12Z</dcterms:created>
  <dcterms:modified xsi:type="dcterms:W3CDTF">2025-10-12T15:23:10Z</dcterms:modified>
</cp:coreProperties>
</file>