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11649" r:id="rId2"/>
    <p:sldId id="11659" r:id="rId3"/>
    <p:sldId id="11657" r:id="rId4"/>
    <p:sldId id="11660" r:id="rId5"/>
    <p:sldId id="260" r:id="rId6"/>
    <p:sldId id="11677" r:id="rId7"/>
    <p:sldId id="11656" r:id="rId8"/>
    <p:sldId id="259" r:id="rId9"/>
    <p:sldId id="11675" r:id="rId10"/>
    <p:sldId id="11682" r:id="rId11"/>
    <p:sldId id="11683" r:id="rId12"/>
    <p:sldId id="11685" r:id="rId13"/>
    <p:sldId id="11684" r:id="rId14"/>
    <p:sldId id="11679" r:id="rId15"/>
    <p:sldId id="11686" r:id="rId16"/>
    <p:sldId id="116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6C13F-2FCA-A081-4ECD-31E5A9FDA828}"/>
              </a:ext>
            </a:extLst>
          </p:cNvPr>
          <p:cNvSpPr txBox="1"/>
          <p:nvPr/>
        </p:nvSpPr>
        <p:spPr>
          <a:xfrm>
            <a:off x="2499118" y="1073950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555</Words>
  <Application>Microsoft Office PowerPoint</Application>
  <PresentationFormat>Widescreen</PresentationFormat>
  <Paragraphs>136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Arial-Rounded</vt:lpstr>
      <vt:lpstr>Baloo</vt:lpstr>
      <vt:lpstr>Calibri</vt:lpstr>
      <vt:lpstr>Coiny</vt:lpstr>
      <vt:lpstr>OpenSans</vt:lpstr>
      <vt:lpstr>Pattaya</vt:lpstr>
      <vt:lpstr>SVN-Hole Hearted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33</cp:revision>
  <dcterms:created xsi:type="dcterms:W3CDTF">2022-06-19T14:38:22Z</dcterms:created>
  <dcterms:modified xsi:type="dcterms:W3CDTF">2025-10-12T15:14:41Z</dcterms:modified>
</cp:coreProperties>
</file>