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2025/10/12</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9.xml"/><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5.xml"/><Relationship Id="rId7" Type="http://schemas.openxmlformats.org/officeDocument/2006/relationships/image" Target="../media/image1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2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13794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
        <p:nvSpPr>
          <p:cNvPr id="4" name="TextBox 3">
            <a:extLst>
              <a:ext uri="{FF2B5EF4-FFF2-40B4-BE49-F238E27FC236}">
                <a16:creationId xmlns:a16="http://schemas.microsoft.com/office/drawing/2014/main" id="{0516C0B1-9973-C217-611A-0BBC2E500E1A}"/>
              </a:ext>
            </a:extLst>
          </p:cNvPr>
          <p:cNvSpPr txBox="1"/>
          <p:nvPr/>
        </p:nvSpPr>
        <p:spPr>
          <a:xfrm>
            <a:off x="3058108" y="197941"/>
            <a:ext cx="73291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410</Words>
  <Application>Microsoft Office PowerPoint</Application>
  <PresentationFormat>Widescreen</PresentationFormat>
  <Paragraphs>63</Paragraphs>
  <Slides>20</Slides>
  <Notes>19</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18</cp:revision>
  <dcterms:created xsi:type="dcterms:W3CDTF">2022-06-25T00:47:11Z</dcterms:created>
  <dcterms:modified xsi:type="dcterms:W3CDTF">2025-10-12T15:20:18Z</dcterms:modified>
</cp:coreProperties>
</file>