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</p:sldMasterIdLst>
  <p:notesMasterIdLst>
    <p:notesMasterId r:id="rId25"/>
  </p:notesMasterIdLst>
  <p:sldIdLst>
    <p:sldId id="279" r:id="rId4"/>
    <p:sldId id="299" r:id="rId5"/>
    <p:sldId id="307" r:id="rId6"/>
    <p:sldId id="2636" r:id="rId7"/>
    <p:sldId id="285" r:id="rId8"/>
    <p:sldId id="286" r:id="rId9"/>
    <p:sldId id="287" r:id="rId10"/>
    <p:sldId id="290" r:id="rId11"/>
    <p:sldId id="318" r:id="rId12"/>
    <p:sldId id="319" r:id="rId13"/>
    <p:sldId id="320" r:id="rId14"/>
    <p:sldId id="321" r:id="rId15"/>
    <p:sldId id="275" r:id="rId16"/>
    <p:sldId id="323" r:id="rId17"/>
    <p:sldId id="322" r:id="rId18"/>
    <p:sldId id="2637" r:id="rId19"/>
    <p:sldId id="2638" r:id="rId20"/>
    <p:sldId id="2642" r:id="rId21"/>
    <p:sldId id="2640" r:id="rId22"/>
    <p:sldId id="2641" r:id="rId23"/>
    <p:sldId id="3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7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54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>
                <a:latin typeface="Calibri" panose="020F0502020204030204" pitchFamily="34" charset="0"/>
                <a:cs typeface="Calibri" panose="020F0502020204030204" pitchFamily="34" charset="0"/>
              </a:rPr>
              <a:t>… năm…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C687A-AD9F-4793-8DAF-44E6FC1E18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5103" y="2865176"/>
            <a:ext cx="6419644" cy="1072989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EEE99D-D87D-47C6-9321-B488735655B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5" y="2819"/>
            <a:ext cx="1766853" cy="1766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439F92-D2A6-672C-6658-BEA255F97048}"/>
              </a:ext>
            </a:extLst>
          </p:cNvPr>
          <p:cNvSpPr txBox="1"/>
          <p:nvPr/>
        </p:nvSpPr>
        <p:spPr>
          <a:xfrm>
            <a:off x="3384923" y="423418"/>
            <a:ext cx="6256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HƯNG ĐẠO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8B030B7-A290-4E7D-926B-EAC08F3B3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981" y="878855"/>
            <a:ext cx="467603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a.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bắt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đầu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bằng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s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x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dòng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suối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b.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.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cối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giã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gạo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15B7077-3023-47C9-BB66-F5518A3F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63" y="1542776"/>
            <a:ext cx="5784138" cy="52950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ADA8D4-679D-44C9-8486-C513BEE3E7E6}"/>
              </a:ext>
            </a:extLst>
          </p:cNvPr>
          <p:cNvCxnSpPr/>
          <p:nvPr/>
        </p:nvCxnSpPr>
        <p:spPr>
          <a:xfrm>
            <a:off x="5324475" y="723900"/>
            <a:ext cx="264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72088"/>
              </p:ext>
            </p:extLst>
          </p:nvPr>
        </p:nvGraphicFramePr>
        <p:xfrm>
          <a:off x="1688894" y="653214"/>
          <a:ext cx="9018712" cy="314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333375"/>
            <a:ext cx="11953847" cy="7082571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FDE09-9711-449E-A886-AED910B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58505"/>
              </p:ext>
            </p:extLst>
          </p:nvPr>
        </p:nvGraphicFramePr>
        <p:xfrm>
          <a:off x="1630238" y="695464"/>
          <a:ext cx="9233756" cy="532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78">
                  <a:extLst>
                    <a:ext uri="{9D8B030D-6E8A-4147-A177-3AD203B41FA5}">
                      <a16:colId xmlns:a16="http://schemas.microsoft.com/office/drawing/2014/main" val="3492298301"/>
                    </a:ext>
                  </a:extLst>
                </a:gridCol>
                <a:gridCol w="4616878">
                  <a:extLst>
                    <a:ext uri="{9D8B030D-6E8A-4147-A177-3AD203B41FA5}">
                      <a16:colId xmlns:a16="http://schemas.microsoft.com/office/drawing/2014/main" val="1435227241"/>
                    </a:ext>
                  </a:extLst>
                </a:gridCol>
              </a:tblGrid>
              <a:tr h="13180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6408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74901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09578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6647"/>
                  </a:ext>
                </a:extLst>
              </a:tr>
              <a:tr h="4596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5860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21749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27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59A2BB-0556-44C3-AF19-58343741B69C}"/>
              </a:ext>
            </a:extLst>
          </p:cNvPr>
          <p:cNvSpPr txBox="1"/>
          <p:nvPr/>
        </p:nvSpPr>
        <p:spPr>
          <a:xfrm>
            <a:off x="3082176" y="278266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DA0945-3375-48CE-88B3-0899C4FA0AAA}"/>
              </a:ext>
            </a:extLst>
          </p:cNvPr>
          <p:cNvSpPr txBox="1"/>
          <p:nvPr/>
        </p:nvSpPr>
        <p:spPr>
          <a:xfrm>
            <a:off x="3082176" y="340257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92F288-B4CC-480A-963F-D314B07A284C}"/>
              </a:ext>
            </a:extLst>
          </p:cNvPr>
          <p:cNvSpPr txBox="1"/>
          <p:nvPr/>
        </p:nvSpPr>
        <p:spPr>
          <a:xfrm>
            <a:off x="3082176" y="416324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4AF8CB-A3BA-4A02-80E7-8A8E5912548B}"/>
              </a:ext>
            </a:extLst>
          </p:cNvPr>
          <p:cNvSpPr txBox="1"/>
          <p:nvPr/>
        </p:nvSpPr>
        <p:spPr>
          <a:xfrm>
            <a:off x="3123527" y="4760624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A11E56-C662-4969-A0B6-8253A6B5647A}"/>
              </a:ext>
            </a:extLst>
          </p:cNvPr>
          <p:cNvSpPr txBox="1"/>
          <p:nvPr/>
        </p:nvSpPr>
        <p:spPr>
          <a:xfrm>
            <a:off x="3123527" y="540695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6199C0-12AE-4F27-8281-F332DACEB852}"/>
              </a:ext>
            </a:extLst>
          </p:cNvPr>
          <p:cNvSpPr txBox="1"/>
          <p:nvPr/>
        </p:nvSpPr>
        <p:spPr>
          <a:xfrm>
            <a:off x="7521365" y="282111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AF0ADC-BC5D-4BBA-8144-812247146513}"/>
              </a:ext>
            </a:extLst>
          </p:cNvPr>
          <p:cNvSpPr txBox="1"/>
          <p:nvPr/>
        </p:nvSpPr>
        <p:spPr>
          <a:xfrm>
            <a:off x="7521365" y="3499236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484E3E-2BF2-4E9F-97A9-B96BDB2419AB}"/>
              </a:ext>
            </a:extLst>
          </p:cNvPr>
          <p:cNvSpPr txBox="1"/>
          <p:nvPr/>
        </p:nvSpPr>
        <p:spPr>
          <a:xfrm>
            <a:off x="7521365" y="417574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BE72D7-4A80-4FC6-AE5E-AA3ECE89204B}"/>
              </a:ext>
            </a:extLst>
          </p:cNvPr>
          <p:cNvSpPr txBox="1"/>
          <p:nvPr/>
        </p:nvSpPr>
        <p:spPr>
          <a:xfrm>
            <a:off x="7562716" y="4852262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sỏi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590800" y="1781175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</a:t>
            </a:r>
          </a:p>
        </p:txBody>
      </p:sp>
    </p:spTree>
    <p:extLst>
      <p:ext uri="{BB962C8B-B14F-4D97-AF65-F5344CB8AC3E}">
        <p14:creationId xmlns:p14="http://schemas.microsoft.com/office/powerpoint/2010/main" val="207021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x (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282632" y="1562917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a.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s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x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suối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gạo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6697191" y="2273927"/>
            <a:ext cx="4761384" cy="4521995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3: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thêm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mở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đầu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bằng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s, x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hoặc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chứa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)</a:t>
            </a: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ED86F5A-5AD2-4C8F-AF24-9EEFF9B2596A}"/>
              </a:ext>
            </a:extLst>
          </p:cNvPr>
          <p:cNvSpPr/>
          <p:nvPr/>
        </p:nvSpPr>
        <p:spPr>
          <a:xfrm>
            <a:off x="561867" y="1943100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9C962478-975B-4FD1-B200-33AB4AAE221D}"/>
              </a:ext>
            </a:extLst>
          </p:cNvPr>
          <p:cNvSpPr/>
          <p:nvPr/>
        </p:nvSpPr>
        <p:spPr>
          <a:xfrm>
            <a:off x="561866" y="3765532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Từ chứa tiếng có dấu hỏi: </a:t>
            </a:r>
            <a:r>
              <a:rPr lang="vi-V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bưởi, vỏ cam, chảo rán, hủ tiếu, tổ ong, bún chả, chim sẻ…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95917274-81D9-4FF6-849D-96F714F0D4C9}"/>
              </a:ext>
            </a:extLst>
          </p:cNvPr>
          <p:cNvSpPr/>
          <p:nvPr/>
        </p:nvSpPr>
        <p:spPr>
          <a:xfrm>
            <a:off x="607538" y="5428433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Đi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sao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0"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E0667934-0297-4FE3-A420-C82E846CDD9A}"/>
              </a:ext>
            </a:extLst>
          </p:cNvPr>
          <p:cNvSpPr/>
          <p:nvPr/>
        </p:nvSpPr>
        <p:spPr>
          <a:xfrm>
            <a:off x="1344120" y="1577841"/>
            <a:ext cx="43046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lvl="0" algn="just">
              <a:defRPr/>
            </a:pPr>
            <a:endParaRPr lang="vi-VN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6DDA-8853-4C02-98D1-88007FB53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256" y="608493"/>
            <a:ext cx="4676037" cy="9693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A84159-8F3F-4CE0-AF79-46AC49198933}"/>
              </a:ext>
            </a:extLst>
          </p:cNvPr>
          <p:cNvSpPr/>
          <p:nvPr/>
        </p:nvSpPr>
        <p:spPr>
          <a:xfrm>
            <a:off x="6456770" y="2359015"/>
            <a:ext cx="4304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Bao nhiêu chuyện cổ tích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Cũng có trong sách hay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Cô dạy múa, dạy hát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 đồ chơi khéo tay.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78291" y="404630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vui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ji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xŪ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 gió ját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MΩ jan đċ já đào.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Lật Ǉừng Ǉrang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jƞ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 đây là wư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lúa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 dŊ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cá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cổ Ǉí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Ǉr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júa, dạy hát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Ά≈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Ǉay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8498" y="3716943"/>
            <a:ext cx="37950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xôn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xao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60398" y="3867283"/>
            <a:ext cx="4105611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dập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dờn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2117" y="2560925"/>
            <a:ext cx="2009509" cy="803662"/>
            <a:chOff x="1318626" y="1765089"/>
            <a:chExt cx="2010129" cy="1004483"/>
          </a:xfrm>
        </p:grpSpPr>
        <p:sp>
          <p:nvSpPr>
            <p:cNvPr id="17" name="Rounded Rectangle 16"/>
            <p:cNvSpPr/>
            <p:nvPr/>
          </p:nvSpPr>
          <p:spPr>
            <a:xfrm>
              <a:off x="1318626" y="1765089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dập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dờn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246058" y="2906939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792</Words>
  <Application>Microsoft Office PowerPoint</Application>
  <PresentationFormat>Widescreen</PresentationFormat>
  <Paragraphs>113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等线</vt:lpstr>
      <vt:lpstr>等线</vt:lpstr>
      <vt:lpstr>微软雅黑</vt:lpstr>
      <vt:lpstr>Arial</vt:lpstr>
      <vt:lpstr>Arial-Rounded</vt:lpstr>
      <vt:lpstr>Calibri</vt:lpstr>
      <vt:lpstr>Coiny</vt:lpstr>
      <vt:lpstr>Gloria Hallelujah</vt:lpstr>
      <vt:lpstr>HP001 4 hàng</vt:lpstr>
      <vt:lpstr>OpenSans</vt:lpstr>
      <vt:lpstr>Pattaya</vt:lpstr>
      <vt:lpstr>SVN-Hole Hearted</vt:lpstr>
      <vt:lpstr>Times New Roman</vt:lpstr>
      <vt:lpstr>字魂70号-灵悦黑体</vt:lpstr>
      <vt:lpstr>第一PPT，www.1ppt.com</vt:lpstr>
      <vt:lpstr>千图网海量PPT模板www.58pic.com​​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Pham Dung</cp:lastModifiedBy>
  <cp:revision>17</cp:revision>
  <dcterms:created xsi:type="dcterms:W3CDTF">2022-06-20T10:35:41Z</dcterms:created>
  <dcterms:modified xsi:type="dcterms:W3CDTF">2025-10-12T15:16:52Z</dcterms:modified>
</cp:coreProperties>
</file>