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5"/>
  </p:notesMasterIdLst>
  <p:sldIdLst>
    <p:sldId id="260" r:id="rId3"/>
    <p:sldId id="283" r:id="rId4"/>
    <p:sldId id="263" r:id="rId5"/>
    <p:sldId id="2636" r:id="rId6"/>
    <p:sldId id="285" r:id="rId7"/>
    <p:sldId id="290" r:id="rId8"/>
    <p:sldId id="292" r:id="rId9"/>
    <p:sldId id="293" r:id="rId10"/>
    <p:sldId id="291" r:id="rId11"/>
    <p:sldId id="294" r:id="rId12"/>
    <p:sldId id="300" r:id="rId13"/>
    <p:sldId id="297" r:id="rId14"/>
    <p:sldId id="299" r:id="rId15"/>
    <p:sldId id="2637" r:id="rId16"/>
    <p:sldId id="2638" r:id="rId17"/>
    <p:sldId id="2639" r:id="rId18"/>
    <p:sldId id="2640" r:id="rId19"/>
    <p:sldId id="2641" r:id="rId20"/>
    <p:sldId id="2642" r:id="rId21"/>
    <p:sldId id="2643" r:id="rId22"/>
    <p:sldId id="2644"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41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2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754DAEC1-0345-4C33-9809-168634891F3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9725" y="171450"/>
            <a:ext cx="1314152" cy="1314152"/>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5.xml"/><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24.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41.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3.svg"/><Relationship Id="rId10" Type="http://schemas.openxmlformats.org/officeDocument/2006/relationships/image" Target="../media/image40.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1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slide" Target="slide12.xml"/><Relationship Id="rId17" Type="http://schemas.openxmlformats.org/officeDocument/2006/relationships/image" Target="../media/image46.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1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slide" Target="slide12.xml"/><Relationship Id="rId17" Type="http://schemas.openxmlformats.org/officeDocument/2006/relationships/image" Target="../media/image46.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1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slide" Target="slide12.xml"/><Relationship Id="rId17" Type="http://schemas.openxmlformats.org/officeDocument/2006/relationships/image" Target="../media/image46.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1.emf"/><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277922" y="712692"/>
            <a:ext cx="3918036" cy="1024217"/>
          </a:xfrm>
          <a:prstGeom prst="rect">
            <a:avLst/>
          </a:prstGeom>
        </p:spPr>
      </p:pic>
      <p:sp>
        <p:nvSpPr>
          <p:cNvPr id="30" name="TextBox 29"/>
          <p:cNvSpPr txBox="1"/>
          <p:nvPr/>
        </p:nvSpPr>
        <p:spPr>
          <a:xfrm>
            <a:off x="2844401" y="1769709"/>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Chủ</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điểm</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Cổng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trường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rộng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mở</a:t>
            </a:r>
            <a:endPar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endParaRPr>
          </a:p>
        </p:txBody>
      </p:sp>
      <p:pic>
        <p:nvPicPr>
          <p:cNvPr id="2" name="Picture 1">
            <a:extLst>
              <a:ext uri="{FF2B5EF4-FFF2-40B4-BE49-F238E27FC236}">
                <a16:creationId xmlns:a16="http://schemas.microsoft.com/office/drawing/2014/main" id="{CBAD6B72-E135-44E2-B9CA-7F91635C31E2}"/>
              </a:ext>
            </a:extLst>
          </p:cNvPr>
          <p:cNvPicPr>
            <a:picLocks noChangeAspect="1"/>
          </p:cNvPicPr>
          <p:nvPr/>
        </p:nvPicPr>
        <p:blipFill>
          <a:blip r:embed="rId15"/>
          <a:stretch>
            <a:fillRect/>
          </a:stretch>
        </p:blipFill>
        <p:spPr>
          <a:xfrm>
            <a:off x="1230970" y="2420024"/>
            <a:ext cx="9730059" cy="2017951"/>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371DF6B0-462D-4C04-B3C0-71F59E4E2FF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 y="-5615"/>
            <a:ext cx="1685927" cy="1685927"/>
          </a:xfrm>
          <a:prstGeom prst="rect">
            <a:avLst/>
          </a:prstGeom>
        </p:spPr>
      </p:pic>
      <p:sp>
        <p:nvSpPr>
          <p:cNvPr id="6" name="TextBox 5">
            <a:extLst>
              <a:ext uri="{FF2B5EF4-FFF2-40B4-BE49-F238E27FC236}">
                <a16:creationId xmlns:a16="http://schemas.microsoft.com/office/drawing/2014/main" id="{0B6A3AA7-2C04-AFB5-66D5-77A18C7A1BBE}"/>
              </a:ext>
            </a:extLst>
          </p:cNvPr>
          <p:cNvSpPr txBox="1"/>
          <p:nvPr/>
        </p:nvSpPr>
        <p:spPr>
          <a:xfrm>
            <a:off x="2844401" y="103412"/>
            <a:ext cx="644278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UBND PHƯỜNG</a:t>
            </a:r>
            <a:r>
              <a:rPr kumimoji="0" lang="en-US" sz="18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New Roman" panose="02020603050405020304" pitchFamily="18" charset="0"/>
                <a:cs typeface="Times New Roman" panose="02020603050405020304" pitchFamily="18" charset="0"/>
              </a:rPr>
              <a:t>TRƯỜNG</a:t>
            </a:r>
            <a:r>
              <a:rPr lang="en-US" sz="1800" b="1" u="sng">
                <a:latin typeface="Times New Roman" panose="02020603050405020304" pitchFamily="18" charset="0"/>
                <a:cs typeface="Times New Roman" panose="02020603050405020304" pitchFamily="18" charset="0"/>
              </a:rPr>
              <a:t> TIỂU HỌC ANH </a:t>
            </a:r>
            <a:r>
              <a:rPr lang="en-US" sz="1800" b="1">
                <a:latin typeface="Times New Roman" panose="02020603050405020304" pitchFamily="18" charset="0"/>
                <a:cs typeface="Times New Roman" panose="02020603050405020304" pitchFamily="18" charset="0"/>
              </a:rPr>
              <a:t>DŨNG</a:t>
            </a:r>
            <a:endParaRPr kumimoji="0" lang="en-U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sp>
        <p:nvSpPr>
          <p:cNvPr id="24" name="TextBox 8">
            <a:extLst>
              <a:ext uri="{FF2B5EF4-FFF2-40B4-BE49-F238E27FC236}">
                <a16:creationId xmlns:a16="http://schemas.microsoft.com/office/drawing/2014/main" id="{263EF488-EEB1-4CCD-BA97-5255960A8A48}"/>
              </a:ext>
            </a:extLst>
          </p:cNvPr>
          <p:cNvSpPr txBox="1"/>
          <p:nvPr/>
        </p:nvSpPr>
        <p:spPr>
          <a:xfrm>
            <a:off x="5787070" y="1070011"/>
            <a:ext cx="3568127" cy="568281"/>
          </a:xfrm>
          <a:prstGeom prst="rect">
            <a:avLst/>
          </a:prstGeom>
          <a:noFill/>
        </p:spPr>
        <p:txBody>
          <a:bodyPr wrap="none" lIns="480000" tIns="0" rIns="0" bIns="0" anchor="b" anchorCtr="0">
            <a:noAutofit/>
          </a:bodyPr>
          <a:lstStyle/>
          <a:p>
            <a:pPr>
              <a:defRPr/>
            </a:pPr>
            <a:r>
              <a:rPr lang="en-US" altLang="zh-CN" sz="4400" b="1" kern="0">
                <a:solidFill>
                  <a:srgbClr val="1E5AA4"/>
                </a:solidFill>
                <a:latin typeface="Calibri" panose="020F0502020204030204"/>
                <a:cs typeface="+mn-ea"/>
                <a:sym typeface="+mn-lt"/>
              </a:rPr>
              <a:t>Kĩ thuật Khăn trải bàn</a:t>
            </a:r>
            <a:endParaRPr lang="zh-CN" altLang="en-US" sz="4400" b="1" kern="0" dirty="0">
              <a:solidFill>
                <a:srgbClr val="1E5AA4"/>
              </a:solidFill>
              <a:latin typeface="Calibri" panose="020F0502020204030204"/>
              <a:cs typeface="+mn-ea"/>
              <a:sym typeface="+mn-lt"/>
            </a:endParaRPr>
          </a:p>
        </p:txBody>
      </p:sp>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THẢO </a:t>
            </a:r>
            <a:r>
              <a:rPr lang="en-US" altLang="zh-CN" sz="440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25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a16="http://schemas.microsoft.com/office/drawing/2014/main" id="{B3BD2310-9D79-4163-BAE0-CDDAD2FE59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11079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Làm</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bài</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tập</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hoặc</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b</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3</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3274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a:solidFill>
                  <a:srgbClr val="EA4618"/>
                </a:solidFill>
                <a:latin typeface="Calibri" panose="020F0502020204030204" pitchFamily="34" charset="0"/>
                <a:cs typeface="Calibri" panose="020F0502020204030204" pitchFamily="34" charset="0"/>
              </a:rPr>
              <a:t>a. 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a16="http://schemas.microsoft.com/office/drawing/2014/main" id="{E2E483B3-BD9A-43E2-938A-513B7028008F}"/>
              </a:ext>
            </a:extLst>
          </p:cNvPr>
          <p:cNvCxnSpPr/>
          <p:nvPr/>
        </p:nvCxnSpPr>
        <p:spPr>
          <a:xfrm>
            <a:off x="2819400" y="885825"/>
            <a:ext cx="23050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2755DC8-CE78-40A7-903A-6EF86848749A}"/>
              </a:ext>
            </a:extLst>
          </p:cNvPr>
          <p:cNvCxnSpPr>
            <a:cxnSpLocks/>
          </p:cNvCxnSpPr>
          <p:nvPr/>
        </p:nvCxnSpPr>
        <p:spPr>
          <a:xfrm>
            <a:off x="6257925" y="85725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796FA777-DAA3-43F1-8159-49A8BED6EF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77848" y="-49955"/>
            <a:ext cx="1314152" cy="1314152"/>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285750" y="121210"/>
            <a:ext cx="11540609" cy="99315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1" y="12121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Giúp thỏ vượt qua chướng ngại vật để về nhà bằng cách trả lời các câu đố, biết rằng đáp án của mỗi câu đố đều có tiếng chứa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ang</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b="1"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pic>
        <p:nvPicPr>
          <p:cNvPr id="3" name="Picture 2">
            <a:extLst>
              <a:ext uri="{FF2B5EF4-FFF2-40B4-BE49-F238E27FC236}">
                <a16:creationId xmlns:a16="http://schemas.microsoft.com/office/drawing/2014/main" id="{F7164728-E754-4B91-A5ED-3F225B200A65}"/>
              </a:ext>
            </a:extLst>
          </p:cNvPr>
          <p:cNvPicPr>
            <a:picLocks noChangeAspect="1"/>
          </p:cNvPicPr>
          <p:nvPr/>
        </p:nvPicPr>
        <p:blipFill>
          <a:blip r:embed="rId2"/>
          <a:stretch>
            <a:fillRect/>
          </a:stretch>
        </p:blipFill>
        <p:spPr>
          <a:xfrm>
            <a:off x="3643312" y="1447800"/>
            <a:ext cx="5800725" cy="5162550"/>
          </a:xfrm>
          <a:prstGeom prst="rect">
            <a:avLst/>
          </a:prstGeom>
        </p:spPr>
      </p:pic>
      <p:sp>
        <p:nvSpPr>
          <p:cNvPr id="4" name="Rectangle: Rounded Corners 3">
            <a:extLst>
              <a:ext uri="{FF2B5EF4-FFF2-40B4-BE49-F238E27FC236}">
                <a16:creationId xmlns:a16="http://schemas.microsoft.com/office/drawing/2014/main" id="{B0D910F4-DB78-4ECD-8093-B6B105797A1A}"/>
              </a:ext>
            </a:extLst>
          </p:cNvPr>
          <p:cNvSpPr/>
          <p:nvPr/>
        </p:nvSpPr>
        <p:spPr>
          <a:xfrm>
            <a:off x="7467600" y="16192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5AE76C26-1881-4F42-9C31-6BC9077E5F8C}"/>
              </a:ext>
            </a:extLst>
          </p:cNvPr>
          <p:cNvSpPr/>
          <p:nvPr/>
        </p:nvSpPr>
        <p:spPr>
          <a:xfrm>
            <a:off x="9001125" y="36766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DD94E7A5-111C-44AD-A996-E62C4125E902}"/>
              </a:ext>
            </a:extLst>
          </p:cNvPr>
          <p:cNvSpPr/>
          <p:nvPr/>
        </p:nvSpPr>
        <p:spPr>
          <a:xfrm>
            <a:off x="1695450" y="3429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nhãn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7E097562-544B-47DF-93DB-CAAF757725F2}"/>
              </a:ext>
            </a:extLst>
          </p:cNvPr>
          <p:cNvSpPr/>
          <p:nvPr/>
        </p:nvSpPr>
        <p:spPr>
          <a:xfrm>
            <a:off x="3514724" y="5334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đàn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421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4"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3435448"/>
            <a:ext cx="2310155" cy="2956849"/>
          </a:xfrm>
          <a:prstGeom prst="rect">
            <a:avLst/>
          </a:prstGeom>
        </p:spPr>
      </p:pic>
      <p:pic>
        <p:nvPicPr>
          <p:cNvPr id="29" name="Picture 28"/>
          <p:cNvPicPr>
            <a:picLocks noChangeAspect="1"/>
          </p:cNvPicPr>
          <p:nvPr/>
        </p:nvPicPr>
        <p:blipFill>
          <a:blip r:embed="rId14"/>
          <a:stretch>
            <a:fillRect/>
          </a:stretch>
        </p:blipFill>
        <p:spPr>
          <a:xfrm>
            <a:off x="4277922" y="1341193"/>
            <a:ext cx="3918036" cy="1024217"/>
          </a:xfrm>
          <a:prstGeom prst="rect">
            <a:avLst/>
          </a:prstGeom>
        </p:spPr>
      </p:pic>
      <p:sp>
        <p:nvSpPr>
          <p:cNvPr id="32" name="Google Shape;304;p20"/>
          <p:cNvSpPr txBox="1">
            <a:spLocks/>
          </p:cNvSpPr>
          <p:nvPr/>
        </p:nvSpPr>
        <p:spPr>
          <a:xfrm>
            <a:off x="2632437" y="286721"/>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Thứ</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ngày</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tháng</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năm</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sp>
        <p:nvSpPr>
          <p:cNvPr id="33" name="TextBox 32"/>
          <p:cNvSpPr txBox="1"/>
          <p:nvPr/>
        </p:nvSpPr>
        <p:spPr>
          <a:xfrm>
            <a:off x="2362463" y="2306759"/>
            <a:ext cx="7748954" cy="249299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Tạm</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biệt</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FF9409"/>
                </a:solidFill>
                <a:effectLst/>
                <a:uLnTx/>
                <a:uFillTx/>
                <a:latin typeface="Coiny" panose="02000903060500060000" pitchFamily="2" charset="0"/>
                <a:ea typeface="微软雅黑"/>
                <a:cs typeface="+mn-cs"/>
              </a:rPr>
              <a:t>và</a:t>
            </a:r>
            <a:r>
              <a:rPr kumimoji="0" lang="en-US" sz="6000" b="0" i="0" u="none" strike="noStrike" kern="1200" cap="none" spc="0" normalizeH="0" baseline="0" noProof="0" dirty="0">
                <a:ln>
                  <a:noFill/>
                </a:ln>
                <a:solidFill>
                  <a:srgbClr val="FF9409"/>
                </a:solidFill>
                <a:effectLst/>
                <a:uLnTx/>
                <a:uFillTx/>
                <a:latin typeface="Coiny" panose="02000903060500060000" pitchFamily="2" charset="0"/>
                <a:ea typeface="微软雅黑"/>
                <a:cs typeface="+mn-cs"/>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hẹn</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gặp</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lại</a:t>
            </a:r>
            <a:endParaRPr kumimoji="0" lang="en-US" sz="6000" b="1" i="0" u="none" strike="noStrike" kern="1200" cap="none" spc="0" normalizeH="0" baseline="0" noProof="0" dirty="0">
              <a:ln>
                <a:noFill/>
              </a:ln>
              <a:solidFill>
                <a:srgbClr val="EA4618"/>
              </a:solidFill>
              <a:effectLst/>
              <a:uLnTx/>
              <a:uFillTx/>
              <a:latin typeface="HP001 4 hàng" panose="020B0603050302020204" pitchFamily="34" charset="0"/>
              <a:ea typeface="微软雅黑"/>
              <a:cs typeface="+mn-cs"/>
            </a:endParaRPr>
          </a:p>
        </p:txBody>
      </p:sp>
      <p:pic>
        <p:nvPicPr>
          <p:cNvPr id="18" name="Picture 17" descr="Shape&#10;&#10;Description automatically generated with medium confidence">
            <a:extLst>
              <a:ext uri="{FF2B5EF4-FFF2-40B4-BE49-F238E27FC236}">
                <a16:creationId xmlns:a16="http://schemas.microsoft.com/office/drawing/2014/main" id="{F8140B5E-F0F2-4E97-9CAF-C5B9801D90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77848" y="-31500"/>
            <a:ext cx="1314152" cy="1314152"/>
          </a:xfrm>
          <a:prstGeom prst="rect">
            <a:avLst/>
          </a:prstGeom>
        </p:spPr>
      </p:pic>
    </p:spTree>
    <p:extLst>
      <p:ext uri="{BB962C8B-B14F-4D97-AF65-F5344CB8AC3E}">
        <p14:creationId xmlns:p14="http://schemas.microsoft.com/office/powerpoint/2010/main" val="4464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1.66667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624014" y="404630"/>
            <a:ext cx="3905364"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 LƟ giải TǨn đặc </a:t>
            </a:r>
            <a:r>
              <a:rPr lang="el-GR" sz="2800" b="1">
                <a:solidFill>
                  <a:srgbClr val="FFFF00"/>
                </a:solidFill>
                <a:latin typeface="HP001 4 hàng" panose="020B0603050302020204" pitchFamily="34" charset="0"/>
              </a:rPr>
              <a:t>λμ</a:t>
            </a:r>
            <a:r>
              <a:rPr lang="en-US" sz="2800" b="1">
                <a:solidFill>
                  <a:srgbClr val="FFFF00"/>
                </a:solidFill>
                <a:latin typeface="HP001 4 hàng" panose="020B0603050302020204" pitchFamily="34" charset="0"/>
              </a:rPr>
              <a:t>İ</a:t>
            </a:r>
            <a:r>
              <a:rPr lang="el-GR" sz="2800" b="1">
                <a:solidFill>
                  <a:srgbClr val="FFFF00"/>
                </a:solidFill>
                <a:latin typeface="HP001 4 hàng" panose="020B0603050302020204" pitchFamily="34" charset="0"/>
              </a:rPr>
              <a:t>Ι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866775" y="1013749"/>
            <a:ext cx="11325225"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276225" y="1498197"/>
            <a:ext cx="122682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152400" y="2027498"/>
            <a:ext cx="12268200"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866775" y="2579582"/>
            <a:ext cx="122682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17;p41"/>
          <p:cNvSpPr txBox="1">
            <a:spLocks/>
          </p:cNvSpPr>
          <p:nvPr/>
        </p:nvSpPr>
        <p:spPr>
          <a:xfrm>
            <a:off x="1055077" y="1868398"/>
            <a:ext cx="10214541"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5" name="Google Shape;5317;p41"/>
          <p:cNvSpPr txBox="1">
            <a:spLocks/>
          </p:cNvSpPr>
          <p:nvPr/>
        </p:nvSpPr>
        <p:spPr>
          <a:xfrm>
            <a:off x="1077508" y="3062660"/>
            <a:ext cx="9588995"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10" name="Group 9"/>
          <p:cNvGrpSpPr/>
          <p:nvPr/>
        </p:nvGrpSpPr>
        <p:grpSpPr>
          <a:xfrm>
            <a:off x="1077508" y="843213"/>
            <a:ext cx="10070123" cy="783607"/>
            <a:chOff x="550985" y="288470"/>
            <a:chExt cx="10070123"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66" y="3920208"/>
            <a:ext cx="2254910" cy="2251308"/>
          </a:xfrm>
          <a:prstGeom prst="rect">
            <a:avLst/>
          </a:prstGeom>
        </p:spPr>
      </p:pic>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Tree>
    <p:extLst>
      <p:ext uri="{BB962C8B-B14F-4D97-AF65-F5344CB8AC3E}">
        <p14:creationId xmlns:p14="http://schemas.microsoft.com/office/powerpoint/2010/main" val="374513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2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1" name="Rectangle 40"/>
          <p:cNvSpPr/>
          <p:nvPr/>
        </p:nvSpPr>
        <p:spPr>
          <a:xfrm>
            <a:off x="2975947" y="2043234"/>
            <a:ext cx="576000" cy="55680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43" name="Rectangle 42"/>
          <p:cNvSpPr/>
          <p:nvPr/>
        </p:nvSpPr>
        <p:spPr>
          <a:xfrm>
            <a:off x="3551947" y="2321588"/>
            <a:ext cx="2949846" cy="446276"/>
          </a:xfrm>
          <a:prstGeom prst="rect">
            <a:avLst/>
          </a:prstGeom>
        </p:spPr>
        <p:txBody>
          <a:bodyPr wrap="none">
            <a:spAutoFit/>
          </a:bodyPr>
          <a:lstStyle/>
          <a:p>
            <a:pPr lvl="0"/>
            <a:r>
              <a:rPr lang="en-US" sz="2300" b="1">
                <a:solidFill>
                  <a:srgbClr val="0064D2">
                    <a:lumMod val="50000"/>
                  </a:srgbClr>
                </a:solidFill>
                <a:latin typeface="HP001 4 hàng" panose="020B0603050302020204" pitchFamily="34" charset="0"/>
                <a:cs typeface="Calibri" panose="020F0502020204030204" pitchFamily="34" charset="0"/>
              </a:rPr>
              <a:t>Huy-gô jải j</a:t>
            </a:r>
            <a:r>
              <a:rPr lang="el-GR" sz="2300" b="1">
                <a:solidFill>
                  <a:srgbClr val="0064D2">
                    <a:lumMod val="50000"/>
                  </a:srgbClr>
                </a:solidFill>
                <a:latin typeface="HP001 4 hàng" panose="020B0603050302020204" pitchFamily="34" charset="0"/>
                <a:cs typeface="Calibri" panose="020F0502020204030204" pitchFamily="34" charset="0"/>
              </a:rPr>
              <a:t>Η</a:t>
            </a:r>
            <a:r>
              <a:rPr lang="en-US" sz="2300" b="1">
                <a:solidFill>
                  <a:srgbClr val="0064D2">
                    <a:lumMod val="50000"/>
                  </a:srgbClr>
                </a:solidFill>
                <a:latin typeface="HP001 4 hàng" panose="020B0603050302020204" pitchFamily="34" charset="0"/>
                <a:cs typeface="Calibri" panose="020F0502020204030204" pitchFamily="34" charset="0"/>
              </a:rPr>
              <a:t>Ğt </a:t>
            </a:r>
            <a:r>
              <a:rPr lang="el-GR" sz="2300" b="1">
                <a:solidFill>
                  <a:srgbClr val="0064D2">
                    <a:lumMod val="50000"/>
                  </a:srgbClr>
                </a:solidFill>
                <a:latin typeface="HP001 4 hàng" panose="020B0603050302020204" pitchFamily="34" charset="0"/>
                <a:cs typeface="Calibri" panose="020F0502020204030204" pitchFamily="34" charset="0"/>
              </a:rPr>
              <a:t>νμ</a:t>
            </a:r>
            <a:r>
              <a:rPr lang="en-US" sz="2300" b="1">
                <a:solidFill>
                  <a:srgbClr val="0064D2">
                    <a:lumMod val="50000"/>
                  </a:srgbClr>
                </a:solidFill>
                <a:latin typeface="HP001 4 hàng" panose="020B0603050302020204" pitchFamily="34" charset="0"/>
                <a:cs typeface="Calibri" panose="020F0502020204030204" pitchFamily="34" charset="0"/>
              </a:rPr>
              <a:t>Ğt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1"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221599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Tìm các tiếng ghép được với mỗi tiếng</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2</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pic>
        <p:nvPicPr>
          <p:cNvPr id="23" name="Picture 22" descr="Shape&#10;&#10;Description automatically generated with medium confidence">
            <a:extLst>
              <a:ext uri="{FF2B5EF4-FFF2-40B4-BE49-F238E27FC236}">
                <a16:creationId xmlns:a16="http://schemas.microsoft.com/office/drawing/2014/main" id="{EE607B32-DE12-458C-8621-961D157B34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68175" y="-51981"/>
            <a:ext cx="1314152" cy="1314152"/>
          </a:xfrm>
          <a:prstGeom prst="rect">
            <a:avLst/>
          </a:prstGeom>
        </p:spPr>
      </p:pic>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613</Words>
  <Application>Microsoft Office PowerPoint</Application>
  <PresentationFormat>Widescreen</PresentationFormat>
  <Paragraphs>92</Paragraphs>
  <Slides>22</Slides>
  <Notes>11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22</vt:i4>
      </vt:variant>
    </vt:vector>
  </HeadingPairs>
  <TitlesOfParts>
    <vt:vector size="38" baseType="lpstr">
      <vt:lpstr>等线</vt:lpstr>
      <vt:lpstr>Arial</vt:lpstr>
      <vt:lpstr>Arial-Rounded</vt:lpstr>
      <vt:lpstr>Baloo</vt:lpstr>
      <vt:lpstr>Calibri</vt:lpstr>
      <vt:lpstr>Coiny</vt:lpstr>
      <vt:lpstr>Gloria Hallelujah</vt:lpstr>
      <vt:lpstr>HP001 4 hàng</vt:lpstr>
      <vt:lpstr>HP001 5 hàng</vt:lpstr>
      <vt:lpstr>Odibee Sans</vt:lpstr>
      <vt:lpstr>SVN-SAF</vt:lpstr>
      <vt:lpstr>Times New Roman</vt:lpstr>
      <vt:lpstr>UVN Thay Giao Nang</vt:lpstr>
      <vt:lpstr>字魂70号-灵悦黑体</vt:lpstr>
      <vt:lpstr>包图主题2</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28</cp:revision>
  <dcterms:created xsi:type="dcterms:W3CDTF">2022-06-25T01:17:34Z</dcterms:created>
  <dcterms:modified xsi:type="dcterms:W3CDTF">2025-10-12T15:21:26Z</dcterms:modified>
</cp:coreProperties>
</file>