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6" r:id="rId3"/>
    <p:sldMasterId id="2147483688" r:id="rId4"/>
  </p:sldMasterIdLst>
  <p:notesMasterIdLst>
    <p:notesMasterId r:id="rId22"/>
  </p:notesMasterIdLst>
  <p:sldIdLst>
    <p:sldId id="257" r:id="rId5"/>
    <p:sldId id="287" r:id="rId6"/>
    <p:sldId id="279" r:id="rId7"/>
    <p:sldId id="2636" r:id="rId8"/>
    <p:sldId id="286" r:id="rId9"/>
    <p:sldId id="311" r:id="rId10"/>
    <p:sldId id="312" r:id="rId11"/>
    <p:sldId id="273" r:id="rId12"/>
    <p:sldId id="270" r:id="rId13"/>
    <p:sldId id="303" r:id="rId14"/>
    <p:sldId id="292" r:id="rId15"/>
    <p:sldId id="315" r:id="rId16"/>
    <p:sldId id="274" r:id="rId17"/>
    <p:sldId id="2632" r:id="rId18"/>
    <p:sldId id="2631" r:id="rId19"/>
    <p:sldId id="263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2368-8F33-42C1-B318-F8A3D5825F35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73FEC-9D53-4A7D-B89A-CD8D557BF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09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52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49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13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28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852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07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51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524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9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16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167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6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0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BCD39-FD86-4C2C-A50D-C3C9FAA237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138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80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6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35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80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852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669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933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246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304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74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538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2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4028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71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18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15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517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150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213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0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531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37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71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007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19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46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7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63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9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A59B98-861E-4F8B-964C-2ECB3CE6C6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275" y="295275"/>
            <a:ext cx="1466552" cy="146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6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5F6FC8-C1E9-4364-AFB1-1C48DBCE63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094FA4-2543-4B5C-878C-E293A5710D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78556-68EC-4C83-9B44-9B89F2B633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864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D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BF0C31A-11F6-4509-9C59-4DEAF70CB6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9D28-7B71-4956-910D-465A55C6B4C6}" type="datetimeFigureOut">
              <a:rPr lang="zh-CN" altLang="en-US" smtClean="0"/>
              <a:t>2025/10/12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6488-57EB-497B-8A91-949C35733F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654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853995-BB7E-4837-AB4E-A586C0DBB2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76891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38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25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svg"/><Relationship Id="rId3" Type="http://schemas.openxmlformats.org/officeDocument/2006/relationships/image" Target="../media/image30.png"/><Relationship Id="rId7" Type="http://schemas.openxmlformats.org/officeDocument/2006/relationships/image" Target="../media/image55.sv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32.png"/><Relationship Id="rId15" Type="http://schemas.openxmlformats.org/officeDocument/2006/relationships/image" Target="../media/image63.svg"/><Relationship Id="rId10" Type="http://schemas.openxmlformats.org/officeDocument/2006/relationships/image" Target="../media/image58.jpeg"/><Relationship Id="rId4" Type="http://schemas.openxmlformats.org/officeDocument/2006/relationships/image" Target="../media/image20.png"/><Relationship Id="rId9" Type="http://schemas.openxmlformats.org/officeDocument/2006/relationships/image" Target="../media/image57.svg"/><Relationship Id="rId1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8.jpe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8.png"/><Relationship Id="rId7" Type="http://schemas.openxmlformats.org/officeDocument/2006/relationships/image" Target="../media/image32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image" Target="../media/image42.svg"/><Relationship Id="rId5" Type="http://schemas.openxmlformats.org/officeDocument/2006/relationships/image" Target="../media/image30.pn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24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-32658"/>
            <a:ext cx="12192000" cy="6890658"/>
            <a:chOff x="0" y="-32658"/>
            <a:chExt cx="12192000" cy="689065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633" b="24846"/>
            <a:stretch/>
          </p:blipFill>
          <p:spPr>
            <a:xfrm>
              <a:off x="0" y="-32658"/>
              <a:ext cx="12192000" cy="6890658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652" b="73778"/>
            <a:stretch/>
          </p:blipFill>
          <p:spPr>
            <a:xfrm>
              <a:off x="2985101" y="4693920"/>
              <a:ext cx="1068091" cy="17983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748" y="1530105"/>
            <a:ext cx="4426080" cy="56636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16" y="-32955"/>
            <a:ext cx="3200677" cy="685859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683" y="5670793"/>
            <a:ext cx="1438781" cy="145707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7985" y="5553240"/>
            <a:ext cx="1310754" cy="136562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3510" y="5537875"/>
            <a:ext cx="1347333" cy="1390008"/>
          </a:xfrm>
          <a:prstGeom prst="rect">
            <a:avLst/>
          </a:prstGeom>
        </p:spPr>
      </p:pic>
      <p:grpSp>
        <p:nvGrpSpPr>
          <p:cNvPr id="26" name="组合 8">
            <a:extLst>
              <a:ext uri="{FF2B5EF4-FFF2-40B4-BE49-F238E27FC236}">
                <a16:creationId xmlns:a16="http://schemas.microsoft.com/office/drawing/2014/main" id="{B792ACE4-1F2B-4B5E-8AB1-166C31E46B46}"/>
              </a:ext>
            </a:extLst>
          </p:cNvPr>
          <p:cNvGrpSpPr/>
          <p:nvPr/>
        </p:nvGrpSpPr>
        <p:grpSpPr>
          <a:xfrm rot="20596417">
            <a:off x="-683877" y="701417"/>
            <a:ext cx="13704324" cy="5192613"/>
            <a:chOff x="1569686" y="1400698"/>
            <a:chExt cx="3667375" cy="3729831"/>
          </a:xfrm>
        </p:grpSpPr>
        <p:sp>
          <p:nvSpPr>
            <p:cNvPr id="29" name="任意多边形 7">
              <a:extLst>
                <a:ext uri="{FF2B5EF4-FFF2-40B4-BE49-F238E27FC236}">
                  <a16:creationId xmlns:a16="http://schemas.microsoft.com/office/drawing/2014/main" id="{EC65256E-8A55-4786-8044-86989AE5B507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 27">
              <a:extLst>
                <a:ext uri="{FF2B5EF4-FFF2-40B4-BE49-F238E27FC236}">
                  <a16:creationId xmlns:a16="http://schemas.microsoft.com/office/drawing/2014/main" id="{75D3BBE1-82D3-452E-BD27-6098B184083E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8539" y="157305"/>
            <a:ext cx="2603218" cy="16826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2D09FCF-F64F-4B83-AA59-0785A7D66C67}"/>
              </a:ext>
            </a:extLst>
          </p:cNvPr>
          <p:cNvSpPr txBox="1"/>
          <p:nvPr/>
        </p:nvSpPr>
        <p:spPr>
          <a:xfrm>
            <a:off x="4635915" y="1938239"/>
            <a:ext cx="2698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3F3F3F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VIỆT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3F3F3F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FD2078-E00E-49A5-805F-4EACEBB26E77}"/>
              </a:ext>
            </a:extLst>
          </p:cNvPr>
          <p:cNvSpPr txBox="1"/>
          <p:nvPr/>
        </p:nvSpPr>
        <p:spPr>
          <a:xfrm>
            <a:off x="1908638" y="386428"/>
            <a:ext cx="811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lvl="0" algn="ctr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TIỂU HỌC ANH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B9531D3-F83D-4F6D-8313-CC8892D60EDF}"/>
              </a:ext>
            </a:extLst>
          </p:cNvPr>
          <p:cNvSpPr txBox="1"/>
          <p:nvPr/>
        </p:nvSpPr>
        <p:spPr>
          <a:xfrm>
            <a:off x="2875806" y="2692466"/>
            <a:ext cx="7600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nghiệm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thú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rgbClr val="00B05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vị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00B05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7ACF34-C0EB-425C-B01F-9C00946EAB18}"/>
              </a:ext>
            </a:extLst>
          </p:cNvPr>
          <p:cNvSpPr txBox="1"/>
          <p:nvPr/>
        </p:nvSpPr>
        <p:spPr>
          <a:xfrm>
            <a:off x="4792187" y="3401618"/>
            <a:ext cx="2970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5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59E70B-B5F7-44D2-9913-296878936D9C}"/>
              </a:ext>
            </a:extLst>
          </p:cNvPr>
          <p:cNvSpPr txBox="1"/>
          <p:nvPr/>
        </p:nvSpPr>
        <p:spPr>
          <a:xfrm>
            <a:off x="3673719" y="4107488"/>
            <a:ext cx="5501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noProof="0" dirty="0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 w="0"/>
                <a:solidFill>
                  <a:schemeClr val="bg1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38100" dist="19050" dir="2700000" algn="tl" rotWithShape="0">
                    <a:srgbClr val="3F3F3F">
                      <a:alpha val="40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38100" dist="19050" dir="2700000" algn="tl" rotWithShape="0">
                  <a:srgbClr val="3F3F3F">
                    <a:alpha val="40000"/>
                  </a:srgbClr>
                </a:outerShd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58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5" grpId="0"/>
      <p:bldP spid="36" grpId="0"/>
      <p:bldP spid="37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85272" y="11878"/>
            <a:ext cx="5966437" cy="306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4821172" y="1725052"/>
            <a:ext cx="39324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Tiêu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chí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đánh</a:t>
            </a:r>
            <a:r>
              <a:rPr kumimoji="0" lang="en-US" altLang="zh-CN" sz="4400" b="1" i="0" u="none" strike="noStrike" kern="1200" cap="none" spc="0" normalizeH="0" baseline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giá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CDEF1-C4CE-4B4F-ADC7-CC46AD4C74EC}"/>
              </a:ext>
            </a:extLst>
          </p:cNvPr>
          <p:cNvSpPr/>
          <p:nvPr/>
        </p:nvSpPr>
        <p:spPr>
          <a:xfrm>
            <a:off x="4285960" y="3039487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9454EE-FFE6-4819-A134-6A6AE87426DA}"/>
              </a:ext>
            </a:extLst>
          </p:cNvPr>
          <p:cNvSpPr/>
          <p:nvPr/>
        </p:nvSpPr>
        <p:spPr>
          <a:xfrm>
            <a:off x="4282911" y="3861401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1F0-7F83-4A7B-AD05-8073A3E21231}"/>
              </a:ext>
            </a:extLst>
          </p:cNvPr>
          <p:cNvSpPr/>
          <p:nvPr/>
        </p:nvSpPr>
        <p:spPr>
          <a:xfrm>
            <a:off x="4282911" y="4683316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4B218A4C-4E3F-43F9-A6FB-EAA7DB68C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027537" y="308152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8F6C2CEE-E91E-4966-A4FD-52482AF18C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999212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82CFC7BE-063E-46A7-8868-4CB8EE1B41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235164" y="3861401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59E1795B-43C4-4E85-9E9C-2F32C166D5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25212" y="4626642"/>
            <a:ext cx="530550" cy="584775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8F027CB-C0D6-45C1-887A-F77CDA7FB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19524" y="4633814"/>
            <a:ext cx="530550" cy="584775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500F6441-7C1F-40E0-82BF-805BB3FD5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2452" y="4641274"/>
            <a:ext cx="530550" cy="584775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0C5FEFFF-3C43-443B-A6A1-392ECAF416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30778" y="4615338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2" name="Picture 11">
            <a:extLst>
              <a:ext uri="{FF2B5EF4-FFF2-40B4-BE49-F238E27FC236}">
                <a16:creationId xmlns:a16="http://schemas.microsoft.com/office/drawing/2014/main" id="{2F6493B7-71D0-4918-B696-87FB6F7C5F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5090" y="462251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97B663A6-C125-4F50-B344-F59450FF03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068018" y="4629970"/>
            <a:ext cx="530550" cy="584775"/>
          </a:xfrm>
          <a:prstGeom prst="rect">
            <a:avLst/>
          </a:prstGeom>
          <a:effectLst>
            <a:glow rad="63500">
              <a:schemeClr val="accent4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1945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3C23E65-9C23-4C34-BA6C-7E92865165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1389" y="182230"/>
            <a:ext cx="1895091" cy="16777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5284CD8-20C0-4E0F-BCEA-0FEA25B4AC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746" y="3317792"/>
            <a:ext cx="4368882" cy="2982016"/>
          </a:xfrm>
          <a:prstGeom prst="rect">
            <a:avLst/>
          </a:prstGeom>
        </p:spPr>
      </p:pic>
      <p:grpSp>
        <p:nvGrpSpPr>
          <p:cNvPr id="11" name="组合 8">
            <a:extLst>
              <a:ext uri="{FF2B5EF4-FFF2-40B4-BE49-F238E27FC236}">
                <a16:creationId xmlns:a16="http://schemas.microsoft.com/office/drawing/2014/main" id="{4133F06E-877B-42F3-A7CA-78D11E447E8F}"/>
              </a:ext>
            </a:extLst>
          </p:cNvPr>
          <p:cNvGrpSpPr/>
          <p:nvPr/>
        </p:nvGrpSpPr>
        <p:grpSpPr>
          <a:xfrm rot="20596417">
            <a:off x="2585382" y="298726"/>
            <a:ext cx="4716814" cy="2049773"/>
            <a:chOff x="1569686" y="1400698"/>
            <a:chExt cx="3667375" cy="3729831"/>
          </a:xfrm>
        </p:grpSpPr>
        <p:sp>
          <p:nvSpPr>
            <p:cNvPr id="18" name="任意多边形 7">
              <a:extLst>
                <a:ext uri="{FF2B5EF4-FFF2-40B4-BE49-F238E27FC236}">
                  <a16:creationId xmlns:a16="http://schemas.microsoft.com/office/drawing/2014/main" id="{DDC142F5-3E07-4DF8-84C9-1720A95FE002}"/>
                </a:ext>
              </a:extLst>
            </p:cNvPr>
            <p:cNvSpPr/>
            <p:nvPr/>
          </p:nvSpPr>
          <p:spPr>
            <a:xfrm rot="18211633">
              <a:off x="1538458" y="1431926"/>
              <a:ext cx="3729831" cy="3667375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任意多边形 27">
              <a:extLst>
                <a:ext uri="{FF2B5EF4-FFF2-40B4-BE49-F238E27FC236}">
                  <a16:creationId xmlns:a16="http://schemas.microsoft.com/office/drawing/2014/main" id="{5038265D-F77A-4DCD-9A75-8B11C5CE852C}"/>
                </a:ext>
              </a:extLst>
            </p:cNvPr>
            <p:cNvSpPr/>
            <p:nvPr/>
          </p:nvSpPr>
          <p:spPr>
            <a:xfrm rot="18211633">
              <a:off x="1874341" y="1869313"/>
              <a:ext cx="2958568" cy="2909027"/>
            </a:xfrm>
            <a:custGeom>
              <a:avLst/>
              <a:gdLst>
                <a:gd name="connsiteX0" fmla="*/ 1604914 w 3729831"/>
                <a:gd name="connsiteY0" fmla="*/ 532589 h 3667375"/>
                <a:gd name="connsiteX1" fmla="*/ 4714 w 3729831"/>
                <a:gd name="connsiteY1" fmla="*/ 1375551 h 3667375"/>
                <a:gd name="connsiteX2" fmla="*/ 1204864 w 3729831"/>
                <a:gd name="connsiteY2" fmla="*/ 3590114 h 3667375"/>
                <a:gd name="connsiteX3" fmla="*/ 3690889 w 3729831"/>
                <a:gd name="connsiteY3" fmla="*/ 2875739 h 3667375"/>
                <a:gd name="connsiteX4" fmla="*/ 2647902 w 3729831"/>
                <a:gd name="connsiteY4" fmla="*/ 132539 h 3667375"/>
                <a:gd name="connsiteX5" fmla="*/ 1604914 w 3729831"/>
                <a:gd name="connsiteY5" fmla="*/ 532589 h 366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9831" h="3667375">
                  <a:moveTo>
                    <a:pt x="1604914" y="532589"/>
                  </a:moveTo>
                  <a:cubicBezTo>
                    <a:pt x="1164383" y="739758"/>
                    <a:pt x="71389" y="865964"/>
                    <a:pt x="4714" y="1375551"/>
                  </a:cubicBezTo>
                  <a:cubicBezTo>
                    <a:pt x="-61961" y="1885138"/>
                    <a:pt x="590502" y="3340083"/>
                    <a:pt x="1204864" y="3590114"/>
                  </a:cubicBezTo>
                  <a:cubicBezTo>
                    <a:pt x="1819226" y="3840145"/>
                    <a:pt x="3450383" y="3452002"/>
                    <a:pt x="3690889" y="2875739"/>
                  </a:cubicBezTo>
                  <a:cubicBezTo>
                    <a:pt x="3931395" y="2299477"/>
                    <a:pt x="2993183" y="525445"/>
                    <a:pt x="2647902" y="132539"/>
                  </a:cubicBezTo>
                  <a:cubicBezTo>
                    <a:pt x="2302621" y="-260367"/>
                    <a:pt x="2045445" y="325420"/>
                    <a:pt x="1604914" y="532589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2E2FE2-4A63-406A-988C-A3C30500711A}"/>
              </a:ext>
            </a:extLst>
          </p:cNvPr>
          <p:cNvSpPr txBox="1"/>
          <p:nvPr/>
        </p:nvSpPr>
        <p:spPr>
          <a:xfrm>
            <a:off x="3801136" y="1021123"/>
            <a:ext cx="3063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Nghe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1" name="圆角矩形 41">
            <a:extLst>
              <a:ext uri="{FF2B5EF4-FFF2-40B4-BE49-F238E27FC236}">
                <a16:creationId xmlns:a16="http://schemas.microsoft.com/office/drawing/2014/main" id="{9765B095-E2F6-474A-8F60-B3452D9B9154}"/>
              </a:ext>
            </a:extLst>
          </p:cNvPr>
          <p:cNvSpPr/>
          <p:nvPr/>
        </p:nvSpPr>
        <p:spPr>
          <a:xfrm>
            <a:off x="7751167" y="774748"/>
            <a:ext cx="4202707" cy="21705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04A7A-978F-4BBA-B3CE-A7F81F56AE89}"/>
              </a:ext>
            </a:extLst>
          </p:cNvPr>
          <p:cNvSpPr txBox="1"/>
          <p:nvPr/>
        </p:nvSpPr>
        <p:spPr>
          <a:xfrm>
            <a:off x="7618907" y="1023072"/>
            <a:ext cx="44672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88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0.02408 L -0.06341 0.02431 C -0.06354 0.02477 -0.06406 0.03866 -0.06497 0.0419 C -0.06589 0.04491 -0.0681 0.05023 -0.0681 0.05047 C -0.06836 0.05209 -0.06849 0.05417 -0.06888 0.05579 C -0.06927 0.05741 -0.07031 0.05834 -0.07044 0.05996 C -0.07109 0.06505 -0.07083 0.07037 -0.07122 0.07523 C -0.07135 0.07685 -0.07175 0.07801 -0.07201 0.0794 C -0.07227 0.10116 -0.07253 0.12292 -0.07279 0.14468 C -0.07305 0.15672 -0.07318 0.16898 -0.07357 0.18079 C -0.0737 0.18241 -0.07396 0.1838 -0.07435 0.18496 C -0.07526 0.18797 -0.07591 0.19144 -0.07747 0.19329 L -0.07982 0.19607 C -0.08268 0.20371 -0.07982 0.19722 -0.08372 0.20301 C -0.08763 0.2088 -0.08438 0.20625 -0.08841 0.20857 C -0.08919 0.20996 -0.08984 0.21181 -0.09076 0.21273 C -0.09154 0.21366 -0.09245 0.21343 -0.0931 0.21412 C -0.09479 0.21574 -0.09648 0.21736 -0.09779 0.21968 C -0.09857 0.22107 -0.09922 0.22292 -0.10013 0.22385 C -0.10169 0.22547 -0.10482 0.22662 -0.10482 0.22685 C -0.1056 0.22801 -0.10625 0.22986 -0.10716 0.23079 C -0.10872 0.23241 -0.11185 0.23357 -0.11185 0.2338 C -0.11328 0.23611 -0.11471 0.23912 -0.11654 0.24051 C -0.11758 0.24144 -0.11875 0.24144 -0.11966 0.2419 C -0.12057 0.24236 -0.12135 0.24283 -0.12201 0.24329 C -0.12318 0.24422 -0.12409 0.24537 -0.12513 0.24607 C -0.12773 0.24815 -0.12852 0.24769 -0.13138 0.24885 C -0.13229 0.24931 -0.13294 0.25 -0.13372 0.25023 C -0.13529 0.25093 -0.13698 0.25116 -0.13841 0.25162 C -0.13932 0.25209 -0.13997 0.25278 -0.14076 0.25301 C -0.1418 0.25371 -0.14284 0.25394 -0.14388 0.2544 C -0.14466 0.25533 -0.1457 0.25602 -0.14622 0.25718 C -0.14675 0.25834 -0.14675 0.26019 -0.14701 0.26135 C -0.14753 0.26297 -0.14805 0.26412 -0.14857 0.26551 C -0.14883 0.26922 -0.14909 0.27292 -0.14935 0.27662 C -0.14961 0.27824 -0.15013 0.2794 -0.15013 0.28079 C -0.15065 0.30672 -0.15026 0.33264 -0.15091 0.35857 C -0.15104 0.36042 -0.15195 0.36158 -0.15247 0.36273 C -0.15391 0.36574 -0.15547 0.36945 -0.15794 0.36968 C -0.16862 0.3706 -0.1793 0.3706 -0.18997 0.37107 C -0.19102 0.37153 -0.19206 0.37199 -0.1931 0.37246 C -0.19388 0.37292 -0.19466 0.37361 -0.19544 0.37385 C -0.19727 0.37477 -0.2 0.375 -0.20169 0.37662 C -0.2026 0.37755 -0.20326 0.37871 -0.20404 0.3794 C -0.20508 0.38033 -0.20612 0.38033 -0.20716 0.38079 C -0.20872 0.38172 -0.21029 0.38264 -0.21185 0.38357 L -0.21419 0.38496 C -0.21497 0.38542 -0.21576 0.38635 -0.21654 0.38635 C -0.22044 0.38727 -0.22318 0.3875 -0.22669 0.38912 C -0.22747 0.38959 -0.22826 0.39028 -0.22904 0.39051 C -0.23008 0.39121 -0.23112 0.39144 -0.23216 0.3919 C -0.23294 0.39236 -0.23372 0.39306 -0.23451 0.39329 C -0.23581 0.39398 -0.23711 0.39422 -0.23841 0.39468 C -0.23945 0.3956 -0.2405 0.39676 -0.24154 0.39746 C -0.24232 0.39815 -0.24323 0.39792 -0.24388 0.39885 C -0.24492 0.40047 -0.24544 0.40255 -0.24622 0.4044 C -0.24844 0.41621 -0.24753 0.40972 -0.24622 0.43357 C -0.24622 0.43519 -0.24583 0.43658 -0.24544 0.43773 C -0.2444 0.44167 -0.24336 0.44306 -0.24154 0.44607 C -0.23958 0.45672 -0.24232 0.44375 -0.23919 0.4544 C -0.23607 0.46597 -0.24141 0.45093 -0.23685 0.46273 C -0.23659 0.4669 -0.23633 0.47107 -0.23607 0.47523 C -0.23581 0.48172 -0.23594 0.48843 -0.23529 0.49468 C -0.23516 0.49607 -0.2349 0.4919 -0.23451 0.49051 C -0.23411 0.48912 -0.23372 0.4875 -0.23294 0.48635 C -0.22891 0.48079 -0.23177 0.48912 -0.22982 0.48218 L -0.22904 0.48079 L -0.22904 0.4810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13491" y="1465716"/>
            <a:ext cx="6891630" cy="1404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2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Chọn</a:t>
            </a:r>
            <a:r>
              <a:rPr kumimoji="0" lang="en-US" altLang="zh-CN" sz="62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ng hay </a:t>
            </a:r>
            <a:r>
              <a:rPr kumimoji="0" lang="en-US" altLang="zh-CN" sz="62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ngh</a:t>
            </a:r>
            <a:endParaRPr kumimoji="0" lang="zh-CN" altLang="en-US" sz="62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4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3EB0069-EC20-4300-9B3E-E1D1A8B8ABE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6031" y="3327218"/>
            <a:ext cx="4368882" cy="298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735 3.7037E-6 L -0.57735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0" name="Picture 10">
            <a:extLst>
              <a:ext uri="{FF2B5EF4-FFF2-40B4-BE49-F238E27FC236}">
                <a16:creationId xmlns:a16="http://schemas.microsoft.com/office/drawing/2014/main" id="{183CA52B-7CA6-4A4D-B21F-0EF7A6F862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3061" y="2154155"/>
            <a:ext cx="3533543" cy="2582962"/>
          </a:xfrm>
          <a:prstGeom prst="rect">
            <a:avLst/>
          </a:prstGeom>
        </p:spPr>
      </p:pic>
      <p:pic>
        <p:nvPicPr>
          <p:cNvPr id="23" name="Picture 18">
            <a:extLst>
              <a:ext uri="{FF2B5EF4-FFF2-40B4-BE49-F238E27FC236}">
                <a16:creationId xmlns:a16="http://schemas.microsoft.com/office/drawing/2014/main" id="{E2F41A7C-D1BD-41FA-A91D-4A5858046B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824" y="4472931"/>
            <a:ext cx="1623524" cy="2346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61FAA03-E8C5-41E0-9E7A-1C64558513C7}"/>
              </a:ext>
            </a:extLst>
          </p:cNvPr>
          <p:cNvSpPr txBox="1"/>
          <p:nvPr/>
        </p:nvSpPr>
        <p:spPr>
          <a:xfrm>
            <a:off x="1207631" y="2651067"/>
            <a:ext cx="3264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ngh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hoa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+mn-cs"/>
            </a:endParaRP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CB18A5-2CB4-4D02-9F96-D88624A6800E}"/>
              </a:ext>
            </a:extLst>
          </p:cNvPr>
          <p:cNvSpPr txBox="1"/>
          <p:nvPr/>
        </p:nvSpPr>
        <p:spPr>
          <a:xfrm>
            <a:off x="1377422" y="195163"/>
            <a:ext cx="51348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029" sz="3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tả</a:t>
            </a:r>
            <a:r>
              <a:rPr kumimoji="0" lang="en-029" sz="3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791373A-92EC-412B-A026-734C9A75C4C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505740" y="586384"/>
            <a:ext cx="8522662" cy="1508408"/>
          </a:xfrm>
          <a:prstGeom prst="rect">
            <a:avLst/>
          </a:prstGeom>
        </p:spPr>
      </p:pic>
      <p:pic>
        <p:nvPicPr>
          <p:cNvPr id="29" name="Picture 11">
            <a:extLst>
              <a:ext uri="{FF2B5EF4-FFF2-40B4-BE49-F238E27FC236}">
                <a16:creationId xmlns:a16="http://schemas.microsoft.com/office/drawing/2014/main" id="{9958EB1E-6805-4500-A373-118DC0DCD3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505594" y="1820068"/>
            <a:ext cx="7229434" cy="5423792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9E9A05-9E4A-40E0-BC97-A1C20557F9EC}"/>
              </a:ext>
            </a:extLst>
          </p:cNvPr>
          <p:cNvSpPr txBox="1"/>
          <p:nvPr/>
        </p:nvSpPr>
        <p:spPr>
          <a:xfrm>
            <a:off x="5378628" y="2782654"/>
            <a:ext cx="78822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Vui sao đàn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 con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Miệng chúng cười mủm mỉm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 chúng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ơ </a:t>
            </a:r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ác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Nhìn tay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ười giơ đếm.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(Theo Huy Cận)</a:t>
            </a:r>
          </a:p>
        </p:txBody>
      </p:sp>
      <p:pic>
        <p:nvPicPr>
          <p:cNvPr id="31" name="Picture 6">
            <a:extLst>
              <a:ext uri="{FF2B5EF4-FFF2-40B4-BE49-F238E27FC236}">
                <a16:creationId xmlns:a16="http://schemas.microsoft.com/office/drawing/2014/main" id="{14CA5E7A-378E-4326-A008-54A8ADFF2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747941" y="2862032"/>
            <a:ext cx="665480" cy="6055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DAC403F-F56B-480D-847C-018F7A68D8D6}"/>
              </a:ext>
            </a:extLst>
          </p:cNvPr>
          <p:cNvSpPr txBox="1"/>
          <p:nvPr/>
        </p:nvSpPr>
        <p:spPr>
          <a:xfrm>
            <a:off x="3270891" y="1137947"/>
            <a:ext cx="7229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Chọn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ng hay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ngh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thay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cho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bông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Times New Roman" panose="02020603050405020304" pitchFamily="18" charset="0"/>
                <a:cs typeface="Baloo" panose="03080902040302020200" pitchFamily="66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Baloo" panose="03080902040302020200" pitchFamily="66" charset="0"/>
              <a:ea typeface="+mn-ea"/>
              <a:cs typeface="Baloo" panose="03080902040302020200" pitchFamily="66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89952-88A4-4734-8686-122129737667}"/>
              </a:ext>
            </a:extLst>
          </p:cNvPr>
          <p:cNvSpPr txBox="1"/>
          <p:nvPr/>
        </p:nvSpPr>
        <p:spPr>
          <a:xfrm>
            <a:off x="7486888" y="2778619"/>
            <a:ext cx="1149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5" name="Picture 6">
            <a:extLst>
              <a:ext uri="{FF2B5EF4-FFF2-40B4-BE49-F238E27FC236}">
                <a16:creationId xmlns:a16="http://schemas.microsoft.com/office/drawing/2014/main" id="{2510BDFD-0F30-4B77-8821-4BC46CE726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39336" y="4007372"/>
            <a:ext cx="499801" cy="45481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5742BBA-F452-4781-95B4-3DF07AAA44A1}"/>
              </a:ext>
            </a:extLst>
          </p:cNvPr>
          <p:cNvSpPr txBox="1"/>
          <p:nvPr/>
        </p:nvSpPr>
        <p:spPr>
          <a:xfrm>
            <a:off x="7454768" y="3880957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7" name="Picture 6">
            <a:extLst>
              <a:ext uri="{FF2B5EF4-FFF2-40B4-BE49-F238E27FC236}">
                <a16:creationId xmlns:a16="http://schemas.microsoft.com/office/drawing/2014/main" id="{F2BEB05D-250E-43C4-9DAF-DB4338683EE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366174" y="3982944"/>
            <a:ext cx="499801" cy="45481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CF281A0-E4FD-4116-84C9-CA3D524E33C6}"/>
              </a:ext>
            </a:extLst>
          </p:cNvPr>
          <p:cNvSpPr txBox="1"/>
          <p:nvPr/>
        </p:nvSpPr>
        <p:spPr>
          <a:xfrm>
            <a:off x="8308248" y="3862219"/>
            <a:ext cx="831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id="{C072F784-2ACF-4FA7-932F-8CCF87A0020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095356" y="4533816"/>
            <a:ext cx="499801" cy="45481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8587B0-04A9-44F8-8935-58FD91548394}"/>
              </a:ext>
            </a:extLst>
          </p:cNvPr>
          <p:cNvSpPr txBox="1"/>
          <p:nvPr/>
        </p:nvSpPr>
        <p:spPr>
          <a:xfrm flipH="1">
            <a:off x="7018923" y="4407401"/>
            <a:ext cx="935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44100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6" grpId="0"/>
      <p:bldP spid="38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55806" y="2277118"/>
            <a:ext cx="7021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3.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Tìm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và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viết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từ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ngữ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có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tiếng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bắt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đầu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bằng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ng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hoặc</a:t>
            </a:r>
            <a:r>
              <a:rPr lang="en-US" altLang="zh-CN" sz="4000" b="1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 </a:t>
            </a:r>
            <a:r>
              <a:rPr lang="en-US" altLang="zh-CN" sz="4000" b="1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latin typeface="Coiny" panose="02000903060500060000" pitchFamily="2" charset="0"/>
                <a:ea typeface="微软雅黑" panose="020B0503020204020204" charset="-122"/>
              </a:rPr>
              <a:t>ngh</a:t>
            </a:r>
            <a:endParaRPr lang="en-US" altLang="zh-CN" sz="4000" b="1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latin typeface="Coiny" panose="02000903060500060000" pitchFamily="2" charset="0"/>
              <a:ea typeface="微软雅黑" panose="020B0503020204020204" charset="-122"/>
            </a:endParaRPr>
          </a:p>
        </p:txBody>
      </p:sp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831" y="1215169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2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sp>
          <p:nvSpPr>
            <p:cNvPr id="21" name="任意多边形 20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25" name="图片 15">
            <a:extLst>
              <a:ext uri="{FF2B5EF4-FFF2-40B4-BE49-F238E27FC236}">
                <a16:creationId xmlns:a16="http://schemas.microsoft.com/office/drawing/2014/main" id="{749445BA-4C3A-411A-9EAC-FE3EEC7CAB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37081">
            <a:off x="369835" y="-62377"/>
            <a:ext cx="988549" cy="12906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F1579F-793A-4E11-A52A-78C84B894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395" y="2095016"/>
            <a:ext cx="9591675" cy="22764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877AAC3-2D0E-4DB4-8DCB-51C26A6F9A75}"/>
              </a:ext>
            </a:extLst>
          </p:cNvPr>
          <p:cNvGrpSpPr/>
          <p:nvPr/>
        </p:nvGrpSpPr>
        <p:grpSpPr>
          <a:xfrm>
            <a:off x="1620395" y="4237902"/>
            <a:ext cx="2907138" cy="1508408"/>
            <a:chOff x="1620395" y="3087733"/>
            <a:chExt cx="2907138" cy="1508408"/>
          </a:xfrm>
        </p:grpSpPr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589F0741-79B0-4F66-9ED7-BCA9959E2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4FD25DA-73BB-4FB6-A76E-8ACEAB93D8D7}"/>
                </a:ext>
              </a:extLst>
            </p:cNvPr>
            <p:cNvSpPr txBox="1"/>
            <p:nvPr/>
          </p:nvSpPr>
          <p:spPr>
            <a:xfrm>
              <a:off x="2066962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ngoắc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tay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837025-1BB2-46F7-BD8A-017F5D270AE8}"/>
              </a:ext>
            </a:extLst>
          </p:cNvPr>
          <p:cNvGrpSpPr/>
          <p:nvPr/>
        </p:nvGrpSpPr>
        <p:grpSpPr>
          <a:xfrm>
            <a:off x="4187793" y="4237902"/>
            <a:ext cx="2873303" cy="1508408"/>
            <a:chOff x="1620395" y="3087733"/>
            <a:chExt cx="2873303" cy="1508408"/>
          </a:xfrm>
        </p:grpSpPr>
        <p:pic>
          <p:nvPicPr>
            <p:cNvPr id="41" name="Picture 11">
              <a:extLst>
                <a:ext uri="{FF2B5EF4-FFF2-40B4-BE49-F238E27FC236}">
                  <a16:creationId xmlns:a16="http://schemas.microsoft.com/office/drawing/2014/main" id="{0549AC81-A908-4759-ADF1-9DAC2251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45B7105-E349-4DF1-BA3E-BE3FF2870B3F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lắng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sp>
        <p:nvSpPr>
          <p:cNvPr id="43" name="矩形 5">
            <a:extLst>
              <a:ext uri="{FF2B5EF4-FFF2-40B4-BE49-F238E27FC236}">
                <a16:creationId xmlns:a16="http://schemas.microsoft.com/office/drawing/2014/main" id="{6A7E612A-C17B-4E04-8295-85D50043D6C2}"/>
              </a:ext>
            </a:extLst>
          </p:cNvPr>
          <p:cNvSpPr/>
          <p:nvPr/>
        </p:nvSpPr>
        <p:spPr>
          <a:xfrm>
            <a:off x="1758368" y="156024"/>
            <a:ext cx="7757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zh-CN" sz="2800" b="1" dirty="0">
              <a:ln w="47625" cmpd="thinThick">
                <a:solidFill>
                  <a:srgbClr val="C00000"/>
                </a:solidFill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18C55B4-CE38-496F-8887-459DE22F5F2B}"/>
              </a:ext>
            </a:extLst>
          </p:cNvPr>
          <p:cNvGrpSpPr/>
          <p:nvPr/>
        </p:nvGrpSpPr>
        <p:grpSpPr>
          <a:xfrm>
            <a:off x="6562824" y="4203343"/>
            <a:ext cx="2873303" cy="1508408"/>
            <a:chOff x="1620395" y="3087733"/>
            <a:chExt cx="2873303" cy="1508408"/>
          </a:xfrm>
        </p:grpSpPr>
        <p:pic>
          <p:nvPicPr>
            <p:cNvPr id="45" name="Picture 11">
              <a:extLst>
                <a:ext uri="{FF2B5EF4-FFF2-40B4-BE49-F238E27FC236}">
                  <a16:creationId xmlns:a16="http://schemas.microsoft.com/office/drawing/2014/main" id="{24FA548F-A3B7-4877-B3BD-C1F797A21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73E37F9-45D4-4F92-B4A7-6186F0F0D1B5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suy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nghĩ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C0FB40-ADC9-4A62-92AC-D026FB2820FD}"/>
              </a:ext>
            </a:extLst>
          </p:cNvPr>
          <p:cNvGrpSpPr/>
          <p:nvPr/>
        </p:nvGrpSpPr>
        <p:grpSpPr>
          <a:xfrm>
            <a:off x="9006496" y="4230943"/>
            <a:ext cx="2873303" cy="1508408"/>
            <a:chOff x="1620395" y="3087733"/>
            <a:chExt cx="2873303" cy="1508408"/>
          </a:xfrm>
        </p:grpSpPr>
        <p:pic>
          <p:nvPicPr>
            <p:cNvPr id="51" name="Picture 11">
              <a:extLst>
                <a:ext uri="{FF2B5EF4-FFF2-40B4-BE49-F238E27FC236}">
                  <a16:creationId xmlns:a16="http://schemas.microsoft.com/office/drawing/2014/main" id="{00F29E9A-1310-42F5-86E0-3E63603D1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620395" y="3087733"/>
              <a:ext cx="2611363" cy="15084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F297B4-1163-4CB9-9E0C-80449BAFF5E7}"/>
                </a:ext>
              </a:extLst>
            </p:cNvPr>
            <p:cNvSpPr txBox="1"/>
            <p:nvPr/>
          </p:nvSpPr>
          <p:spPr>
            <a:xfrm>
              <a:off x="2033127" y="3549549"/>
              <a:ext cx="246057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029" sz="3200" b="1" dirty="0">
                  <a:solidFill>
                    <a:srgbClr val="70AD47">
                      <a:lumMod val="75000"/>
                    </a:srgbClr>
                  </a:solidFill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n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gẩng</a:t>
              </a:r>
              <a:r>
                <a:rPr kumimoji="0" lang="en-029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 </a:t>
              </a:r>
              <a:r>
                <a:rPr kumimoji="0" lang="en-029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Baloo" panose="03080902040302020200" pitchFamily="66" charset="0"/>
                  <a:ea typeface="Times New Roman" panose="02020603050405020304" pitchFamily="18" charset="0"/>
                  <a:cs typeface="Baloo" panose="03080902040302020200" pitchFamily="66" charset="0"/>
                </a:rPr>
                <a:t>đầu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Baloo" panose="03080902040302020200" pitchFamily="66" charset="0"/>
                <a:ea typeface="+mn-ea"/>
                <a:cs typeface="Baloo" panose="030809020403020202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49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79674" y="277691"/>
            <a:ext cx="9448800" cy="52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486" y="106878"/>
            <a:ext cx="2206081" cy="220608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3A00CE2-4CE5-48B2-913F-1F71DC0EA81F}"/>
              </a:ext>
            </a:extLst>
          </p:cNvPr>
          <p:cNvSpPr/>
          <p:nvPr/>
        </p:nvSpPr>
        <p:spPr>
          <a:xfrm>
            <a:off x="6532923" y="2339918"/>
            <a:ext cx="17251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Về</a:t>
            </a:r>
            <a:r>
              <a:rPr kumimoji="0" lang="en-US" altLang="zh-CN" sz="44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微软雅黑" panose="020B0503020204020204" charset="-122"/>
                <a:cs typeface="+mn-cs"/>
              </a:rPr>
              <a:t>nhà</a:t>
            </a:r>
            <a:endParaRPr kumimoji="0" lang="zh-CN" altLang="en-US" sz="44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68B46EC3-FCA9-4E5F-9011-1AE3E175D9DB}"/>
              </a:ext>
            </a:extLst>
          </p:cNvPr>
          <p:cNvSpPr/>
          <p:nvPr/>
        </p:nvSpPr>
        <p:spPr>
          <a:xfrm>
            <a:off x="4774297" y="3109359"/>
            <a:ext cx="4781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– 3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C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5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878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D79C7A-3F96-4E76-816D-B042C2B81A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5E1B4A-681A-4F0E-8C28-63B99B11D69D}"/>
              </a:ext>
            </a:extLst>
          </p:cNvPr>
          <p:cNvSpPr txBox="1"/>
          <p:nvPr/>
        </p:nvSpPr>
        <p:spPr>
          <a:xfrm>
            <a:off x="3225276" y="2049945"/>
            <a:ext cx="7489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C864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C86400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5E8258E-48F1-4E18-9E55-2839FD815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2106"/>
            <a:ext cx="12192000" cy="6858000"/>
          </a:xfrm>
          <a:prstGeom prst="rect">
            <a:avLst/>
          </a:prstGeom>
        </p:spPr>
      </p:pic>
      <p:pic>
        <p:nvPicPr>
          <p:cNvPr id="4" name="图片 3" descr="图片包含 LEGO, 玩具&#10;&#10;已生成极高可信度的说明">
            <a:extLst>
              <a:ext uri="{FF2B5EF4-FFF2-40B4-BE49-F238E27FC236}">
                <a16:creationId xmlns:a16="http://schemas.microsoft.com/office/drawing/2014/main" id="{4E11DDF2-A4C1-4A3E-94A7-7D2DCDE1D5A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868" y="1474507"/>
            <a:ext cx="2255937" cy="22559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0F390E-CC45-4818-89F9-BDFCD7FB45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5406" y="42106"/>
            <a:ext cx="1371224" cy="1213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F29044-0B1A-438A-A62B-2569D512C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36" y="1527473"/>
            <a:ext cx="5413717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171 L -0.03021 0.03194 C -0.03034 0.0324 -0.03086 0.04676 -0.03164 0.05 C -0.03255 0.05301 -0.03451 0.05856 -0.03451 0.05879 C -0.03477 0.06041 -0.0349 0.06273 -0.03529 0.06435 C -0.03555 0.06597 -0.03659 0.06689 -0.03659 0.06875 C -0.03724 0.07384 -0.03698 0.07939 -0.03737 0.08449 C -0.0375 0.08611 -0.03789 0.08726 -0.03802 0.08865 C -0.03828 0.11111 -0.03854 0.13379 -0.0388 0.15625 C -0.03907 0.16851 -0.0392 0.18125 -0.03946 0.19351 C -0.03959 0.19513 -0.03985 0.19652 -0.04024 0.19768 C -0.04102 0.20092 -0.04167 0.20439 -0.04297 0.20648 L -0.04519 0.20926 C -0.04779 0.21713 -0.04519 0.21041 -0.0487 0.21643 C -0.05222 0.22245 -0.04922 0.21967 -0.053 0.22222 C -0.05365 0.22361 -0.0543 0.22546 -0.05508 0.22638 C -0.05573 0.22731 -0.05664 0.22708 -0.05716 0.22801 C -0.05873 0.22963 -0.06029 0.23125 -0.06146 0.23356 C -0.06211 0.23518 -0.06276 0.23703 -0.06354 0.23796 C -0.06498 0.23958 -0.06784 0.24074 -0.06784 0.24097 C -0.06849 0.24236 -0.06914 0.24421 -0.06992 0.24513 C -0.07136 0.24676 -0.07422 0.24791 -0.07422 0.24814 C -0.07552 0.25069 -0.07683 0.2537 -0.07839 0.25509 C -0.07943 0.25601 -0.08047 0.25601 -0.08125 0.25648 C -0.08216 0.25717 -0.08282 0.25763 -0.08347 0.2581 C -0.08451 0.25902 -0.08529 0.26018 -0.0862 0.26088 C -0.08854 0.26296 -0.08933 0.2625 -0.09193 0.26365 C -0.09271 0.26435 -0.09336 0.26504 -0.09401 0.26527 C -0.09545 0.26597 -0.09701 0.2662 -0.09831 0.26666 C -0.09909 0.26713 -0.09974 0.26782 -0.10039 0.26805 C -0.1013 0.26875 -0.10235 0.26898 -0.10326 0.26944 C -0.10391 0.27037 -0.10495 0.27129 -0.10534 0.27245 C -0.10586 0.27361 -0.10586 0.27546 -0.10612 0.27662 C -0.10651 0.27824 -0.10703 0.27963 -0.10742 0.28101 C -0.10769 0.28472 -0.10795 0.28865 -0.10821 0.29236 C -0.10847 0.29421 -0.10886 0.29537 -0.10886 0.29676 C -0.10938 0.32361 -0.10899 0.35023 -0.10964 0.37708 C -0.10977 0.37893 -0.11055 0.38032 -0.11107 0.38148 C -0.11237 0.38449 -0.1138 0.38842 -0.11602 0.38865 C -0.12565 0.38958 -0.13529 0.38958 -0.14505 0.39004 C -0.14597 0.39051 -0.14688 0.39097 -0.14792 0.39143 C -0.14857 0.39189 -0.14922 0.39259 -0.15 0.39282 C -0.1517 0.39375 -0.15417 0.39398 -0.1556 0.39583 C -0.15651 0.39676 -0.15703 0.39791 -0.15782 0.39861 C -0.15873 0.39953 -0.15964 0.39953 -0.16068 0.4 C -0.16198 0.40092 -0.16341 0.40208 -0.16485 0.40301 L -0.16693 0.40439 C -0.16771 0.40486 -0.16836 0.40578 -0.16914 0.40578 C -0.17266 0.40671 -0.17513 0.40694 -0.17839 0.40856 C -0.17904 0.40926 -0.17969 0.40995 -0.18047 0.41018 C -0.18138 0.41088 -0.18229 0.41111 -0.18334 0.41157 C -0.18399 0.41203 -0.18464 0.41273 -0.18542 0.41296 C -0.18659 0.41365 -0.18776 0.41388 -0.18894 0.41435 C -0.18985 0.41527 -0.19089 0.41666 -0.1918 0.41736 C -0.19245 0.41805 -0.19336 0.41782 -0.19388 0.41875 C -0.19479 0.42037 -0.19532 0.42245 -0.1961 0.42453 C -0.19805 0.43657 -0.19727 0.42986 -0.1961 0.45463 C -0.1961 0.45625 -0.19571 0.45763 -0.19532 0.45879 C -0.1944 0.46296 -0.19349 0.46435 -0.1918 0.46759 C -0.18998 0.47847 -0.19245 0.46504 -0.18972 0.47615 C -0.18685 0.48796 -0.19167 0.47245 -0.1875 0.48472 C -0.18724 0.48912 -0.18711 0.49328 -0.18685 0.49768 C -0.18659 0.50439 -0.18672 0.51134 -0.18607 0.51759 C -0.18594 0.51921 -0.18581 0.51481 -0.18542 0.51342 C -0.18503 0.51203 -0.18464 0.51018 -0.18399 0.50902 C -0.18034 0.50324 -0.18295 0.51203 -0.18112 0.50486 L -0.18047 0.50324 L -0.18047 0.5037 " pathEditMode="relative" rAng="0" ptsTypes="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430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-44450" y="-32955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sp>
          <p:nvSpPr>
            <p:cNvPr id="22" name="任意多边形 21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sp>
        <p:nvSpPr>
          <p:cNvPr id="4" name="矩形 3"/>
          <p:cNvSpPr/>
          <p:nvPr/>
        </p:nvSpPr>
        <p:spPr>
          <a:xfrm>
            <a:off x="1688316" y="1133856"/>
            <a:ext cx="8915400" cy="47409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L 形 2"/>
          <p:cNvSpPr/>
          <p:nvPr/>
        </p:nvSpPr>
        <p:spPr>
          <a:xfrm>
            <a:off x="1657904" y="4856144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L 形 23"/>
          <p:cNvSpPr/>
          <p:nvPr/>
        </p:nvSpPr>
        <p:spPr>
          <a:xfrm rot="10800000">
            <a:off x="9948217" y="1800366"/>
            <a:ext cx="657225" cy="657225"/>
          </a:xfrm>
          <a:prstGeom prst="corner">
            <a:avLst/>
          </a:prstGeom>
          <a:solidFill>
            <a:srgbClr val="FFC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00" b="97002" l="61046" r="93420">
                        <a14:foregroundMark x1="82256" y1="92256" x2="88837" y2="92256"/>
                        <a14:foregroundMark x1="81904" y1="86428" x2="81727" y2="91007"/>
                        <a14:foregroundMark x1="87074" y1="85595" x2="87074" y2="87677"/>
                        <a14:backgroundMark x1="70799" y1="86261" x2="71504" y2="94588"/>
                        <a14:backgroundMark x1="62103" y1="63364" x2="69330" y2="63364"/>
                        <a14:backgroundMark x1="83549" y1="22731" x2="83255" y2="32057"/>
                        <a14:backgroundMark x1="84019" y1="44380" x2="83843" y2="53539"/>
                        <a14:backgroundMark x1="82080" y1="23730" x2="81786" y2="30391"/>
                        <a14:backgroundMark x1="82080" y1="50208" x2="82256" y2="52123"/>
                        <a14:backgroundMark x1="82256" y1="51457" x2="82374" y2="52706"/>
                        <a14:backgroundMark x1="77556" y1="22065" x2="86075" y2="26062"/>
                        <a14:backgroundMark x1="81081" y1="27061" x2="84900" y2="31890"/>
                        <a14:backgroundMark x1="81669" y1="30391" x2="83431" y2="33722"/>
                        <a14:backgroundMark x1="61986" y1="60033" x2="72679" y2="60200"/>
                        <a14:backgroundMark x1="69154" y1="58118" x2="69154" y2="65612"/>
                        <a14:backgroundMark x1="70447" y1="62531" x2="72327" y2="62281"/>
                        <a14:backgroundMark x1="82021" y1="27477" x2="83079" y2="34388"/>
                        <a14:backgroundMark x1="64395" y1="62948" x2="71328" y2="6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93" t="19167" r="5996"/>
          <a:stretch/>
        </p:blipFill>
        <p:spPr>
          <a:xfrm>
            <a:off x="10363809" y="3390773"/>
            <a:ext cx="1778414" cy="3000107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52B7FA6-2040-47CD-8E6E-26E21A62FF26}"/>
              </a:ext>
            </a:extLst>
          </p:cNvPr>
          <p:cNvSpPr txBox="1"/>
          <p:nvPr/>
        </p:nvSpPr>
        <p:spPr>
          <a:xfrm>
            <a:off x="3308543" y="207636"/>
            <a:ext cx="6377940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Mặt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trời</a:t>
            </a:r>
            <a:r>
              <a:rPr kumimoji="0" lang="en-US" altLang="zh-CN" sz="3600" b="1" i="0" u="none" strike="noStrike" kern="1200" cap="none" spc="0" normalizeH="0" noProof="0" dirty="0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3600" b="1" i="0" u="none" strike="noStrike" kern="1200" cap="none" spc="0" normalizeH="0" noProof="0" dirty="0" err="1">
                <a:ln w="47625" cmpd="thinThick">
                  <a:solidFill>
                    <a:srgbClr val="C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charset="-122"/>
                <a:cs typeface="+mn-cs"/>
              </a:rPr>
              <a:t>nhỏ</a:t>
            </a:r>
            <a:endParaRPr kumimoji="0" lang="zh-CN" altLang="en-US" sz="3600" b="1" i="0" u="none" strike="noStrike" kern="1200" cap="none" spc="0" normalizeH="0" baseline="0" noProof="0" dirty="0">
              <a:ln w="47625" cmpd="thinThick">
                <a:solidFill>
                  <a:srgbClr val="C00000"/>
                </a:solidFill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9CC1D7-D979-4052-AEA0-8129889A4A29}"/>
              </a:ext>
            </a:extLst>
          </p:cNvPr>
          <p:cNvSpPr txBox="1"/>
          <p:nvPr/>
        </p:nvSpPr>
        <p:spPr>
          <a:xfrm>
            <a:off x="2041664" y="1583757"/>
            <a:ext cx="40323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gật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7CD14-E69F-4AAB-8603-65908CF6F619}"/>
              </a:ext>
            </a:extLst>
          </p:cNvPr>
          <p:cNvSpPr txBox="1"/>
          <p:nvPr/>
        </p:nvSpPr>
        <p:spPr>
          <a:xfrm>
            <a:off x="6276678" y="1515528"/>
            <a:ext cx="38314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ủ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mật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vang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hớn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4C6B3-688F-4E87-971E-C24F1A3DC341}"/>
              </a:ext>
            </a:extLst>
          </p:cNvPr>
          <p:cNvSpPr txBox="1"/>
          <p:nvPr/>
        </p:nvSpPr>
        <p:spPr>
          <a:xfrm>
            <a:off x="8192387" y="5387484"/>
            <a:ext cx="177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</a:p>
        </p:txBody>
      </p:sp>
    </p:spTree>
    <p:extLst>
      <p:ext uri="{BB962C8B-B14F-4D97-AF65-F5344CB8AC3E}">
        <p14:creationId xmlns:p14="http://schemas.microsoft.com/office/powerpoint/2010/main" val="388399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4" grpId="0" animBg="1"/>
      <p:bldP spid="52" grpId="0"/>
      <p:bldP spid="53" grpId="0"/>
      <p:bldP spid="2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472065" y="404630"/>
            <a:ext cx="22092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nhỏ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mặt trời nhỏ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Đung đưa trưa nắng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93344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 ǇrŜ cùi Ǉrắng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χ≠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jàu wâu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đỏ jặt bầu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au gà gật.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GĊ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ủ jật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Rủ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ωψ εΠ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 hú kłu vang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Ǘ∆ ǟực ǟỡ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ǇrƟ hņ hở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 bạn cùng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BĒ ǟĒ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05469" y="5242242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“Ôi sao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ηΗϛ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ı!”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7431823" y="5809310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Mỹ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Linh)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448369" y="2853912"/>
            <a:ext cx="142250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gật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5" y="1813004"/>
            <a:ext cx="1944306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3430552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7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  <p:bldP spid="36" grpId="0" animBg="1"/>
      <p:bldP spid="36" grpId="1" animBg="1"/>
      <p:bldP spid="37" grpId="0"/>
      <p:bldP spid="3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357780" y="2853912"/>
            <a:ext cx="14732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矩形 10">
            <a:extLst>
              <a:ext uri="{FF2B5EF4-FFF2-40B4-BE49-F238E27FC236}">
                <a16:creationId xmlns:a16="http://schemas.microsoft.com/office/drawing/2014/main" id="{4EAFC1F2-A77F-42D4-B250-97BF9AE8F736}"/>
              </a:ext>
            </a:extLst>
          </p:cNvPr>
          <p:cNvSpPr/>
          <p:nvPr/>
        </p:nvSpPr>
        <p:spPr>
          <a:xfrm>
            <a:off x="3209584" y="1813004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B8E5DD-6A90-452C-AD1D-7B59ACC4C5A7}"/>
              </a:ext>
            </a:extLst>
          </p:cNvPr>
          <p:cNvSpPr txBox="1"/>
          <p:nvPr/>
        </p:nvSpPr>
        <p:spPr>
          <a:xfrm>
            <a:off x="5718121" y="1874966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矩形 10">
            <a:extLst>
              <a:ext uri="{FF2B5EF4-FFF2-40B4-BE49-F238E27FC236}">
                <a16:creationId xmlns:a16="http://schemas.microsoft.com/office/drawing/2014/main" id="{5A38C6B4-5570-47C7-AC0B-F1D8E401F0FD}"/>
              </a:ext>
            </a:extLst>
          </p:cNvPr>
          <p:cNvSpPr/>
          <p:nvPr/>
        </p:nvSpPr>
        <p:spPr>
          <a:xfrm>
            <a:off x="5509076" y="1810837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2331C-F6C4-472D-8012-4D8060BD6D80}"/>
              </a:ext>
            </a:extLst>
          </p:cNvPr>
          <p:cNvSpPr txBox="1"/>
          <p:nvPr/>
        </p:nvSpPr>
        <p:spPr>
          <a:xfrm>
            <a:off x="3233864" y="1892203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1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7" grpId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17678"/>
            <a:ext cx="12192000" cy="6858000"/>
          </a:xfrm>
          <a:prstGeom prst="rect">
            <a:avLst/>
          </a:prstGeom>
        </p:spPr>
      </p:pic>
      <p:grpSp>
        <p:nvGrpSpPr>
          <p:cNvPr id="20" name="组合 34">
            <a:extLst>
              <a:ext uri="{FF2B5EF4-FFF2-40B4-BE49-F238E27FC236}">
                <a16:creationId xmlns:a16="http://schemas.microsoft.com/office/drawing/2014/main" id="{46F277F1-C8FB-4E35-83C1-2F1B2F0A21DD}"/>
              </a:ext>
            </a:extLst>
          </p:cNvPr>
          <p:cNvGrpSpPr/>
          <p:nvPr/>
        </p:nvGrpSpPr>
        <p:grpSpPr>
          <a:xfrm>
            <a:off x="3211274" y="0"/>
            <a:ext cx="7304326" cy="1430464"/>
            <a:chOff x="2236897" y="2906123"/>
            <a:chExt cx="4244865" cy="930843"/>
          </a:xfrm>
        </p:grpSpPr>
        <p:pic>
          <p:nvPicPr>
            <p:cNvPr id="21" name="图片 11">
              <a:extLst>
                <a:ext uri="{FF2B5EF4-FFF2-40B4-BE49-F238E27FC236}">
                  <a16:creationId xmlns:a16="http://schemas.microsoft.com/office/drawing/2014/main" id="{37897C53-3DB9-4EF4-A710-E73D9986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7112" flipH="1">
              <a:off x="2236897" y="2906123"/>
              <a:ext cx="1440109" cy="930843"/>
            </a:xfrm>
            <a:prstGeom prst="rect">
              <a:avLst/>
            </a:prstGeom>
          </p:spPr>
        </p:pic>
        <p:grpSp>
          <p:nvGrpSpPr>
            <p:cNvPr id="22" name="组合 33">
              <a:extLst>
                <a:ext uri="{FF2B5EF4-FFF2-40B4-BE49-F238E27FC236}">
                  <a16:creationId xmlns:a16="http://schemas.microsoft.com/office/drawing/2014/main" id="{53C36567-86B5-4ACD-A1EA-A66455FD179B}"/>
                </a:ext>
              </a:extLst>
            </p:cNvPr>
            <p:cNvGrpSpPr/>
            <p:nvPr/>
          </p:nvGrpSpPr>
          <p:grpSpPr>
            <a:xfrm>
              <a:off x="3197491" y="3060132"/>
              <a:ext cx="3284271" cy="748233"/>
              <a:chOff x="3197491" y="3060132"/>
              <a:chExt cx="3284271" cy="748233"/>
            </a:xfrm>
          </p:grpSpPr>
          <p:grpSp>
            <p:nvGrpSpPr>
              <p:cNvPr id="23" name="组合 19">
                <a:extLst>
                  <a:ext uri="{FF2B5EF4-FFF2-40B4-BE49-F238E27FC236}">
                    <a16:creationId xmlns:a16="http://schemas.microsoft.com/office/drawing/2014/main" id="{326F069D-E6D7-4D1D-85FE-2B4E294DAC8C}"/>
                  </a:ext>
                </a:extLst>
              </p:cNvPr>
              <p:cNvGrpSpPr/>
              <p:nvPr/>
            </p:nvGrpSpPr>
            <p:grpSpPr>
              <a:xfrm>
                <a:off x="3752849" y="3114655"/>
                <a:ext cx="2728913" cy="693710"/>
                <a:chOff x="3752849" y="3114655"/>
                <a:chExt cx="2728913" cy="693710"/>
              </a:xfrm>
            </p:grpSpPr>
            <p:sp>
              <p:nvSpPr>
                <p:cNvPr id="26" name="任意多边形 14">
                  <a:extLst>
                    <a:ext uri="{FF2B5EF4-FFF2-40B4-BE49-F238E27FC236}">
                      <a16:creationId xmlns:a16="http://schemas.microsoft.com/office/drawing/2014/main" id="{B750CE10-4C51-432E-8864-5DE2B9C15838}"/>
                    </a:ext>
                  </a:extLst>
                </p:cNvPr>
                <p:cNvSpPr/>
                <p:nvPr/>
              </p:nvSpPr>
              <p:spPr>
                <a:xfrm flipH="1">
                  <a:off x="5810250" y="3301157"/>
                  <a:ext cx="671512" cy="507208"/>
                </a:xfrm>
                <a:custGeom>
                  <a:avLst/>
                  <a:gdLst>
                    <a:gd name="connsiteX0" fmla="*/ 0 w 671512"/>
                    <a:gd name="connsiteY0" fmla="*/ 0 h 507206"/>
                    <a:gd name="connsiteX1" fmla="*/ 671512 w 671512"/>
                    <a:gd name="connsiteY1" fmla="*/ 0 h 507206"/>
                    <a:gd name="connsiteX2" fmla="*/ 671512 w 671512"/>
                    <a:gd name="connsiteY2" fmla="*/ 507206 h 507206"/>
                    <a:gd name="connsiteX3" fmla="*/ 0 w 671512"/>
                    <a:gd name="connsiteY3" fmla="*/ 507206 h 507206"/>
                    <a:gd name="connsiteX4" fmla="*/ 253603 w 671512"/>
                    <a:gd name="connsiteY4" fmla="*/ 253603 h 50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1512" h="507206">
                      <a:moveTo>
                        <a:pt x="0" y="0"/>
                      </a:moveTo>
                      <a:lnTo>
                        <a:pt x="671512" y="0"/>
                      </a:lnTo>
                      <a:lnTo>
                        <a:pt x="671512" y="507206"/>
                      </a:lnTo>
                      <a:lnTo>
                        <a:pt x="0" y="507206"/>
                      </a:lnTo>
                      <a:lnTo>
                        <a:pt x="253603" y="253603"/>
                      </a:lnTo>
                      <a:close/>
                    </a:path>
                  </a:pathLst>
                </a:custGeom>
                <a:solidFill>
                  <a:srgbClr val="3B5D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7" name="直角三角形 16">
                  <a:extLst>
                    <a:ext uri="{FF2B5EF4-FFF2-40B4-BE49-F238E27FC236}">
                      <a16:creationId xmlns:a16="http://schemas.microsoft.com/office/drawing/2014/main" id="{473CD7E1-72EB-4FCE-859F-F9278C7CE6F9}"/>
                    </a:ext>
                  </a:extLst>
                </p:cNvPr>
                <p:cNvSpPr/>
                <p:nvPr/>
              </p:nvSpPr>
              <p:spPr>
                <a:xfrm rot="5400000">
                  <a:off x="5861363" y="3568037"/>
                  <a:ext cx="183524" cy="285749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矩形 15">
                  <a:extLst>
                    <a:ext uri="{FF2B5EF4-FFF2-40B4-BE49-F238E27FC236}">
                      <a16:creationId xmlns:a16="http://schemas.microsoft.com/office/drawing/2014/main" id="{46AD5592-2070-4328-8E9A-3F5275522129}"/>
                    </a:ext>
                  </a:extLst>
                </p:cNvPr>
                <p:cNvSpPr/>
                <p:nvPr/>
              </p:nvSpPr>
              <p:spPr>
                <a:xfrm>
                  <a:off x="3752849" y="3114655"/>
                  <a:ext cx="2343151" cy="501516"/>
                </a:xfrm>
                <a:prstGeom prst="rect">
                  <a:avLst/>
                </a:prstGeom>
                <a:solidFill>
                  <a:srgbClr val="3B5D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4" name="等腰三角形 31">
                <a:extLst>
                  <a:ext uri="{FF2B5EF4-FFF2-40B4-BE49-F238E27FC236}">
                    <a16:creationId xmlns:a16="http://schemas.microsoft.com/office/drawing/2014/main" id="{65028CDE-37D1-4475-BAE1-57E013282720}"/>
                  </a:ext>
                </a:extLst>
              </p:cNvPr>
              <p:cNvSpPr/>
              <p:nvPr/>
            </p:nvSpPr>
            <p:spPr>
              <a:xfrm rot="16200000">
                <a:off x="3162058" y="3150088"/>
                <a:ext cx="513779" cy="442913"/>
              </a:xfrm>
              <a:prstGeom prst="triangle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圆角矩形 32">
                <a:extLst>
                  <a:ext uri="{FF2B5EF4-FFF2-40B4-BE49-F238E27FC236}">
                    <a16:creationId xmlns:a16="http://schemas.microsoft.com/office/drawing/2014/main" id="{17EA8C45-970A-403C-981B-95C43C8BDA8A}"/>
                  </a:ext>
                </a:extLst>
              </p:cNvPr>
              <p:cNvSpPr/>
              <p:nvPr/>
            </p:nvSpPr>
            <p:spPr>
              <a:xfrm>
                <a:off x="3597124" y="3060132"/>
                <a:ext cx="155725" cy="596564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F5D045B-D6E2-4315-9486-A7913D26350B}"/>
              </a:ext>
            </a:extLst>
          </p:cNvPr>
          <p:cNvSpPr txBox="1"/>
          <p:nvPr/>
        </p:nvSpPr>
        <p:spPr>
          <a:xfrm>
            <a:off x="5843127" y="47356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735237D1-B0AA-4638-97C0-7990E88CAC9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702822" y="1813004"/>
            <a:ext cx="3219863" cy="2996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F849F-A2DD-49BD-9CF7-D5CD60943DB7}"/>
              </a:ext>
            </a:extLst>
          </p:cNvPr>
          <p:cNvSpPr txBox="1"/>
          <p:nvPr/>
        </p:nvSpPr>
        <p:spPr>
          <a:xfrm>
            <a:off x="9549691" y="2853912"/>
            <a:ext cx="152612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11ED5-D5D0-4918-8EFA-D9DEC75218BF}"/>
              </a:ext>
            </a:extLst>
          </p:cNvPr>
          <p:cNvSpPr txBox="1"/>
          <p:nvPr/>
        </p:nvSpPr>
        <p:spPr>
          <a:xfrm>
            <a:off x="6759560" y="1902442"/>
            <a:ext cx="1258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rối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矩形 10">
            <a:extLst>
              <a:ext uri="{FF2B5EF4-FFF2-40B4-BE49-F238E27FC236}">
                <a16:creationId xmlns:a16="http://schemas.microsoft.com/office/drawing/2014/main" id="{66FE082B-1AD9-4DA5-8FBA-23EEE0847319}"/>
              </a:ext>
            </a:extLst>
          </p:cNvPr>
          <p:cNvSpPr/>
          <p:nvPr/>
        </p:nvSpPr>
        <p:spPr>
          <a:xfrm>
            <a:off x="6301542" y="1813003"/>
            <a:ext cx="217452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矩形 10">
            <a:extLst>
              <a:ext uri="{FF2B5EF4-FFF2-40B4-BE49-F238E27FC236}">
                <a16:creationId xmlns:a16="http://schemas.microsoft.com/office/drawing/2014/main" id="{D4D78CE5-3F7B-41A0-A156-D94E0917B850}"/>
              </a:ext>
            </a:extLst>
          </p:cNvPr>
          <p:cNvSpPr/>
          <p:nvPr/>
        </p:nvSpPr>
        <p:spPr>
          <a:xfrm>
            <a:off x="2477821" y="2941372"/>
            <a:ext cx="1574213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D6BF2-B6BF-4B98-815A-F800646926E5}"/>
              </a:ext>
            </a:extLst>
          </p:cNvPr>
          <p:cNvSpPr txBox="1"/>
          <p:nvPr/>
        </p:nvSpPr>
        <p:spPr>
          <a:xfrm>
            <a:off x="4986358" y="3003334"/>
            <a:ext cx="1213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矩形 10">
            <a:extLst>
              <a:ext uri="{FF2B5EF4-FFF2-40B4-BE49-F238E27FC236}">
                <a16:creationId xmlns:a16="http://schemas.microsoft.com/office/drawing/2014/main" id="{145B340B-5653-4121-A7A4-9A49DB503136}"/>
              </a:ext>
            </a:extLst>
          </p:cNvPr>
          <p:cNvSpPr/>
          <p:nvPr/>
        </p:nvSpPr>
        <p:spPr>
          <a:xfrm>
            <a:off x="4777313" y="2939205"/>
            <a:ext cx="1769492" cy="743174"/>
          </a:xfrm>
          <a:custGeom>
            <a:avLst/>
            <a:gdLst/>
            <a:ahLst/>
            <a:cxnLst/>
            <a:rect l="l" t="t" r="r" b="b"/>
            <a:pathLst>
              <a:path w="1759038" h="1334706">
                <a:moveTo>
                  <a:pt x="65637" y="63758"/>
                </a:moveTo>
                <a:lnTo>
                  <a:pt x="65637" y="1271391"/>
                </a:lnTo>
                <a:lnTo>
                  <a:pt x="1711798" y="1271391"/>
                </a:lnTo>
                <a:lnTo>
                  <a:pt x="1711798" y="63758"/>
                </a:lnTo>
                <a:close/>
                <a:moveTo>
                  <a:pt x="0" y="0"/>
                </a:moveTo>
                <a:lnTo>
                  <a:pt x="1759038" y="0"/>
                </a:lnTo>
                <a:lnTo>
                  <a:pt x="1759038" y="1334706"/>
                </a:lnTo>
                <a:lnTo>
                  <a:pt x="0" y="133470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6EC2C2-2C9F-4EF8-A113-D7FCB9BA0D05}"/>
              </a:ext>
            </a:extLst>
          </p:cNvPr>
          <p:cNvSpPr txBox="1"/>
          <p:nvPr/>
        </p:nvSpPr>
        <p:spPr>
          <a:xfrm>
            <a:off x="2621296" y="3048504"/>
            <a:ext cx="1178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9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19" grpId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-1751070" y="-595"/>
            <a:ext cx="13943070" cy="7643924"/>
            <a:chOff x="-1751070" y="-595"/>
            <a:chExt cx="13943070" cy="7643924"/>
          </a:xfrm>
        </p:grpSpPr>
        <p:sp>
          <p:nvSpPr>
            <p:cNvPr id="28" name="任意多边形 27"/>
            <p:cNvSpPr/>
            <p:nvPr/>
          </p:nvSpPr>
          <p:spPr>
            <a:xfrm flipV="1">
              <a:off x="-1057" y="-595"/>
              <a:ext cx="12193057" cy="204370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flipH="1">
              <a:off x="-10495" y="5744112"/>
              <a:ext cx="12193057" cy="1113888"/>
            </a:xfrm>
            <a:custGeom>
              <a:avLst/>
              <a:gdLst>
                <a:gd name="connsiteX0" fmla="*/ 0 w 12193057"/>
                <a:gd name="connsiteY0" fmla="*/ 1212649 h 1212649"/>
                <a:gd name="connsiteX1" fmla="*/ 7375825 w 12193057"/>
                <a:gd name="connsiteY1" fmla="*/ 1212649 h 1212649"/>
                <a:gd name="connsiteX2" fmla="*/ 7375528 w 12193057"/>
                <a:gd name="connsiteY2" fmla="*/ 1212055 h 1212649"/>
                <a:gd name="connsiteX3" fmla="*/ 12193057 w 12193057"/>
                <a:gd name="connsiteY3" fmla="*/ 1212055 h 1212649"/>
                <a:gd name="connsiteX4" fmla="*/ 12130097 w 12193057"/>
                <a:gd name="connsiteY4" fmla="*/ 1086194 h 1212649"/>
                <a:gd name="connsiteX5" fmla="*/ 11180166 w 12193057"/>
                <a:gd name="connsiteY5" fmla="*/ 538162 h 1212649"/>
                <a:gd name="connsiteX6" fmla="*/ 10734256 w 12193057"/>
                <a:gd name="connsiteY6" fmla="*/ 635844 h 1212649"/>
                <a:gd name="connsiteX7" fmla="*/ 10724744 w 12193057"/>
                <a:gd name="connsiteY7" fmla="*/ 640816 h 1212649"/>
                <a:gd name="connsiteX8" fmla="*/ 10641812 w 12193057"/>
                <a:gd name="connsiteY8" fmla="*/ 548032 h 1212649"/>
                <a:gd name="connsiteX9" fmla="*/ 9125342 w 12193057"/>
                <a:gd name="connsiteY9" fmla="*/ 0 h 1212649"/>
                <a:gd name="connsiteX10" fmla="*/ 7714151 w 12193057"/>
                <a:gd name="connsiteY10" fmla="*/ 452341 h 1212649"/>
                <a:gd name="connsiteX11" fmla="*/ 7628937 w 12193057"/>
                <a:gd name="connsiteY11" fmla="*/ 529795 h 1212649"/>
                <a:gd name="connsiteX12" fmla="*/ 7351169 w 12193057"/>
                <a:gd name="connsiteY12" fmla="*/ 459711 h 1212649"/>
                <a:gd name="connsiteX13" fmla="*/ 6639318 w 12193057"/>
                <a:gd name="connsiteY13" fmla="*/ 392906 h 1212649"/>
                <a:gd name="connsiteX14" fmla="*/ 6010516 w 12193057"/>
                <a:gd name="connsiteY14" fmla="*/ 444490 h 1212649"/>
                <a:gd name="connsiteX15" fmla="*/ 5766752 w 12193057"/>
                <a:gd name="connsiteY15" fmla="*/ 497353 h 1212649"/>
                <a:gd name="connsiteX16" fmla="*/ 5690953 w 12193057"/>
                <a:gd name="connsiteY16" fmla="*/ 430147 h 1212649"/>
                <a:gd name="connsiteX17" fmla="*/ 4308110 w 12193057"/>
                <a:gd name="connsiteY17" fmla="*/ 594 h 1212649"/>
                <a:gd name="connsiteX18" fmla="*/ 2896919 w 12193057"/>
                <a:gd name="connsiteY18" fmla="*/ 452935 h 1212649"/>
                <a:gd name="connsiteX19" fmla="*/ 2811705 w 12193057"/>
                <a:gd name="connsiteY19" fmla="*/ 530389 h 1212649"/>
                <a:gd name="connsiteX20" fmla="*/ 2533937 w 12193057"/>
                <a:gd name="connsiteY20" fmla="*/ 460305 h 1212649"/>
                <a:gd name="connsiteX21" fmla="*/ 1822086 w 12193057"/>
                <a:gd name="connsiteY21" fmla="*/ 393500 h 1212649"/>
                <a:gd name="connsiteX22" fmla="*/ 30441 w 12193057"/>
                <a:gd name="connsiteY22" fmla="*/ 1072281 h 1212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193057" h="1212649">
                  <a:moveTo>
                    <a:pt x="0" y="1212649"/>
                  </a:moveTo>
                  <a:lnTo>
                    <a:pt x="7375825" y="1212649"/>
                  </a:lnTo>
                  <a:lnTo>
                    <a:pt x="7375528" y="1212055"/>
                  </a:lnTo>
                  <a:lnTo>
                    <a:pt x="12193057" y="1212055"/>
                  </a:lnTo>
                  <a:lnTo>
                    <a:pt x="12130097" y="1086194"/>
                  </a:lnTo>
                  <a:cubicBezTo>
                    <a:pt x="11924228" y="755551"/>
                    <a:pt x="11575594" y="538162"/>
                    <a:pt x="11180166" y="538162"/>
                  </a:cubicBezTo>
                  <a:cubicBezTo>
                    <a:pt x="11021995" y="538162"/>
                    <a:pt x="10871311" y="572944"/>
                    <a:pt x="10734256" y="635844"/>
                  </a:cubicBezTo>
                  <a:lnTo>
                    <a:pt x="10724744" y="640816"/>
                  </a:lnTo>
                  <a:lnTo>
                    <a:pt x="10641812" y="548032"/>
                  </a:lnTo>
                  <a:cubicBezTo>
                    <a:pt x="10313163" y="217388"/>
                    <a:pt x="9756603" y="0"/>
                    <a:pt x="9125342" y="0"/>
                  </a:cubicBezTo>
                  <a:cubicBezTo>
                    <a:pt x="8557207" y="0"/>
                    <a:pt x="8049580" y="176085"/>
                    <a:pt x="7714151" y="452341"/>
                  </a:cubicBezTo>
                  <a:lnTo>
                    <a:pt x="7628937" y="529795"/>
                  </a:lnTo>
                  <a:lnTo>
                    <a:pt x="7351169" y="459711"/>
                  </a:lnTo>
                  <a:cubicBezTo>
                    <a:pt x="7132375" y="416694"/>
                    <a:pt x="6891823" y="392906"/>
                    <a:pt x="6639318" y="392906"/>
                  </a:cubicBezTo>
                  <a:cubicBezTo>
                    <a:pt x="6418377" y="392906"/>
                    <a:pt x="6206586" y="411119"/>
                    <a:pt x="6010516" y="444490"/>
                  </a:cubicBezTo>
                  <a:lnTo>
                    <a:pt x="5766752" y="497353"/>
                  </a:lnTo>
                  <a:lnTo>
                    <a:pt x="5690953" y="430147"/>
                  </a:lnTo>
                  <a:cubicBezTo>
                    <a:pt x="5355624" y="167032"/>
                    <a:pt x="4860464" y="594"/>
                    <a:pt x="4308110" y="594"/>
                  </a:cubicBezTo>
                  <a:cubicBezTo>
                    <a:pt x="3739975" y="594"/>
                    <a:pt x="3232348" y="176679"/>
                    <a:pt x="2896919" y="452935"/>
                  </a:cubicBezTo>
                  <a:lnTo>
                    <a:pt x="2811705" y="530389"/>
                  </a:lnTo>
                  <a:lnTo>
                    <a:pt x="2533937" y="460305"/>
                  </a:lnTo>
                  <a:cubicBezTo>
                    <a:pt x="2315143" y="417288"/>
                    <a:pt x="2074591" y="393500"/>
                    <a:pt x="1822086" y="393500"/>
                  </a:cubicBezTo>
                  <a:cubicBezTo>
                    <a:pt x="938320" y="393500"/>
                    <a:pt x="200970" y="684902"/>
                    <a:pt x="30441" y="1072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0" y="-594"/>
              <a:ext cx="3200677" cy="685859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-1751070" y="1979654"/>
              <a:ext cx="4426080" cy="5663675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 flipH="1">
            <a:off x="10321219" y="-416616"/>
            <a:ext cx="2144564" cy="1858297"/>
            <a:chOff x="-272172" y="-429972"/>
            <a:chExt cx="2144564" cy="185829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5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A030809-7C2D-443E-8044-A3492C676C12}"/>
              </a:ext>
            </a:extLst>
          </p:cNvPr>
          <p:cNvSpPr txBox="1"/>
          <p:nvPr/>
        </p:nvSpPr>
        <p:spPr>
          <a:xfrm>
            <a:off x="4739825" y="275114"/>
            <a:ext cx="4251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Calibri" panose="020F0502020204030204" pitchFamily="34" charset="0"/>
              </a:rPr>
              <a:t>bày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A503267-A6B1-4438-B8F3-9600E3A4373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65219" y="2861897"/>
            <a:ext cx="1152114" cy="537654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66ABE27-204C-49E4-A581-CD42734C7439}"/>
              </a:ext>
            </a:extLst>
          </p:cNvPr>
          <p:cNvSpPr/>
          <p:nvPr/>
        </p:nvSpPr>
        <p:spPr>
          <a:xfrm>
            <a:off x="2182586" y="3308837"/>
            <a:ext cx="2432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AA6EAD-7D69-42FD-9A9D-4AE1856B6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747" y="2459134"/>
            <a:ext cx="5556648" cy="37756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BD58C19-9D50-404B-B31F-571EC2B05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223" y="2914075"/>
            <a:ext cx="475529" cy="4281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DB67977-4A9E-4BBD-9110-ADA56E9819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4752" y="2914074"/>
            <a:ext cx="396281" cy="4281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99B40F-A546-47F9-B0C2-B3154076C51B}"/>
              </a:ext>
            </a:extLst>
          </p:cNvPr>
          <p:cNvSpPr/>
          <p:nvPr/>
        </p:nvSpPr>
        <p:spPr>
          <a:xfrm>
            <a:off x="5823100" y="2969401"/>
            <a:ext cx="3461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Chào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HP001" panose="020B0603050302020204" pitchFamily="34" charset="0"/>
                <a:cs typeface="Calibri" panose="020F0502020204030204" pitchFamily="34" charset="0"/>
              </a:rPr>
              <a:t>nhỏ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HP001" panose="020B06030503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2712361"/>
            <a:ext cx="12193057" cy="41456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98838" y="-6329"/>
            <a:ext cx="7418455" cy="1591453"/>
            <a:chOff x="3562538" y="-43319"/>
            <a:chExt cx="6379796" cy="1036890"/>
          </a:xfrm>
        </p:grpSpPr>
        <p:grpSp>
          <p:nvGrpSpPr>
            <p:cNvPr id="35" name="组合 34"/>
            <p:cNvGrpSpPr/>
            <p:nvPr/>
          </p:nvGrpSpPr>
          <p:grpSpPr>
            <a:xfrm>
              <a:off x="3562538" y="-43319"/>
              <a:ext cx="5252849" cy="1036890"/>
              <a:chOff x="2072664" y="2866785"/>
              <a:chExt cx="4409098" cy="94158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7112" flipH="1">
                <a:off x="2072664" y="2866785"/>
                <a:ext cx="1544656" cy="930843"/>
              </a:xfrm>
              <a:prstGeom prst="rect">
                <a:avLst/>
              </a:prstGeom>
            </p:spPr>
          </p:pic>
          <p:grpSp>
            <p:nvGrpSpPr>
              <p:cNvPr id="34" name="组合 33"/>
              <p:cNvGrpSpPr/>
              <p:nvPr/>
            </p:nvGrpSpPr>
            <p:grpSpPr>
              <a:xfrm>
                <a:off x="3197491" y="3060132"/>
                <a:ext cx="3284271" cy="748233"/>
                <a:chOff x="3197491" y="3060132"/>
                <a:chExt cx="3284271" cy="748233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3752849" y="3114655"/>
                  <a:ext cx="2728913" cy="693710"/>
                  <a:chOff x="3752849" y="3114655"/>
                  <a:chExt cx="2728913" cy="693710"/>
                </a:xfrm>
              </p:grpSpPr>
              <p:sp>
                <p:nvSpPr>
                  <p:cNvPr id="15" name="任意多边形 14"/>
                  <p:cNvSpPr/>
                  <p:nvPr/>
                </p:nvSpPr>
                <p:spPr>
                  <a:xfrm flipH="1">
                    <a:off x="5810250" y="3301157"/>
                    <a:ext cx="671512" cy="507208"/>
                  </a:xfrm>
                  <a:custGeom>
                    <a:avLst/>
                    <a:gdLst>
                      <a:gd name="connsiteX0" fmla="*/ 0 w 671512"/>
                      <a:gd name="connsiteY0" fmla="*/ 0 h 507206"/>
                      <a:gd name="connsiteX1" fmla="*/ 671512 w 671512"/>
                      <a:gd name="connsiteY1" fmla="*/ 0 h 507206"/>
                      <a:gd name="connsiteX2" fmla="*/ 671512 w 671512"/>
                      <a:gd name="connsiteY2" fmla="*/ 507206 h 507206"/>
                      <a:gd name="connsiteX3" fmla="*/ 0 w 671512"/>
                      <a:gd name="connsiteY3" fmla="*/ 507206 h 507206"/>
                      <a:gd name="connsiteX4" fmla="*/ 253603 w 671512"/>
                      <a:gd name="connsiteY4" fmla="*/ 253603 h 507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71512" h="507206">
                        <a:moveTo>
                          <a:pt x="0" y="0"/>
                        </a:moveTo>
                        <a:lnTo>
                          <a:pt x="671512" y="0"/>
                        </a:lnTo>
                        <a:lnTo>
                          <a:pt x="671512" y="507206"/>
                        </a:lnTo>
                        <a:lnTo>
                          <a:pt x="0" y="507206"/>
                        </a:lnTo>
                        <a:lnTo>
                          <a:pt x="253603" y="253603"/>
                        </a:lnTo>
                        <a:close/>
                      </a:path>
                    </a:pathLst>
                  </a:custGeom>
                  <a:solidFill>
                    <a:srgbClr val="3B5D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7" name="直角三角形 16"/>
                  <p:cNvSpPr/>
                  <p:nvPr/>
                </p:nvSpPr>
                <p:spPr>
                  <a:xfrm rot="5400000">
                    <a:off x="5861363" y="3568037"/>
                    <a:ext cx="183524" cy="285749"/>
                  </a:xfrm>
                  <a:prstGeom prst="rt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16" name="矩形 15"/>
                  <p:cNvSpPr/>
                  <p:nvPr/>
                </p:nvSpPr>
                <p:spPr>
                  <a:xfrm>
                    <a:off x="3752849" y="3114655"/>
                    <a:ext cx="2343151" cy="501516"/>
                  </a:xfrm>
                  <a:prstGeom prst="rect">
                    <a:avLst/>
                  </a:prstGeom>
                  <a:solidFill>
                    <a:srgbClr val="3B5DAA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等线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sp>
              <p:nvSpPr>
                <p:cNvPr id="32" name="等腰三角形 31"/>
                <p:cNvSpPr/>
                <p:nvPr/>
              </p:nvSpPr>
              <p:spPr>
                <a:xfrm rot="16200000">
                  <a:off x="3162058" y="3150088"/>
                  <a:ext cx="513779" cy="442913"/>
                </a:xfrm>
                <a:prstGeom prst="triangle">
                  <a:avLst/>
                </a:prstGeom>
                <a:noFill/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3597124" y="3060132"/>
                  <a:ext cx="155725" cy="596564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文本框 17"/>
            <p:cNvSpPr txBox="1"/>
            <p:nvPr/>
          </p:nvSpPr>
          <p:spPr>
            <a:xfrm>
              <a:off x="5577282" y="342996"/>
              <a:ext cx="4365052" cy="340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Lưu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ý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tư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thế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ngồi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Calibri" panose="020F0502020204030204" pitchFamily="34" charset="0"/>
                  <a:ea typeface="印品溜溜圆" panose="02000000000000000000" pitchFamily="2" charset="-122"/>
                  <a:cs typeface="Calibri" panose="020F0502020204030204" pitchFamily="34" charset="0"/>
                </a:rPr>
                <a:t>viết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 panose="020F0502020204030204" pitchFamily="34" charset="0"/>
                <a:ea typeface="印品溜溜圆" panose="02000000000000000000" pitchFamily="2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48487" y="-274449"/>
            <a:ext cx="12235943" cy="6890955"/>
            <a:chOff x="-44450" y="-32955"/>
            <a:chExt cx="12235943" cy="689095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r="10008" b="29584"/>
            <a:stretch/>
          </p:blipFill>
          <p:spPr>
            <a:xfrm>
              <a:off x="-44450" y="4674078"/>
              <a:ext cx="2200275" cy="2183922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0816" y="-32955"/>
              <a:ext cx="3200677" cy="6858594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-272172" y="-429972"/>
            <a:ext cx="2144564" cy="1858297"/>
            <a:chOff x="-272172" y="-429972"/>
            <a:chExt cx="2144564" cy="185829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flipH="1">
              <a:off x="-30150" y="-429972"/>
              <a:ext cx="1902542" cy="1858297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7"/>
            <a:srcRect l="20258" t="20188" r="22652" b="24369"/>
            <a:stretch/>
          </p:blipFill>
          <p:spPr>
            <a:xfrm rot="2796470" flipH="1">
              <a:off x="-283864" y="63082"/>
              <a:ext cx="1005513" cy="982129"/>
            </a:xfrm>
            <a:prstGeom prst="rect">
              <a:avLst/>
            </a:prstGeom>
          </p:spPr>
        </p:pic>
      </p:grpSp>
      <p:pic>
        <p:nvPicPr>
          <p:cNvPr id="42" name="Picture 18">
            <a:extLst>
              <a:ext uri="{FF2B5EF4-FFF2-40B4-BE49-F238E27FC236}">
                <a16:creationId xmlns:a16="http://schemas.microsoft.com/office/drawing/2014/main" id="{87BA0718-FD91-4BAF-BF16-6B23EA18B7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6569" y="1825218"/>
            <a:ext cx="4274100" cy="1013552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F28A7EF-056D-4B3D-97AA-9A491B66975F}"/>
              </a:ext>
            </a:extLst>
          </p:cNvPr>
          <p:cNvSpPr txBox="1"/>
          <p:nvPr/>
        </p:nvSpPr>
        <p:spPr>
          <a:xfrm>
            <a:off x="559849" y="1849195"/>
            <a:ext cx="33475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Thẳng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lưng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đúng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7F8B7EF2-9F41-47AA-8570-624DE136D4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694749" y="1819472"/>
            <a:ext cx="4274100" cy="10135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391306D-D053-44DF-8CBB-E7EC2820C79F}"/>
              </a:ext>
            </a:extLst>
          </p:cNvPr>
          <p:cNvSpPr txBox="1"/>
          <p:nvPr/>
        </p:nvSpPr>
        <p:spPr>
          <a:xfrm>
            <a:off x="7258612" y="1871832"/>
            <a:ext cx="3346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18">
            <a:extLst>
              <a:ext uri="{FF2B5EF4-FFF2-40B4-BE49-F238E27FC236}">
                <a16:creationId xmlns:a16="http://schemas.microsoft.com/office/drawing/2014/main" id="{72A95FDD-6EC7-43B7-823A-2C34706F3D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32405" y="5323406"/>
            <a:ext cx="4274100" cy="101355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EE1BB9E6-33C0-461B-BB4A-4B02DCC8AACB}"/>
              </a:ext>
            </a:extLst>
          </p:cNvPr>
          <p:cNvSpPr txBox="1"/>
          <p:nvPr/>
        </p:nvSpPr>
        <p:spPr>
          <a:xfrm>
            <a:off x="3994179" y="5346637"/>
            <a:ext cx="3178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54335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54335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8" name="Picture 27">
            <a:extLst>
              <a:ext uri="{FF2B5EF4-FFF2-40B4-BE49-F238E27FC236}">
                <a16:creationId xmlns:a16="http://schemas.microsoft.com/office/drawing/2014/main" id="{EB3966D3-3CB1-4A0C-A500-557A038D10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06626" y="5257848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64585837-B4A7-4E9F-9AB9-B1E7DC45D6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74143" y="1789750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50" name="Picture 27">
            <a:extLst>
              <a:ext uri="{FF2B5EF4-FFF2-40B4-BE49-F238E27FC236}">
                <a16:creationId xmlns:a16="http://schemas.microsoft.com/office/drawing/2014/main" id="{50162BB4-7644-4CEF-8D23-24437B3629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491166" y="1723879"/>
            <a:ext cx="1013552" cy="1013552"/>
          </a:xfrm>
          <a:prstGeom prst="rect">
            <a:avLst/>
          </a:prstGeom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A89983C5-F342-4F11-8E77-7305156595B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4475868" y="2175346"/>
            <a:ext cx="2540775" cy="2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84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7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2">
      <a:dk1>
        <a:srgbClr val="3F3F3F"/>
      </a:dk1>
      <a:lt1>
        <a:sysClr val="window" lastClr="FFFFFF"/>
      </a:lt1>
      <a:dk2>
        <a:srgbClr val="FFFFFF"/>
      </a:dk2>
      <a:lt2>
        <a:srgbClr val="E7E6E6"/>
      </a:lt2>
      <a:accent1>
        <a:srgbClr val="554335"/>
      </a:accent1>
      <a:accent2>
        <a:srgbClr val="FFC000"/>
      </a:accent2>
      <a:accent3>
        <a:srgbClr val="8496B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460</Words>
  <Application>Microsoft Office PowerPoint</Application>
  <PresentationFormat>Widescreen</PresentationFormat>
  <Paragraphs>107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Arial-Rounded</vt:lpstr>
      <vt:lpstr>Baloo</vt:lpstr>
      <vt:lpstr>Calibri</vt:lpstr>
      <vt:lpstr>Calibri Light</vt:lpstr>
      <vt:lpstr>Coiny</vt:lpstr>
      <vt:lpstr>HP001 4 hàng</vt:lpstr>
      <vt:lpstr>HP001 5 hàng</vt:lpstr>
      <vt:lpstr>Patrick Hand</vt:lpstr>
      <vt:lpstr>Times New Roman</vt:lpstr>
      <vt:lpstr>字魂70号-灵悦黑体</vt:lpstr>
      <vt:lpstr>1_Office Theme</vt:lpstr>
      <vt:lpstr>Office 主题​​</vt:lpstr>
      <vt:lpstr>1_Office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Pham Dung</cp:lastModifiedBy>
  <cp:revision>21</cp:revision>
  <dcterms:created xsi:type="dcterms:W3CDTF">2022-06-13T02:36:19Z</dcterms:created>
  <dcterms:modified xsi:type="dcterms:W3CDTF">2025-10-12T15:07:38Z</dcterms:modified>
</cp:coreProperties>
</file>