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  <p:sldMasterId id="2147483691" r:id="rId4"/>
  </p:sldMasterIdLst>
  <p:notesMasterIdLst>
    <p:notesMasterId r:id="rId24"/>
  </p:notesMasterIdLst>
  <p:sldIdLst>
    <p:sldId id="9517" r:id="rId5"/>
    <p:sldId id="281" r:id="rId6"/>
    <p:sldId id="304" r:id="rId7"/>
    <p:sldId id="312" r:id="rId8"/>
    <p:sldId id="324" r:id="rId9"/>
    <p:sldId id="313" r:id="rId10"/>
    <p:sldId id="9518" r:id="rId11"/>
    <p:sldId id="9519" r:id="rId12"/>
    <p:sldId id="9523" r:id="rId13"/>
    <p:sldId id="9524" r:id="rId14"/>
    <p:sldId id="309" r:id="rId15"/>
    <p:sldId id="279" r:id="rId16"/>
    <p:sldId id="9525" r:id="rId17"/>
    <p:sldId id="9531" r:id="rId18"/>
    <p:sldId id="296" r:id="rId19"/>
    <p:sldId id="9533" r:id="rId20"/>
    <p:sldId id="295" r:id="rId21"/>
    <p:sldId id="9534" r:id="rId22"/>
    <p:sldId id="32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1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445F5-59BE-4E26-9EB6-BEFE67BF09BF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502A5-E56E-49B5-9145-EEB033A8D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541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963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973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380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556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203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132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628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888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153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446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653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338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797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492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490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8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E9CB02-FBE2-4C02-B66B-8E7D8A106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178F165-4EE5-47D6-836F-879FD0A65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37FC0-3A15-4DBC-A978-11A12D1E7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C48855-72E3-4CAD-BFCC-E1D4F4105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7CBA7A-C8AE-4AC0-9677-A2138FB7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74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49561A-816E-4174-B89B-20097F5BF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C2462E-F002-407E-BBDC-25AF29EF7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8445E4-0E64-494D-8AFD-7942E1AD8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D9A1D-8785-402E-BF34-16E76F7D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A97A79-1DA1-413A-BD23-3CA0B197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59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9B450-B070-42CB-B353-E4C2D7583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FF6549-A40C-4C90-BB08-013F7CAAD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CA9547-6D22-403F-A3DB-E95A7BB9F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955818-3A7C-4401-B79F-1B2E5DE63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139E-028A-4F8A-A123-791BBCA4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36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BDE84E-BD15-42BA-B586-B2A7DC12C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22BC8E-2C1D-439C-A6FD-FF5E2C1E5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74F653-E83D-4BA9-8EEB-EED829746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9D55BFA-01EB-449B-9629-FFB9BDB9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B3D3A3-3C8E-4003-AA2B-F0FA597A1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1A4A84-56D4-4610-9D47-5E80BD953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97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949D45-E842-403E-8520-F3AB7519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F1043-9D21-4BD9-9D75-1F4EC0CC3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8E5E7FB-1C56-4085-BC8A-D9A1839B5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4BC85AB-6D64-4A45-B9C4-31016CEA0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8A5752-E2ED-4817-BDC4-F2663F4D4D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DEE2C3B-2124-408C-A921-4CF4B39EF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5D9A39-13CC-4DD0-8DC4-F58E23B07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B76CA2-01F3-4E22-A639-9E12C8324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37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C6C10F-B0B9-4813-AA92-E98B7F87B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82C5A54-87F0-47D6-889A-DC955556A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9240879-B763-413F-B56A-622C543D0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0D0DB55-DC56-43E2-BF2A-E2CBAD8A4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9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0E2859-C557-40C1-9410-2A6C3B4AB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BD6AA1C-2D9F-4715-8893-850FB5B3E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293C00-7100-4A18-A0BE-4D4E4A119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37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58E87D-A82B-494B-95F0-72C9BDF2C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14D015-97A0-40B5-8306-97764E866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420685B-722E-4BBF-B9EE-754FC316D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2D99DF-BAA6-44A1-8153-BE620AE3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66EA5D9-4BA2-4FFE-935F-CD8EDF393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1373B2-11F7-4BCC-9FCE-2A2EA639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1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1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2C2EB2-CF71-40A6-A273-745352ED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9A1FE75-7388-4A40-8E98-05ECA86615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0509FD2-4EDF-4B0A-A281-5A1DDCF9E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01D6C9-8B72-40B2-B827-29912096A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96FFE2-85E4-4006-9E5D-62C621883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F60BF3-2E41-41B0-8B4A-2044DB7C4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05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040C93-9B2C-49B6-8BB5-EF95D4AF3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CC951EF-B640-44C7-8CF5-FAC47BF5B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970087-B07F-45A5-830B-0FDAA9ABD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98073A-D183-4C12-825E-A0583F43E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1178AE-BB54-4DAB-8547-61F2A8DA8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44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4070BF0-8492-419A-B075-A052CBF50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45BA10-0BCF-4188-8D8B-FCEC497FF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1FB8E5-1194-442B-A1A5-C89142185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EA124C-4374-4B61-9E7C-58EF114EC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DD2AA9-1F91-43D0-9930-EE3C8091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98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74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F45476C-058A-4381-BCEE-D035EBC2D7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570" cy="68582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CC782CA-9C95-4E6F-9F17-F18A1D7F8E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" y="539488"/>
            <a:ext cx="12192000" cy="57790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5C3CB0F-250E-414C-A397-3EF299AF0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" t="1036" r="7499" b="13970"/>
          <a:stretch/>
        </p:blipFill>
        <p:spPr>
          <a:xfrm>
            <a:off x="18540" y="12468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9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848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39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00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38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7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25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0E255-A5D5-4933-B2E1-DB57D0F30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1419D-6001-4B9F-8CD8-5777EFA78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37B86-348E-4ED2-BEC4-4191882C4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7DDEB-5336-41E0-B5C9-DB8E6BA3C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C919E-D51B-46E4-AC19-F0FCC1B52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7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677E0-D235-4433-B91D-C86CAEA8F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1B2F4-3845-4592-9155-EE04A79E97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336642-E007-45AC-9D32-C57AA82A8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B48E3-D1DA-48EC-BE9A-F618286DE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16C8B6-7F2E-4BA2-9F95-F1495616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E9EDC-8F0E-4CDF-AF94-0B054A61C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5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667C7-8F21-499F-8F61-253C7208C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F8080-2AC9-4711-B0B7-9BA54A498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80689-1210-4F26-AE43-4FEE7A58E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EC57E6-EBE7-4FCE-8CC5-582205C9B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AC8A7-6C53-44C6-8DDB-84B57007E3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84471-2D56-47B5-BA78-29C859007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8F331D-AC7B-4B82-9280-76F01FA2A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0A9DE6-5CCD-4F58-81E2-67917B44A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9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00B31-7C57-4E44-822D-F73B839A5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533A10-4736-43B4-9A87-E49A71731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4876E1-9A41-44C1-80DA-E0870050E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6F0CD-6CE9-4924-B2B3-6D65C3A8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5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BF0E27-E412-4DB9-BCF7-9B15D0C9C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A136A1-1E2E-4D3E-B3B2-37B324CD0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B9887-D801-46A9-95B3-35FC030F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6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F66E2-8D1E-4E08-B076-7C5020134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E9C52-28F0-4E82-A7B9-7357F7BFC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841BE-8340-4E0E-87CF-5CBFB13C4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B72005-91FE-4440-9169-D8AB051BA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32046-CD0D-44BF-ADCE-60A757E78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D2467-2A74-425F-9522-27A58B6EC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16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E104B-D7B2-4CD3-AA4E-1779DCD22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C80491-AA87-4BB6-B0AA-9C65CEB303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954C87-A7BD-44DF-B30E-3AAF7B8CB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CB5B1-026E-4B2D-8769-43EA0D116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18B3A-C02B-49E3-A496-A081E28B1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3573CA-32FD-4CA6-AF9B-89920C372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6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B7A5-1B46-4F9E-9A89-FDC27E41E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70692-344B-4467-984D-281BBA44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F5D7A-114D-4E52-9247-55CF9934E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47087-8B8E-4085-88A7-2504BEA60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D5ECC-6FFE-476A-A374-6D9EF897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6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8DF637-8B44-4A02-AE4E-28D165119C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F5705-E33E-419E-BBD1-540F7449D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59E1F-E049-4556-9F48-5E2DDD05E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32FB5-CB61-4E20-B4C3-FC81644B85B6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0521C-C803-4DDB-8824-4045C7BC3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0B410-EB38-485A-A870-31DE950EE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7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6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8179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5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19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5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1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9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4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2C6EB54-CB87-4A02-A0BB-46262DA36C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8E9263C-26FC-438D-9FE3-904882C2DF7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3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800A9DD-0C83-4B98-9107-1E7F33F986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5FEBAF3-75A2-4824-98F8-F7A319850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2ACCF7-8A76-4E95-925F-AC93C1F70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C3822B-DC39-49C9-9D51-56EEADD14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613BB-379C-45BA-BF2C-2C0109AA1B7B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F23285-F6A7-464F-AE8A-1A9675E98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6726B2-B882-4546-9B7D-C32BB446C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3CD5A50-C7D3-4784-81DE-8E2B95D5A01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4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22249C6-B5A8-4EA6-A6D3-2AAE6CDC28B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CA2EA27-4019-4E8D-97CB-537B460AAE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89"/>
          <a:stretch/>
        </p:blipFill>
        <p:spPr>
          <a:xfrm>
            <a:off x="0" y="4984469"/>
            <a:ext cx="12192000" cy="1873531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7067D5D9-7948-45BC-8765-B7E6668C422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3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33ADA27E-171D-46BA-AA81-16781F6B64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4F717D-2768-43CF-9319-0289744C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1D302-EFC3-4CAB-9609-3DCB54095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435C7-5FE1-42DC-B083-A8B5FD012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32FB5-CB61-4E20-B4C3-FC81644B85B6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8677D-3945-44F6-878D-93213D6A6F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3E732-01EE-4245-B5AE-83CA27B47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24F07-2543-4D24-BCBC-2CDBDD7E6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8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.png"/><Relationship Id="rId11" Type="http://schemas.openxmlformats.org/officeDocument/2006/relationships/image" Target="../media/image47.png"/><Relationship Id="rId5" Type="http://schemas.openxmlformats.org/officeDocument/2006/relationships/image" Target="../media/image6.png"/><Relationship Id="rId10" Type="http://schemas.openxmlformats.org/officeDocument/2006/relationships/image" Target="../media/image46.png"/><Relationship Id="rId4" Type="http://schemas.openxmlformats.org/officeDocument/2006/relationships/image" Target="../media/image35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20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4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2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6.png"/><Relationship Id="rId15" Type="http://schemas.openxmlformats.org/officeDocument/2006/relationships/image" Target="../media/image54.sv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27.png"/><Relationship Id="rId1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14.xml"/><Relationship Id="rId7" Type="http://schemas.openxmlformats.org/officeDocument/2006/relationships/image" Target="../media/image24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9.xml"/><Relationship Id="rId7" Type="http://schemas.openxmlformats.org/officeDocument/2006/relationships/image" Target="../media/image24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3.svg"/><Relationship Id="rId5" Type="http://schemas.openxmlformats.org/officeDocument/2006/relationships/image" Target="../media/image22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3.svg"/><Relationship Id="rId5" Type="http://schemas.openxmlformats.org/officeDocument/2006/relationships/image" Target="../media/image22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3.svg"/><Relationship Id="rId5" Type="http://schemas.openxmlformats.org/officeDocument/2006/relationships/image" Target="../media/image22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9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22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6.png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27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01FE7C2-075C-4DA0-A565-76E315F733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570" cy="68582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87A515-A9E1-47AD-9EB2-E140203922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" y="539488"/>
            <a:ext cx="12192000" cy="57790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A2A92E6-1B6A-4ACB-838F-491C5DC820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40" y="1562844"/>
            <a:ext cx="2926850" cy="45039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B67E09-03C2-4E95-9170-E85AA253F3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" y="0"/>
            <a:ext cx="12191140" cy="6858000"/>
          </a:xfrm>
          <a:prstGeom prst="rect">
            <a:avLst/>
          </a:prstGeom>
        </p:spPr>
      </p:pic>
      <p:sp>
        <p:nvSpPr>
          <p:cNvPr id="5" name="18">
            <a:extLst>
              <a:ext uri="{FF2B5EF4-FFF2-40B4-BE49-F238E27FC236}">
                <a16:creationId xmlns:a16="http://schemas.microsoft.com/office/drawing/2014/main" id="{58921564-020F-4AEF-9835-9F4B3D845F6A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25380" y="1699126"/>
            <a:ext cx="2173198" cy="2030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19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ea"/>
                <a:sym typeface="字魂17号-萌趣果冻体" panose="02000000000000000000" pitchFamily="2" charset="-122"/>
              </a:rPr>
              <a:t>“</a:t>
            </a:r>
            <a:endParaRPr kumimoji="0" lang="en-US" altLang="zh-CN" sz="1319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ea"/>
              <a:sym typeface="字魂17号-萌趣果冻体" panose="02000000000000000000" pitchFamily="2" charset="-122"/>
            </a:endParaRPr>
          </a:p>
        </p:txBody>
      </p:sp>
      <p:sp>
        <p:nvSpPr>
          <p:cNvPr id="6" name="18">
            <a:extLst>
              <a:ext uri="{FF2B5EF4-FFF2-40B4-BE49-F238E27FC236}">
                <a16:creationId xmlns:a16="http://schemas.microsoft.com/office/drawing/2014/main" id="{9E9BD73B-F8D4-4F7F-9117-A8BCBA64C620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02496" y="990600"/>
            <a:ext cx="1986396" cy="2030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19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ea"/>
                <a:sym typeface="字魂17号-萌趣果冻体" panose="02000000000000000000" pitchFamily="2" charset="-122"/>
              </a:rPr>
              <a:t>”</a:t>
            </a:r>
            <a:endParaRPr kumimoji="0" lang="en-US" altLang="zh-CN" sz="1319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ea"/>
              <a:sym typeface="字魂17号-萌趣果冻体" panose="020000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48D8CE-241F-4D2C-8990-1230000C63AF}"/>
              </a:ext>
            </a:extLst>
          </p:cNvPr>
          <p:cNvSpPr txBox="1"/>
          <p:nvPr/>
        </p:nvSpPr>
        <p:spPr>
          <a:xfrm>
            <a:off x="5630344" y="1908784"/>
            <a:ext cx="219644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 w="6600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4C0A09-C9AA-43E0-9AEB-6BFB5FC51BEE}"/>
              </a:ext>
            </a:extLst>
          </p:cNvPr>
          <p:cNvSpPr txBox="1"/>
          <p:nvPr/>
        </p:nvSpPr>
        <p:spPr>
          <a:xfrm>
            <a:off x="5630344" y="3461996"/>
            <a:ext cx="2601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3 –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E45AEA-EE58-43ED-A4BB-179CF02EA0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9120" y="2739640"/>
            <a:ext cx="7712108" cy="768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3A2524-96C2-48BA-AEA0-6DD27EB0D4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7756" y="4180359"/>
            <a:ext cx="8303472" cy="8474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45624C-AE70-20A8-A5E0-61F781465E1C}"/>
              </a:ext>
            </a:extLst>
          </p:cNvPr>
          <p:cNvSpPr txBox="1"/>
          <p:nvPr/>
        </p:nvSpPr>
        <p:spPr>
          <a:xfrm>
            <a:off x="2667756" y="1023114"/>
            <a:ext cx="75580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</a:t>
            </a:r>
            <a:r>
              <a:rPr kumimoji="0" lang="en-US" sz="18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679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0"/>
            <a:ext cx="5280322" cy="16417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89" y="5037813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grpSp>
        <p:nvGrpSpPr>
          <p:cNvPr id="20" name="组合 11">
            <a:extLst>
              <a:ext uri="{FF2B5EF4-FFF2-40B4-BE49-F238E27FC236}">
                <a16:creationId xmlns:a16="http://schemas.microsoft.com/office/drawing/2014/main" id="{B8C5C7D0-5763-47CE-A85B-EFF59597EC44}"/>
              </a:ext>
            </a:extLst>
          </p:cNvPr>
          <p:cNvGrpSpPr/>
          <p:nvPr/>
        </p:nvGrpSpPr>
        <p:grpSpPr>
          <a:xfrm>
            <a:off x="3733800" y="228600"/>
            <a:ext cx="5943600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圆角矩形 16">
              <a:extLst>
                <a:ext uri="{FF2B5EF4-FFF2-40B4-BE49-F238E27FC236}">
                  <a16:creationId xmlns:a16="http://schemas.microsoft.com/office/drawing/2014/main" id="{6AD9DCCE-AEE4-4CDF-8E82-F261D874C6AB}"/>
                </a:ext>
              </a:extLst>
            </p:cNvPr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圆角矩形 17">
              <a:extLst>
                <a:ext uri="{FF2B5EF4-FFF2-40B4-BE49-F238E27FC236}">
                  <a16:creationId xmlns:a16="http://schemas.microsoft.com/office/drawing/2014/main" id="{2C767CD4-7BCB-438A-BA0D-3DE3BC8E75C9}"/>
                </a:ext>
              </a:extLst>
            </p:cNvPr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E37F90E-D218-4E19-8293-231E98F4691A}"/>
              </a:ext>
            </a:extLst>
          </p:cNvPr>
          <p:cNvSpPr txBox="1"/>
          <p:nvPr/>
        </p:nvSpPr>
        <p:spPr>
          <a:xfrm>
            <a:off x="4210033" y="497723"/>
            <a:ext cx="5367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Lưu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ngồi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viết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6" name="图片 1">
            <a:extLst>
              <a:ext uri="{FF2B5EF4-FFF2-40B4-BE49-F238E27FC236}">
                <a16:creationId xmlns:a16="http://schemas.microsoft.com/office/drawing/2014/main" id="{BAE8320F-486B-47CD-AFC7-B1391C0BC4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59" y="-324604"/>
            <a:ext cx="3249383" cy="2290987"/>
          </a:xfrm>
          <a:prstGeom prst="rect">
            <a:avLst/>
          </a:prstGeom>
        </p:spPr>
      </p:pic>
      <p:pic>
        <p:nvPicPr>
          <p:cNvPr id="28" name="图片 11">
            <a:extLst>
              <a:ext uri="{FF2B5EF4-FFF2-40B4-BE49-F238E27FC236}">
                <a16:creationId xmlns:a16="http://schemas.microsoft.com/office/drawing/2014/main" id="{7B6C1EF2-042B-4688-8CA8-4F673F8C4E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3072361" y="1189671"/>
            <a:ext cx="5932471" cy="2378280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pic>
        <p:nvPicPr>
          <p:cNvPr id="31" name="图片 8">
            <a:extLst>
              <a:ext uri="{FF2B5EF4-FFF2-40B4-BE49-F238E27FC236}">
                <a16:creationId xmlns:a16="http://schemas.microsoft.com/office/drawing/2014/main" id="{70989A47-1960-4215-853F-56AFDA9A32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64" y="2246873"/>
            <a:ext cx="709908" cy="7603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A5DC9DD-71A3-4182-9481-354C90264642}"/>
              </a:ext>
            </a:extLst>
          </p:cNvPr>
          <p:cNvSpPr txBox="1"/>
          <p:nvPr/>
        </p:nvSpPr>
        <p:spPr>
          <a:xfrm>
            <a:off x="4221362" y="2100179"/>
            <a:ext cx="4309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lưng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chân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trí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9" name="图片 11">
            <a:extLst>
              <a:ext uri="{FF2B5EF4-FFF2-40B4-BE49-F238E27FC236}">
                <a16:creationId xmlns:a16="http://schemas.microsoft.com/office/drawing/2014/main" id="{7867C032-A88F-40D3-B94E-DC084DC3A2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2970873" y="2754712"/>
            <a:ext cx="5932471" cy="2378280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pic>
        <p:nvPicPr>
          <p:cNvPr id="41" name="图片 8">
            <a:extLst>
              <a:ext uri="{FF2B5EF4-FFF2-40B4-BE49-F238E27FC236}">
                <a16:creationId xmlns:a16="http://schemas.microsoft.com/office/drawing/2014/main" id="{C2755A00-DC1D-4644-9111-DA64CE551B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776" y="3811914"/>
            <a:ext cx="709908" cy="76039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D959A21-203E-4337-A6F1-C5EB88A8D59A}"/>
              </a:ext>
            </a:extLst>
          </p:cNvPr>
          <p:cNvSpPr txBox="1"/>
          <p:nvPr/>
        </p:nvSpPr>
        <p:spPr>
          <a:xfrm>
            <a:off x="4119583" y="3452721"/>
            <a:ext cx="38380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3" name="图片 11">
            <a:extLst>
              <a:ext uri="{FF2B5EF4-FFF2-40B4-BE49-F238E27FC236}">
                <a16:creationId xmlns:a16="http://schemas.microsoft.com/office/drawing/2014/main" id="{E21B8A44-ADA1-43D7-986A-E439D5B0D6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3046849" y="4281548"/>
            <a:ext cx="5932471" cy="2378280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pic>
        <p:nvPicPr>
          <p:cNvPr id="44" name="图片 8">
            <a:extLst>
              <a:ext uri="{FF2B5EF4-FFF2-40B4-BE49-F238E27FC236}">
                <a16:creationId xmlns:a16="http://schemas.microsoft.com/office/drawing/2014/main" id="{55A99500-AFAC-435B-8021-B9EE8F6E76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520" y="5380983"/>
            <a:ext cx="709908" cy="76039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18CC473-079E-402E-816F-0466E857CB51}"/>
              </a:ext>
            </a:extLst>
          </p:cNvPr>
          <p:cNvSpPr txBox="1"/>
          <p:nvPr/>
        </p:nvSpPr>
        <p:spPr>
          <a:xfrm>
            <a:off x="4008631" y="5019047"/>
            <a:ext cx="41601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4341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744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9" grpId="0"/>
      <p:bldP spid="42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838200" y="1481183"/>
            <a:ext cx="6214025" cy="4449699"/>
            <a:chOff x="872575" y="1000462"/>
            <a:chExt cx="6214025" cy="4449699"/>
          </a:xfrm>
        </p:grpSpPr>
        <p:grpSp>
          <p:nvGrpSpPr>
            <p:cNvPr id="20" name="组合 19"/>
            <p:cNvGrpSpPr/>
            <p:nvPr/>
          </p:nvGrpSpPr>
          <p:grpSpPr>
            <a:xfrm>
              <a:off x="1220964" y="2210239"/>
              <a:ext cx="5865636" cy="3239922"/>
              <a:chOff x="1828800" y="932842"/>
              <a:chExt cx="8333732" cy="424686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333732" cy="4246864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0" name="圆角矩形 39"/>
              <p:cNvSpPr/>
              <p:nvPr/>
            </p:nvSpPr>
            <p:spPr>
              <a:xfrm flipV="1">
                <a:off x="1930550" y="1007532"/>
                <a:ext cx="8131406" cy="4119793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10" y="2894233"/>
            <a:ext cx="5529590" cy="2946635"/>
          </a:xfrm>
          <a:prstGeom prst="rect">
            <a:avLst/>
          </a:prstGeom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id="{C9F7CBF7-4490-48F0-A120-46CE1AC4FF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128" y="469498"/>
            <a:ext cx="4449978" cy="11374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A2575D-9BA1-45A0-B1A8-499390525F39}"/>
              </a:ext>
            </a:extLst>
          </p:cNvPr>
          <p:cNvSpPr txBox="1"/>
          <p:nvPr/>
        </p:nvSpPr>
        <p:spPr>
          <a:xfrm>
            <a:off x="4817042" y="770905"/>
            <a:ext cx="3722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giá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D02858B-88BC-4695-9CBE-AFD4CBE1B62E}"/>
              </a:ext>
            </a:extLst>
          </p:cNvPr>
          <p:cNvSpPr/>
          <p:nvPr/>
        </p:nvSpPr>
        <p:spPr>
          <a:xfrm>
            <a:off x="1374036" y="3102654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E459666-85E5-41C6-A8F6-9ABC6951163B}"/>
              </a:ext>
            </a:extLst>
          </p:cNvPr>
          <p:cNvSpPr/>
          <p:nvPr/>
        </p:nvSpPr>
        <p:spPr>
          <a:xfrm>
            <a:off x="1325912" y="3936593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DC7CDFD-0DA6-4EB7-A37B-80262C3D8133}"/>
              </a:ext>
            </a:extLst>
          </p:cNvPr>
          <p:cNvSpPr/>
          <p:nvPr/>
        </p:nvSpPr>
        <p:spPr>
          <a:xfrm>
            <a:off x="1331084" y="4829600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6" name="Picture 12">
            <a:extLst>
              <a:ext uri="{FF2B5EF4-FFF2-40B4-BE49-F238E27FC236}">
                <a16:creationId xmlns:a16="http://schemas.microsoft.com/office/drawing/2014/main" id="{1E00E249-C4BF-4282-85ED-EE34D049EF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83474" y="3049184"/>
            <a:ext cx="548603" cy="565041"/>
          </a:xfrm>
          <a:prstGeom prst="rect">
            <a:avLst/>
          </a:prstGeom>
        </p:spPr>
      </p:pic>
      <p:pic>
        <p:nvPicPr>
          <p:cNvPr id="47" name="Picture 12">
            <a:extLst>
              <a:ext uri="{FF2B5EF4-FFF2-40B4-BE49-F238E27FC236}">
                <a16:creationId xmlns:a16="http://schemas.microsoft.com/office/drawing/2014/main" id="{A197420C-F8FC-4B63-895C-744AC2F570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76435" y="3936593"/>
            <a:ext cx="548603" cy="565041"/>
          </a:xfrm>
          <a:prstGeom prst="rect">
            <a:avLst/>
          </a:prstGeom>
        </p:spPr>
      </p:pic>
      <p:pic>
        <p:nvPicPr>
          <p:cNvPr id="48" name="Picture 12">
            <a:extLst>
              <a:ext uri="{FF2B5EF4-FFF2-40B4-BE49-F238E27FC236}">
                <a16:creationId xmlns:a16="http://schemas.microsoft.com/office/drawing/2014/main" id="{56FE927D-2D8B-4B00-9815-17DF086CB9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13807" y="4839466"/>
            <a:ext cx="548603" cy="565041"/>
          </a:xfrm>
          <a:prstGeom prst="rect">
            <a:avLst/>
          </a:prstGeom>
        </p:spPr>
      </p:pic>
      <p:pic>
        <p:nvPicPr>
          <p:cNvPr id="49" name="图片 10">
            <a:extLst>
              <a:ext uri="{FF2B5EF4-FFF2-40B4-BE49-F238E27FC236}">
                <a16:creationId xmlns:a16="http://schemas.microsoft.com/office/drawing/2014/main" id="{8FB2F8FD-B200-40FA-9BBC-082895FD94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5" y="5322670"/>
            <a:ext cx="6096000" cy="1798924"/>
          </a:xfrm>
          <a:prstGeom prst="rect">
            <a:avLst/>
          </a:prstGeom>
        </p:spPr>
      </p:pic>
      <p:pic>
        <p:nvPicPr>
          <p:cNvPr id="50" name="图片 31">
            <a:extLst>
              <a:ext uri="{FF2B5EF4-FFF2-40B4-BE49-F238E27FC236}">
                <a16:creationId xmlns:a16="http://schemas.microsoft.com/office/drawing/2014/main" id="{B4699CDB-8EE5-4143-81E3-F1C396C7E4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6435" y="5322670"/>
            <a:ext cx="6096000" cy="17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5030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4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716" y="1"/>
            <a:ext cx="1168283" cy="36340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56709" cy="38538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575049" cy="26418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778" y="-7375"/>
            <a:ext cx="5280322" cy="164178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94" y="1"/>
            <a:ext cx="2536506" cy="23303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076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pic>
        <p:nvPicPr>
          <p:cNvPr id="20" name="图片 13">
            <a:extLst>
              <a:ext uri="{FF2B5EF4-FFF2-40B4-BE49-F238E27FC236}">
                <a16:creationId xmlns:a16="http://schemas.microsoft.com/office/drawing/2014/main" id="{A8A257B7-F87F-443E-AECA-965576C5E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2092662" y="-311295"/>
            <a:ext cx="7838854" cy="3945328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0A6B09-1D3A-4257-9EA1-564A70652E82}"/>
              </a:ext>
            </a:extLst>
          </p:cNvPr>
          <p:cNvSpPr txBox="1"/>
          <p:nvPr/>
        </p:nvSpPr>
        <p:spPr>
          <a:xfrm>
            <a:off x="3375346" y="964759"/>
            <a:ext cx="5817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Nghe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Cánh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rừng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nắng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1977C"/>
              </a:solidFill>
              <a:effectLst>
                <a:glow rad="63500">
                  <a:srgbClr val="0DC8DB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AF600F-9E21-4E02-89D9-688D9D31668F}"/>
              </a:ext>
            </a:extLst>
          </p:cNvPr>
          <p:cNvSpPr txBox="1"/>
          <p:nvPr/>
        </p:nvSpPr>
        <p:spPr>
          <a:xfrm>
            <a:off x="3126407" y="3273825"/>
            <a:ext cx="54976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9434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9DEAEBD8-456C-42A0-ACEE-85B1F960FA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252832" y="4569061"/>
            <a:ext cx="773091" cy="817693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30128BB9-D2A4-4544-AC02-8C434918A2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185477" y="4565181"/>
            <a:ext cx="773091" cy="817693"/>
          </a:xfrm>
          <a:prstGeom prst="rect">
            <a:avLst/>
          </a:prstGeom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25AFE2F3-24AA-4F02-B334-729C4874E6D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24677" y="4544198"/>
            <a:ext cx="773091" cy="81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3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68" y="0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3" y="-3344567"/>
            <a:ext cx="12192000" cy="68580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612267" y="2547757"/>
            <a:ext cx="6252803" cy="1360323"/>
            <a:chOff x="3695927" y="1819716"/>
            <a:chExt cx="6881873" cy="102599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24766" y="1819716"/>
              <a:ext cx="5753034" cy="1003513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695927" y="1837738"/>
              <a:ext cx="1296436" cy="1007970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2DC8E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 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2</a:t>
              </a:r>
              <a:endPara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4906663" y="2069312"/>
              <a:ext cx="5566122" cy="4967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BÀI TẬP CHÍNH TẢ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8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3BA97EC-B568-4259-8E05-B056BCC1AD63}"/>
              </a:ext>
            </a:extLst>
          </p:cNvPr>
          <p:cNvGrpSpPr/>
          <p:nvPr/>
        </p:nvGrpSpPr>
        <p:grpSpPr>
          <a:xfrm>
            <a:off x="1771650" y="24081"/>
            <a:ext cx="9173985" cy="1323438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1CE9F78-356D-4E36-8F39-EFEF12AF92B3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0F03720-1397-44E1-9BC1-15918601F7A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3538055-28FF-4B72-A578-EFE25D4DD050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4AF9546-387E-4459-B18F-E66B8C8113A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pic>
        <p:nvPicPr>
          <p:cNvPr id="41" name="图片 8">
            <a:extLst>
              <a:ext uri="{FF2B5EF4-FFF2-40B4-BE49-F238E27FC236}">
                <a16:creationId xmlns:a16="http://schemas.microsoft.com/office/drawing/2014/main" id="{B0035DB2-05B3-45D1-B717-A729249A26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299"/>
            <a:ext cx="1548108" cy="165819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0C18CFD-793A-4B7B-A167-ECA09BE0C004}"/>
              </a:ext>
            </a:extLst>
          </p:cNvPr>
          <p:cNvSpPr txBox="1"/>
          <p:nvPr/>
        </p:nvSpPr>
        <p:spPr>
          <a:xfrm>
            <a:off x="1996891" y="35724"/>
            <a:ext cx="82454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Nhìn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tiếng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hoặc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8CD97E-1C0A-4212-9CF9-D096F9879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775" y="1604218"/>
            <a:ext cx="7829550" cy="520641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DD50258-6839-420F-8F4F-5B76678E9149}"/>
              </a:ext>
            </a:extLst>
          </p:cNvPr>
          <p:cNvSpPr/>
          <p:nvPr/>
        </p:nvSpPr>
        <p:spPr>
          <a:xfrm>
            <a:off x="3943350" y="1952625"/>
            <a:ext cx="1885950" cy="104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07E4EA-D131-48BE-B26F-373775C08AAB}"/>
              </a:ext>
            </a:extLst>
          </p:cNvPr>
          <p:cNvSpPr txBox="1"/>
          <p:nvPr/>
        </p:nvSpPr>
        <p:spPr>
          <a:xfrm>
            <a:off x="805991" y="1784873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CC790D9-F968-4788-891B-D14BCF056F50}"/>
              </a:ext>
            </a:extLst>
          </p:cNvPr>
          <p:cNvSpPr/>
          <p:nvPr/>
        </p:nvSpPr>
        <p:spPr>
          <a:xfrm>
            <a:off x="3000375" y="3000375"/>
            <a:ext cx="1885950" cy="104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5AAB14-F711-458B-B0AD-8112243347E3}"/>
              </a:ext>
            </a:extLst>
          </p:cNvPr>
          <p:cNvSpPr txBox="1"/>
          <p:nvPr/>
        </p:nvSpPr>
        <p:spPr>
          <a:xfrm>
            <a:off x="388708" y="2823718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70508E1-C28A-4512-98C2-02820C6451FF}"/>
              </a:ext>
            </a:extLst>
          </p:cNvPr>
          <p:cNvSpPr/>
          <p:nvPr/>
        </p:nvSpPr>
        <p:spPr>
          <a:xfrm>
            <a:off x="2891966" y="4365242"/>
            <a:ext cx="1222834" cy="104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84CD2CB-2AB2-42A2-BFA0-13CC2E01D5A3}"/>
              </a:ext>
            </a:extLst>
          </p:cNvPr>
          <p:cNvSpPr txBox="1"/>
          <p:nvPr/>
        </p:nvSpPr>
        <p:spPr>
          <a:xfrm>
            <a:off x="537254" y="4163873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gô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B9888D7-6116-4E37-8BB1-566F9F4C99BE}"/>
              </a:ext>
            </a:extLst>
          </p:cNvPr>
          <p:cNvSpPr/>
          <p:nvPr/>
        </p:nvSpPr>
        <p:spPr>
          <a:xfrm>
            <a:off x="3562350" y="5295092"/>
            <a:ext cx="1323975" cy="104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2A7F56C-2132-4813-B7E2-93AF98CDD782}"/>
              </a:ext>
            </a:extLst>
          </p:cNvPr>
          <p:cNvSpPr txBox="1"/>
          <p:nvPr/>
        </p:nvSpPr>
        <p:spPr>
          <a:xfrm>
            <a:off x="547687" y="5504028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gáy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2E513E3-69F4-4C68-9278-768293861118}"/>
              </a:ext>
            </a:extLst>
          </p:cNvPr>
          <p:cNvSpPr/>
          <p:nvPr/>
        </p:nvSpPr>
        <p:spPr>
          <a:xfrm>
            <a:off x="7172325" y="5164164"/>
            <a:ext cx="695326" cy="11786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346C98D-36E0-4FEB-B6FA-D6826BF379FE}"/>
              </a:ext>
            </a:extLst>
          </p:cNvPr>
          <p:cNvSpPr txBox="1"/>
          <p:nvPr/>
        </p:nvSpPr>
        <p:spPr>
          <a:xfrm>
            <a:off x="10601325" y="5430620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gậy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26" grpId="0" animBg="1"/>
      <p:bldP spid="27" grpId="0"/>
      <p:bldP spid="28" grpId="0" animBg="1"/>
      <p:bldP spid="34" grpId="0"/>
      <p:bldP spid="35" grpId="0" animBg="1"/>
      <p:bldP spid="36" grpId="0"/>
      <p:bldP spid="44" grpId="0" animBg="1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3BA97EC-B568-4259-8E05-B056BCC1AD63}"/>
              </a:ext>
            </a:extLst>
          </p:cNvPr>
          <p:cNvGrpSpPr/>
          <p:nvPr/>
        </p:nvGrpSpPr>
        <p:grpSpPr>
          <a:xfrm>
            <a:off x="1905000" y="685800"/>
            <a:ext cx="9173985" cy="1151724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1CE9F78-356D-4E36-8F39-EFEF12AF92B3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0F03720-1397-44E1-9BC1-15918601F7A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3538055-28FF-4B72-A578-EFE25D4DD050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4AF9546-387E-4459-B18F-E66B8C8113A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</p:grpSp>
      <p:pic>
        <p:nvPicPr>
          <p:cNvPr id="41" name="图片 8">
            <a:extLst>
              <a:ext uri="{FF2B5EF4-FFF2-40B4-BE49-F238E27FC236}">
                <a16:creationId xmlns:a16="http://schemas.microsoft.com/office/drawing/2014/main" id="{B0035DB2-05B3-45D1-B717-A729249A26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88" y="245212"/>
            <a:ext cx="1548108" cy="165819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0C18CFD-793A-4B7B-A167-ECA09BE0C004}"/>
              </a:ext>
            </a:extLst>
          </p:cNvPr>
          <p:cNvSpPr txBox="1"/>
          <p:nvPr/>
        </p:nvSpPr>
        <p:spPr>
          <a:xfrm>
            <a:off x="2207991" y="821737"/>
            <a:ext cx="82454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</a:t>
            </a:r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2F9BB8-6C98-4D8D-AB0B-7C21E9E694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934" y="3108960"/>
            <a:ext cx="6539995" cy="37490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CAF676-E1DF-435E-8FB7-A6F757AE3F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2622" y="2131164"/>
            <a:ext cx="6712278" cy="16521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4CFD66-F167-467E-ABA9-7102E469F29C}"/>
              </a:ext>
            </a:extLst>
          </p:cNvPr>
          <p:cNvSpPr txBox="1"/>
          <p:nvPr/>
        </p:nvSpPr>
        <p:spPr>
          <a:xfrm>
            <a:off x="1279364" y="3529302"/>
            <a:ext cx="4235304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B52239-F17D-415E-B259-B6E47ACAA87D}"/>
              </a:ext>
            </a:extLst>
          </p:cNvPr>
          <p:cNvSpPr txBox="1"/>
          <p:nvPr/>
        </p:nvSpPr>
        <p:spPr>
          <a:xfrm>
            <a:off x="525228" y="4376081"/>
            <a:ext cx="5743575" cy="1377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đầu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8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/>
          <p:bldP spid="16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/>
          <p:bldP spid="16" grpId="0"/>
          <p:bldP spid="17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D65E39EC-8456-41B7-B43B-96C5A921DDBD}"/>
              </a:ext>
            </a:extLst>
          </p:cNvPr>
          <p:cNvGraphicFramePr>
            <a:graphicFrameLocks noGrp="1"/>
          </p:cNvGraphicFramePr>
          <p:nvPr/>
        </p:nvGraphicFramePr>
        <p:xfrm>
          <a:off x="558638" y="390565"/>
          <a:ext cx="11061862" cy="65013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27812">
                  <a:extLst>
                    <a:ext uri="{9D8B030D-6E8A-4147-A177-3AD203B41FA5}">
                      <a16:colId xmlns:a16="http://schemas.microsoft.com/office/drawing/2014/main" val="1775803112"/>
                    </a:ext>
                  </a:extLst>
                </a:gridCol>
                <a:gridCol w="5734050">
                  <a:extLst>
                    <a:ext uri="{9D8B030D-6E8A-4147-A177-3AD203B41FA5}">
                      <a16:colId xmlns:a16="http://schemas.microsoft.com/office/drawing/2014/main" val="1073152033"/>
                    </a:ext>
                  </a:extLst>
                </a:gridCol>
              </a:tblGrid>
              <a:tr h="1029048">
                <a:tc>
                  <a:txBody>
                    <a:bodyPr/>
                    <a:lstStyle/>
                    <a:p>
                      <a:pPr algn="ctr"/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Từ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ngữ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tiếng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bắt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đầu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bằng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</a:t>
                      </a:r>
                      <a:endParaRPr lang="en-US" sz="4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Từ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ngữ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tiếng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bắt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đầu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bằng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</a:t>
                      </a:r>
                      <a:endParaRPr lang="en-US" sz="4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935067"/>
                  </a:ext>
                </a:extLst>
              </a:tr>
              <a:tr h="51907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512621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154663A3-9539-47E4-8B7B-C0137A8ED3E0}"/>
              </a:ext>
            </a:extLst>
          </p:cNvPr>
          <p:cNvGrpSpPr/>
          <p:nvPr/>
        </p:nvGrpSpPr>
        <p:grpSpPr>
          <a:xfrm>
            <a:off x="728501" y="1781234"/>
            <a:ext cx="2774358" cy="1463040"/>
            <a:chOff x="1184275" y="1965960"/>
            <a:chExt cx="2774358" cy="1463040"/>
          </a:xfrm>
        </p:grpSpPr>
        <p:pic>
          <p:nvPicPr>
            <p:cNvPr id="4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2A5AA389-4D9F-499F-A333-A7F8512DB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275" y="1965960"/>
              <a:ext cx="2774358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5BF6C79-1FD4-4A12-8334-B9217D4ED819}"/>
                </a:ext>
              </a:extLst>
            </p:cNvPr>
            <p:cNvSpPr txBox="1"/>
            <p:nvPr/>
          </p:nvSpPr>
          <p:spPr>
            <a:xfrm>
              <a:off x="1753812" y="2520496"/>
              <a:ext cx="20610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gà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B4E5EFD-9A36-4D5B-8DE6-44A674235E1E}"/>
              </a:ext>
            </a:extLst>
          </p:cNvPr>
          <p:cNvGrpSpPr/>
          <p:nvPr/>
        </p:nvGrpSpPr>
        <p:grpSpPr>
          <a:xfrm>
            <a:off x="3502859" y="1695690"/>
            <a:ext cx="2427564" cy="1280160"/>
            <a:chOff x="3683794" y="1826941"/>
            <a:chExt cx="2427564" cy="1280160"/>
          </a:xfrm>
        </p:grpSpPr>
        <p:pic>
          <p:nvPicPr>
            <p:cNvPr id="7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72776A71-BC22-4F03-8669-C921E75D9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8818B0A-A532-435B-9064-AB455E914D7E}"/>
                </a:ext>
              </a:extLst>
            </p:cNvPr>
            <p:cNvSpPr txBox="1"/>
            <p:nvPr/>
          </p:nvSpPr>
          <p:spPr>
            <a:xfrm>
              <a:off x="4328828" y="2289771"/>
              <a:ext cx="14604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gỗ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AE30A45-E37F-4D5B-8754-50EF94B5BA77}"/>
              </a:ext>
            </a:extLst>
          </p:cNvPr>
          <p:cNvGrpSpPr/>
          <p:nvPr/>
        </p:nvGrpSpPr>
        <p:grpSpPr>
          <a:xfrm>
            <a:off x="571500" y="3329818"/>
            <a:ext cx="2427564" cy="1280160"/>
            <a:chOff x="3683794" y="1826941"/>
            <a:chExt cx="2427564" cy="1280160"/>
          </a:xfrm>
        </p:grpSpPr>
        <p:pic>
          <p:nvPicPr>
            <p:cNvPr id="10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72F9FEB3-D83D-4A07-90AB-86A0559C57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7D183F2-2BA7-4873-A2D5-71793A77CA2A}"/>
                </a:ext>
              </a:extLst>
            </p:cNvPr>
            <p:cNvSpPr txBox="1"/>
            <p:nvPr/>
          </p:nvSpPr>
          <p:spPr>
            <a:xfrm>
              <a:off x="4216379" y="2174633"/>
              <a:ext cx="13623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gay go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D8E103-C360-47BB-98F0-6395B3D19721}"/>
              </a:ext>
            </a:extLst>
          </p:cNvPr>
          <p:cNvGrpSpPr/>
          <p:nvPr/>
        </p:nvGrpSpPr>
        <p:grpSpPr>
          <a:xfrm>
            <a:off x="3146195" y="3329817"/>
            <a:ext cx="2427564" cy="1280160"/>
            <a:chOff x="3683794" y="1826941"/>
            <a:chExt cx="2427564" cy="1280160"/>
          </a:xfrm>
        </p:grpSpPr>
        <p:pic>
          <p:nvPicPr>
            <p:cNvPr id="13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8CBBD8F3-86B3-4121-9224-98B7D23BD3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3ABFFF-D7E4-4AB6-8310-8B03D171C55D}"/>
                </a:ext>
              </a:extLst>
            </p:cNvPr>
            <p:cNvSpPr txBox="1"/>
            <p:nvPr/>
          </p:nvSpPr>
          <p:spPr>
            <a:xfrm>
              <a:off x="4157919" y="2244316"/>
              <a:ext cx="19498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4024B9-66A7-4333-94E2-AA5D93EB90FB}"/>
              </a:ext>
            </a:extLst>
          </p:cNvPr>
          <p:cNvGrpSpPr/>
          <p:nvPr/>
        </p:nvGrpSpPr>
        <p:grpSpPr>
          <a:xfrm>
            <a:off x="1397888" y="4749342"/>
            <a:ext cx="3496614" cy="1776545"/>
            <a:chOff x="3683794" y="1826941"/>
            <a:chExt cx="2427564" cy="1280160"/>
          </a:xfrm>
        </p:grpSpPr>
        <p:pic>
          <p:nvPicPr>
            <p:cNvPr id="16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78DCFCF2-14A8-46CA-8A59-3802975BC7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882D3AF-2580-4939-ADD7-374EDA911C11}"/>
                </a:ext>
              </a:extLst>
            </p:cNvPr>
            <p:cNvSpPr txBox="1"/>
            <p:nvPr/>
          </p:nvSpPr>
          <p:spPr>
            <a:xfrm>
              <a:off x="3994921" y="2389670"/>
              <a:ext cx="1894979" cy="421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gấp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giấy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E79D4E-7782-4F7E-9DAD-696A192D7033}"/>
              </a:ext>
            </a:extLst>
          </p:cNvPr>
          <p:cNvGrpSpPr/>
          <p:nvPr/>
        </p:nvGrpSpPr>
        <p:grpSpPr>
          <a:xfrm>
            <a:off x="6089569" y="1754804"/>
            <a:ext cx="3410283" cy="1392209"/>
            <a:chOff x="1485243" y="3480266"/>
            <a:chExt cx="3410283" cy="1392209"/>
          </a:xfrm>
        </p:grpSpPr>
        <p:pic>
          <p:nvPicPr>
            <p:cNvPr id="19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7D3BC675-70C0-432F-BE20-2C76C3F878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5243" y="3480266"/>
              <a:ext cx="2640043" cy="1392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392FBAB-67F6-4B63-B287-8210C0BD4F4D}"/>
                </a:ext>
              </a:extLst>
            </p:cNvPr>
            <p:cNvSpPr txBox="1"/>
            <p:nvPr/>
          </p:nvSpPr>
          <p:spPr>
            <a:xfrm>
              <a:off x="2121168" y="4013391"/>
              <a:ext cx="27743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73FA91-FF54-4631-9E63-23CC4B76CD23}"/>
              </a:ext>
            </a:extLst>
          </p:cNvPr>
          <p:cNvGrpSpPr/>
          <p:nvPr/>
        </p:nvGrpSpPr>
        <p:grpSpPr>
          <a:xfrm>
            <a:off x="8782018" y="1628212"/>
            <a:ext cx="3086542" cy="1463040"/>
            <a:chOff x="1184275" y="1965960"/>
            <a:chExt cx="3086542" cy="1463040"/>
          </a:xfrm>
        </p:grpSpPr>
        <p:pic>
          <p:nvPicPr>
            <p:cNvPr id="22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0E356E11-3065-4742-986D-4C2D1A704C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275" y="1965960"/>
              <a:ext cx="2774358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0574A84-1E52-44EA-A9E7-F2AB417D7D84}"/>
                </a:ext>
              </a:extLst>
            </p:cNvPr>
            <p:cNvSpPr txBox="1"/>
            <p:nvPr/>
          </p:nvSpPr>
          <p:spPr>
            <a:xfrm>
              <a:off x="1641113" y="2612258"/>
              <a:ext cx="26297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0818FFD-5C5D-4734-9B31-ED266A4E7C77}"/>
              </a:ext>
            </a:extLst>
          </p:cNvPr>
          <p:cNvGrpSpPr/>
          <p:nvPr/>
        </p:nvGrpSpPr>
        <p:grpSpPr>
          <a:xfrm>
            <a:off x="6022411" y="3232416"/>
            <a:ext cx="2774358" cy="1463040"/>
            <a:chOff x="1184275" y="1965960"/>
            <a:chExt cx="2774358" cy="1463040"/>
          </a:xfrm>
        </p:grpSpPr>
        <p:pic>
          <p:nvPicPr>
            <p:cNvPr id="25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CD182546-27E2-42FC-8FE2-437FFDC4D6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275" y="1965960"/>
              <a:ext cx="2774358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F05B749-5490-4E10-8BC1-338829D0DE83}"/>
                </a:ext>
              </a:extLst>
            </p:cNvPr>
            <p:cNvSpPr txBox="1"/>
            <p:nvPr/>
          </p:nvSpPr>
          <p:spPr>
            <a:xfrm>
              <a:off x="1312580" y="2588680"/>
              <a:ext cx="25875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ghẹ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946A5EF-AACF-49BE-B6BC-AA4A21B6140C}"/>
              </a:ext>
            </a:extLst>
          </p:cNvPr>
          <p:cNvGrpSpPr/>
          <p:nvPr/>
        </p:nvGrpSpPr>
        <p:grpSpPr>
          <a:xfrm>
            <a:off x="8888757" y="3263051"/>
            <a:ext cx="2427564" cy="1280160"/>
            <a:chOff x="3683794" y="1826941"/>
            <a:chExt cx="2427564" cy="1280160"/>
          </a:xfrm>
        </p:grpSpPr>
        <p:pic>
          <p:nvPicPr>
            <p:cNvPr id="28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719EADA8-C1B3-4407-9877-EC56283414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94" y="1826941"/>
              <a:ext cx="242756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527B459-167A-48ED-BCD8-09B43E6E1AC0}"/>
                </a:ext>
              </a:extLst>
            </p:cNvPr>
            <p:cNvSpPr txBox="1"/>
            <p:nvPr/>
          </p:nvSpPr>
          <p:spPr>
            <a:xfrm>
              <a:off x="3984780" y="2240703"/>
              <a:ext cx="18949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ghê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sợ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3ABF73B-A03C-4135-9994-AC3F3EF4E801}"/>
              </a:ext>
            </a:extLst>
          </p:cNvPr>
          <p:cNvGrpSpPr/>
          <p:nvPr/>
        </p:nvGrpSpPr>
        <p:grpSpPr>
          <a:xfrm>
            <a:off x="6986022" y="4690890"/>
            <a:ext cx="3927168" cy="1776545"/>
            <a:chOff x="2184190" y="1559156"/>
            <a:chExt cx="3927168" cy="1776545"/>
          </a:xfrm>
        </p:grpSpPr>
        <p:pic>
          <p:nvPicPr>
            <p:cNvPr id="31" name="Picture 2" descr="Free Cartoon Clouds Cliparts, Download Free Cartoon Clouds Cliparts png  images, Free ClipArts on Clipart Library">
              <a:extLst>
                <a:ext uri="{FF2B5EF4-FFF2-40B4-BE49-F238E27FC236}">
                  <a16:creationId xmlns:a16="http://schemas.microsoft.com/office/drawing/2014/main" id="{DD8308B0-3601-491A-A63B-DC91786A5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90" y="1559156"/>
              <a:ext cx="3927168" cy="1776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4991E25-A686-4103-B02E-D39AFB74B25A}"/>
                </a:ext>
              </a:extLst>
            </p:cNvPr>
            <p:cNvSpPr txBox="1"/>
            <p:nvPr/>
          </p:nvSpPr>
          <p:spPr>
            <a:xfrm>
              <a:off x="2837004" y="2254402"/>
              <a:ext cx="28902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thăm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58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C828D5C-2610-43F2-8763-7A6BFB378CCD}"/>
              </a:ext>
            </a:extLst>
          </p:cNvPr>
          <p:cNvSpPr/>
          <p:nvPr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65012BBB-D2D7-43A7-9E25-91EE8F16D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542" y="2654186"/>
            <a:ext cx="4572000" cy="4572000"/>
          </a:xfrm>
          <a:prstGeom prst="rect">
            <a:avLst/>
          </a:prstGeom>
        </p:spPr>
      </p:pic>
      <p:pic>
        <p:nvPicPr>
          <p:cNvPr id="5" name="Picture 4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A24169AD-6186-4B41-8DC4-45A22E9ABC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50" y="-124870"/>
            <a:ext cx="6858000" cy="6858000"/>
          </a:xfrm>
          <a:prstGeom prst="rect">
            <a:avLst/>
          </a:prstGeom>
        </p:spPr>
      </p:pic>
      <p:pic>
        <p:nvPicPr>
          <p:cNvPr id="7" name="Picture 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7BB9C4A6-A95D-49FB-B480-9AD0408FAB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1"/>
          <a:stretch/>
        </p:blipFill>
        <p:spPr>
          <a:xfrm>
            <a:off x="7291982" y="1907504"/>
            <a:ext cx="4793536" cy="493776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2BA606F9-745B-4EE5-A1A5-AD96FF21FE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57704">
            <a:off x="10463930" y="144764"/>
            <a:ext cx="1860804" cy="2011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19699F-E1DC-47C6-8672-14A2C1F95A2A}"/>
              </a:ext>
            </a:extLst>
          </p:cNvPr>
          <p:cNvSpPr txBox="1"/>
          <p:nvPr/>
        </p:nvSpPr>
        <p:spPr>
          <a:xfrm rot="21272280">
            <a:off x="3884237" y="2607122"/>
            <a:ext cx="2465025" cy="166321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60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008281" y="914400"/>
            <a:ext cx="7655587" cy="5256808"/>
            <a:chOff x="872575" y="1000462"/>
            <a:chExt cx="5985425" cy="3821297"/>
          </a:xfrm>
        </p:grpSpPr>
        <p:grpSp>
          <p:nvGrpSpPr>
            <p:cNvPr id="17" name="组合 16"/>
            <p:cNvGrpSpPr/>
            <p:nvPr/>
          </p:nvGrpSpPr>
          <p:grpSpPr>
            <a:xfrm>
              <a:off x="1220964" y="2210239"/>
              <a:ext cx="5637036" cy="2611520"/>
              <a:chOff x="1828800" y="932842"/>
              <a:chExt cx="8008944" cy="342316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008944" cy="3423160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 flipV="1">
                <a:off x="1930550" y="1007532"/>
                <a:ext cx="7814501" cy="3320734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1A05E88-E93B-446F-9EA2-F7A8649122EB}"/>
              </a:ext>
            </a:extLst>
          </p:cNvPr>
          <p:cNvGrpSpPr/>
          <p:nvPr/>
        </p:nvGrpSpPr>
        <p:grpSpPr>
          <a:xfrm>
            <a:off x="1922702" y="2583020"/>
            <a:ext cx="4968892" cy="443391"/>
            <a:chOff x="1606550" y="1476087"/>
            <a:chExt cx="4970689" cy="443551"/>
          </a:xfrm>
        </p:grpSpPr>
        <p:sp>
          <p:nvSpPr>
            <p:cNvPr id="18" name="MH_Other_5">
              <a:extLst>
                <a:ext uri="{FF2B5EF4-FFF2-40B4-BE49-F238E27FC236}">
                  <a16:creationId xmlns:a16="http://schemas.microsoft.com/office/drawing/2014/main" id="{5663367B-1C87-43A6-A009-8A2A27C51A0A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6180496" y="1501708"/>
              <a:ext cx="396743" cy="413464"/>
            </a:xfrm>
            <a:prstGeom prst="rect">
              <a:avLst/>
            </a:prstGeom>
            <a:solidFill>
              <a:srgbClr val="FFF9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MH_SubTitle_1">
              <a:extLst>
                <a:ext uri="{FF2B5EF4-FFF2-40B4-BE49-F238E27FC236}">
                  <a16:creationId xmlns:a16="http://schemas.microsoft.com/office/drawing/2014/main" id="{0CA46D69-6F5C-4369-9E5B-95D3BA775BD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998734" y="1500188"/>
              <a:ext cx="4143760" cy="413464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F2D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9935" anchor="ctr">
              <a:norm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MH_Other_6">
              <a:extLst>
                <a:ext uri="{FF2B5EF4-FFF2-40B4-BE49-F238E27FC236}">
                  <a16:creationId xmlns:a16="http://schemas.microsoft.com/office/drawing/2014/main" id="{A86D06E3-80D7-478A-B128-3C60334D250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606550" y="1510828"/>
              <a:ext cx="395223" cy="395223"/>
            </a:xfrm>
            <a:prstGeom prst="ellipse">
              <a:avLst/>
            </a:prstGeom>
            <a:noFill/>
            <a:ln w="57150">
              <a:solidFill>
                <a:srgbClr val="F2DC8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2DC8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C96838C2-2CF5-486A-9B5E-E4FE1BF55D5A}"/>
                </a:ext>
              </a:extLst>
            </p:cNvPr>
            <p:cNvSpPr/>
            <p:nvPr/>
          </p:nvSpPr>
          <p:spPr>
            <a:xfrm>
              <a:off x="2234075" y="1476087"/>
              <a:ext cx="2979633" cy="44355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68" y="1583014"/>
            <a:ext cx="1912507" cy="3691971"/>
          </a:xfrm>
          <a:prstGeom prst="rect">
            <a:avLst/>
          </a:prstGeom>
        </p:spPr>
      </p:pic>
      <p:pic>
        <p:nvPicPr>
          <p:cNvPr id="27" name="图片 10">
            <a:extLst>
              <a:ext uri="{FF2B5EF4-FFF2-40B4-BE49-F238E27FC236}">
                <a16:creationId xmlns:a16="http://schemas.microsoft.com/office/drawing/2014/main" id="{12602A87-54B1-4A04-9CDA-762B858B92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8" name="图片 31">
            <a:extLst>
              <a:ext uri="{FF2B5EF4-FFF2-40B4-BE49-F238E27FC236}">
                <a16:creationId xmlns:a16="http://schemas.microsoft.com/office/drawing/2014/main" id="{7C93D65F-A003-45A9-8346-58F4FB4447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99D7C4A-6A97-4686-B4DA-970232C62312}"/>
              </a:ext>
            </a:extLst>
          </p:cNvPr>
          <p:cNvSpPr txBox="1"/>
          <p:nvPr/>
        </p:nvSpPr>
        <p:spPr>
          <a:xfrm>
            <a:off x="1615368" y="3320116"/>
            <a:ext cx="6728854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nghe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chuyện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tích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mùa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6341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8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54" y="-3306332"/>
            <a:ext cx="12192000" cy="6858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6165A7-02E5-4D9E-B5D5-9C08237C5D10}"/>
              </a:ext>
            </a:extLst>
          </p:cNvPr>
          <p:cNvSpPr txBox="1"/>
          <p:nvPr/>
        </p:nvSpPr>
        <p:spPr>
          <a:xfrm>
            <a:off x="3657600" y="1911987"/>
            <a:ext cx="5105400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Xin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chào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và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hẹn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gặp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lại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C0504D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06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68" y="0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3" y="-3344567"/>
            <a:ext cx="12192000" cy="68580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612267" y="2547757"/>
            <a:ext cx="6252803" cy="1360323"/>
            <a:chOff x="3695927" y="1819716"/>
            <a:chExt cx="6881873" cy="102599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24766" y="1819716"/>
              <a:ext cx="5753034" cy="1003513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695927" y="1837738"/>
              <a:ext cx="1296436" cy="1007970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2DC8E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 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1</a:t>
              </a:r>
              <a:endPara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4992363" y="1837738"/>
              <a:ext cx="5566122" cy="94246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NGHE –VIẾT: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Cánh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rừng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trong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nắng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2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 rot="21050091" flipV="1">
            <a:off x="1706858" y="607839"/>
            <a:ext cx="8074279" cy="5708464"/>
          </a:xfrm>
          <a:prstGeom prst="rect">
            <a:avLst/>
          </a:prstGeom>
          <a:solidFill>
            <a:srgbClr val="FFF9E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74402" y="-343878"/>
            <a:ext cx="10331798" cy="6834028"/>
            <a:chOff x="1830343" y="-35343"/>
            <a:chExt cx="9009819" cy="5959597"/>
          </a:xfrm>
        </p:grpSpPr>
        <p:grpSp>
          <p:nvGrpSpPr>
            <p:cNvPr id="27" name="组合 26"/>
            <p:cNvGrpSpPr/>
            <p:nvPr/>
          </p:nvGrpSpPr>
          <p:grpSpPr>
            <a:xfrm>
              <a:off x="1830343" y="933748"/>
              <a:ext cx="8378969" cy="4990506"/>
              <a:chOff x="1828800" y="932844"/>
              <a:chExt cx="8382000" cy="499231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圆角矩形 27"/>
              <p:cNvSpPr/>
              <p:nvPr/>
            </p:nvSpPr>
            <p:spPr>
              <a:xfrm flipV="1">
                <a:off x="1828800" y="932844"/>
                <a:ext cx="8382000" cy="4992311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 flipV="1">
                <a:off x="1930550" y="1007531"/>
                <a:ext cx="8178500" cy="4842936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42469" y="-35343"/>
              <a:ext cx="2197693" cy="1646052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203087" y="188505"/>
            <a:ext cx="6940913" cy="978587"/>
            <a:chOff x="5226735" y="1950996"/>
            <a:chExt cx="5596750" cy="100261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934868" y="1963739"/>
              <a:ext cx="4686547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5856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226735" y="1950996"/>
              <a:ext cx="762000" cy="763587"/>
            </a:xfrm>
            <a:prstGeom prst="ellipse">
              <a:avLst/>
            </a:prstGeom>
            <a:gradFill>
              <a:gsLst>
                <a:gs pos="0">
                  <a:srgbClr val="83B07B"/>
                </a:gs>
                <a:gs pos="51000">
                  <a:srgbClr val="41977C"/>
                </a:gs>
                <a:gs pos="100000">
                  <a:srgbClr val="008B8F"/>
                </a:gs>
              </a:gsLst>
              <a:lin ang="5400000" scaled="1"/>
            </a:gradFill>
            <a:ln w="5715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199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6190805" y="2079986"/>
              <a:ext cx="4632680" cy="8736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83B07B"/>
                      </a:gs>
                      <a:gs pos="51000">
                        <a:srgbClr val="41977C"/>
                      </a:gs>
                      <a:gs pos="100000">
                        <a:srgbClr val="008B8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NGHE –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83B07B"/>
                      </a:gs>
                      <a:gs pos="51000">
                        <a:srgbClr val="41977C"/>
                      </a:gs>
                      <a:gs pos="100000">
                        <a:srgbClr val="008B8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VIẾT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83B07B"/>
                    </a:gs>
                    <a:gs pos="51000">
                      <a:srgbClr val="41977C"/>
                    </a:gs>
                    <a:gs pos="100000">
                      <a:srgbClr val="008B8F"/>
                    </a:gs>
                  </a:gsLst>
                  <a:lin ang="5400000" scaled="1"/>
                </a:gra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6" name="图片 10">
            <a:extLst>
              <a:ext uri="{FF2B5EF4-FFF2-40B4-BE49-F238E27FC236}">
                <a16:creationId xmlns:a16="http://schemas.microsoft.com/office/drawing/2014/main" id="{FE826B3F-04C2-4AF4-A8B8-E50D31C0F1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787B4179-ECEE-4B0A-B7D6-C83E3394A6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23FE42C1-0573-4446-A4A8-97672B319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505" y="1167092"/>
            <a:ext cx="9144000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A59CD9-E43F-4733-81BC-FDD6DAC894DF}"/>
              </a:ext>
            </a:extLst>
          </p:cNvPr>
          <p:cNvSpPr txBox="1"/>
          <p:nvPr/>
        </p:nvSpPr>
        <p:spPr>
          <a:xfrm>
            <a:off x="4262349" y="1450786"/>
            <a:ext cx="483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Cá</a:t>
            </a:r>
            <a:r>
              <a:rPr lang="el-GR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ζ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ǟừng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Ǉr</a:t>
            </a:r>
            <a:r>
              <a:rPr lang="el-GR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Ϊ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g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wắng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1525849" y="1931480"/>
            <a:ext cx="87750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Khi wắng đã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ạt jàu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Λ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łn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ững vī cây,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ε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úng Ǉċ ǟa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ωϙ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Ǉr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Ϊ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g Ǉ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Ğc wuĒ.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T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ς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łn đưŊg, Ūg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ΓϜ ωϙ 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ững cá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ǟừng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κ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uở xưa. BΗĞt bao cảζ sắc ηư hΗİn ǟa Ǉrưϐ jắt εúng Ǉċ: bầy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νΰ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Ŗ Ǉi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w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θ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ị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ε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đá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đu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Λ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łn cà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cao,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đàn hư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Ϋ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wai xi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Α−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p và h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Ηϛ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n là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ǟủ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au ǟa ǧ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ί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Ē,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ững vạt cỏ đẫm ǧ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ΰΩ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g l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Ϊ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g la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Ǉr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Ϊ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g wắng. </a:t>
            </a:r>
            <a:endParaRPr lang="en-US" sz="2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782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008281" y="914400"/>
            <a:ext cx="7655587" cy="5256808"/>
            <a:chOff x="872575" y="1000462"/>
            <a:chExt cx="5985425" cy="3821297"/>
          </a:xfrm>
        </p:grpSpPr>
        <p:grpSp>
          <p:nvGrpSpPr>
            <p:cNvPr id="17" name="组合 16"/>
            <p:cNvGrpSpPr/>
            <p:nvPr/>
          </p:nvGrpSpPr>
          <p:grpSpPr>
            <a:xfrm>
              <a:off x="1220964" y="2210239"/>
              <a:ext cx="5637036" cy="2611520"/>
              <a:chOff x="1828800" y="932842"/>
              <a:chExt cx="8008944" cy="342316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008944" cy="3423160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 flipV="1">
                <a:off x="1930550" y="1007532"/>
                <a:ext cx="7814501" cy="3320734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1A05E88-E93B-446F-9EA2-F7A8649122EB}"/>
              </a:ext>
            </a:extLst>
          </p:cNvPr>
          <p:cNvGrpSpPr/>
          <p:nvPr/>
        </p:nvGrpSpPr>
        <p:grpSpPr>
          <a:xfrm>
            <a:off x="1922702" y="2583020"/>
            <a:ext cx="4968892" cy="443391"/>
            <a:chOff x="1606550" y="1476087"/>
            <a:chExt cx="4970689" cy="443551"/>
          </a:xfrm>
        </p:grpSpPr>
        <p:sp>
          <p:nvSpPr>
            <p:cNvPr id="18" name="MH_Other_5">
              <a:extLst>
                <a:ext uri="{FF2B5EF4-FFF2-40B4-BE49-F238E27FC236}">
                  <a16:creationId xmlns:a16="http://schemas.microsoft.com/office/drawing/2014/main" id="{5663367B-1C87-43A6-A009-8A2A27C51A0A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6180496" y="1501708"/>
              <a:ext cx="396743" cy="413464"/>
            </a:xfrm>
            <a:prstGeom prst="rect">
              <a:avLst/>
            </a:prstGeom>
            <a:solidFill>
              <a:srgbClr val="FFF9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MH_SubTitle_1">
              <a:extLst>
                <a:ext uri="{FF2B5EF4-FFF2-40B4-BE49-F238E27FC236}">
                  <a16:creationId xmlns:a16="http://schemas.microsoft.com/office/drawing/2014/main" id="{0CA46D69-6F5C-4369-9E5B-95D3BA775BD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998734" y="1500188"/>
              <a:ext cx="4143760" cy="413464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F2D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9935" anchor="ctr">
              <a:norm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MH_Other_6">
              <a:extLst>
                <a:ext uri="{FF2B5EF4-FFF2-40B4-BE49-F238E27FC236}">
                  <a16:creationId xmlns:a16="http://schemas.microsoft.com/office/drawing/2014/main" id="{A86D06E3-80D7-478A-B128-3C60334D250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606550" y="1510828"/>
              <a:ext cx="395223" cy="395223"/>
            </a:xfrm>
            <a:prstGeom prst="ellipse">
              <a:avLst/>
            </a:prstGeom>
            <a:noFill/>
            <a:ln w="57150">
              <a:solidFill>
                <a:srgbClr val="F2DC8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2DC8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C96838C2-2CF5-486A-9B5E-E4FE1BF55D5A}"/>
                </a:ext>
              </a:extLst>
            </p:cNvPr>
            <p:cNvSpPr/>
            <p:nvPr/>
          </p:nvSpPr>
          <p:spPr>
            <a:xfrm>
              <a:off x="2234075" y="1476087"/>
              <a:ext cx="2979633" cy="44355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82652" y="686792"/>
            <a:ext cx="5249261" cy="729302"/>
            <a:chOff x="3382652" y="686792"/>
            <a:chExt cx="5249261" cy="729302"/>
          </a:xfrm>
        </p:grpSpPr>
        <p:sp>
          <p:nvSpPr>
            <p:cNvPr id="36" name="圆角矩形 35"/>
            <p:cNvSpPr/>
            <p:nvPr/>
          </p:nvSpPr>
          <p:spPr>
            <a:xfrm flipV="1">
              <a:off x="3382652" y="695459"/>
              <a:ext cx="5249261" cy="667115"/>
            </a:xfrm>
            <a:prstGeom prst="roundRect">
              <a:avLst>
                <a:gd name="adj" fmla="val 8395"/>
              </a:avLst>
            </a:prstGeom>
            <a:solidFill>
              <a:srgbClr val="127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3506138" y="686792"/>
              <a:ext cx="4764096" cy="72930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599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THẢO</a:t>
              </a:r>
              <a:r>
                <a:rPr kumimoji="0" lang="en-US" altLang="zh-CN" sz="35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599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LUẬN</a:t>
              </a:r>
              <a:r>
                <a:rPr kumimoji="0" lang="en-US" altLang="zh-CN" sz="35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NHÓM</a:t>
              </a:r>
              <a:endParaRPr kumimoji="0" lang="zh-CN" alt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68" y="1583014"/>
            <a:ext cx="1912507" cy="3691971"/>
          </a:xfrm>
          <a:prstGeom prst="rect">
            <a:avLst/>
          </a:prstGeom>
        </p:spPr>
      </p:pic>
      <p:pic>
        <p:nvPicPr>
          <p:cNvPr id="27" name="图片 10">
            <a:extLst>
              <a:ext uri="{FF2B5EF4-FFF2-40B4-BE49-F238E27FC236}">
                <a16:creationId xmlns:a16="http://schemas.microsoft.com/office/drawing/2014/main" id="{12602A87-54B1-4A04-9CDA-762B858B92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8" name="图片 31">
            <a:extLst>
              <a:ext uri="{FF2B5EF4-FFF2-40B4-BE49-F238E27FC236}">
                <a16:creationId xmlns:a16="http://schemas.microsoft.com/office/drawing/2014/main" id="{7C93D65F-A003-45A9-8346-58F4FB4447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99D7C4A-6A97-4686-B4DA-970232C62312}"/>
              </a:ext>
            </a:extLst>
          </p:cNvPr>
          <p:cNvSpPr txBox="1"/>
          <p:nvPr/>
        </p:nvSpPr>
        <p:spPr>
          <a:xfrm>
            <a:off x="1615368" y="3320116"/>
            <a:ext cx="6728854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Đoạn văn nói về gì?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715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5484374" y="968489"/>
            <a:ext cx="7774425" cy="4514789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33600"/>
            <a:ext cx="4095750" cy="3514725"/>
          </a:xfrm>
          <a:prstGeom prst="rect">
            <a:avLst/>
          </a:prstGeom>
        </p:spPr>
      </p:pic>
      <p:pic>
        <p:nvPicPr>
          <p:cNvPr id="23" name="图片 10">
            <a:extLst>
              <a:ext uri="{FF2B5EF4-FFF2-40B4-BE49-F238E27FC236}">
                <a16:creationId xmlns:a16="http://schemas.microsoft.com/office/drawing/2014/main" id="{49794D58-CAF1-4104-A32A-014126967C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4" name="图片 31">
            <a:extLst>
              <a:ext uri="{FF2B5EF4-FFF2-40B4-BE49-F238E27FC236}">
                <a16:creationId xmlns:a16="http://schemas.microsoft.com/office/drawing/2014/main" id="{374E3467-573D-4B5E-B162-2A112E86D2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9AD4D8C-4D6A-4DB8-9160-D534CC54539D}"/>
              </a:ext>
            </a:extLst>
          </p:cNvPr>
          <p:cNvSpPr txBox="1"/>
          <p:nvPr/>
        </p:nvSpPr>
        <p:spPr>
          <a:xfrm>
            <a:off x="6448426" y="2969171"/>
            <a:ext cx="6096000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đẹp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cảnh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núi</a:t>
            </a:r>
            <a:r>
              <a:rPr lang="en-US" sz="40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rừng</a:t>
            </a:r>
            <a:r>
              <a:rPr lang="en-US" sz="40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thưở</a:t>
            </a:r>
            <a:r>
              <a:rPr lang="en-US" sz="40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xưa</a:t>
            </a:r>
            <a:r>
              <a:rPr lang="en-US" sz="40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9" name="矩形 36">
            <a:extLst>
              <a:ext uri="{FF2B5EF4-FFF2-40B4-BE49-F238E27FC236}">
                <a16:creationId xmlns:a16="http://schemas.microsoft.com/office/drawing/2014/main" id="{225A7186-4733-46E4-B02E-8A66B735EDBA}"/>
              </a:ext>
            </a:extLst>
          </p:cNvPr>
          <p:cNvSpPr/>
          <p:nvPr/>
        </p:nvSpPr>
        <p:spPr>
          <a:xfrm>
            <a:off x="7312161" y="1442266"/>
            <a:ext cx="4118849" cy="139397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CHIA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SẺ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TRƯỚC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LỚP</a:t>
            </a:r>
            <a:endParaRPr kumimoji="0" lang="zh-CN" altLang="en-US" sz="3599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oiny" panose="02000903060500060000" pitchFamily="2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30" name="图片 22">
            <a:extLst>
              <a:ext uri="{FF2B5EF4-FFF2-40B4-BE49-F238E27FC236}">
                <a16:creationId xmlns:a16="http://schemas.microsoft.com/office/drawing/2014/main" id="{D07F5576-C93D-4D31-8CD7-DE355FC196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93" y="2362200"/>
            <a:ext cx="2872452" cy="3476857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id="{FCB2FA56-3014-46F0-8D12-0A21802EF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5" name="图片 31">
            <a:extLst>
              <a:ext uri="{FF2B5EF4-FFF2-40B4-BE49-F238E27FC236}">
                <a16:creationId xmlns:a16="http://schemas.microsoft.com/office/drawing/2014/main" id="{E9A3D925-36CD-4DCD-9FFC-C75D7E52B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26" name="图片 22">
            <a:extLst>
              <a:ext uri="{FF2B5EF4-FFF2-40B4-BE49-F238E27FC236}">
                <a16:creationId xmlns:a16="http://schemas.microsoft.com/office/drawing/2014/main" id="{FF7B5F78-6849-465B-A26E-483BE3C5C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7A314B-A67A-4D04-8C66-4DCE7FC527C0}"/>
              </a:ext>
            </a:extLst>
          </p:cNvPr>
          <p:cNvSpPr txBox="1"/>
          <p:nvPr/>
        </p:nvSpPr>
        <p:spPr>
          <a:xfrm>
            <a:off x="4430448" y="492407"/>
            <a:ext cx="4278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:a16="http://schemas.microsoft.com/office/drawing/2014/main" id="{F873DA58-49F1-490B-B51E-AD95F9FF05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74" y="-1134"/>
            <a:ext cx="1548108" cy="1658198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:a16="http://schemas.microsoft.com/office/drawing/2014/main" id="{0B6692B9-3719-437D-81B3-A760E499D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407710" y="1623622"/>
            <a:ext cx="3727584" cy="2853103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08C4E9F4-1458-44BA-86E9-BF020D3ACB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1816077"/>
            <a:ext cx="2046552" cy="1064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26DEEB5-C128-486B-AEA1-13DDC953ECF2}"/>
              </a:ext>
            </a:extLst>
          </p:cNvPr>
          <p:cNvSpPr txBox="1"/>
          <p:nvPr/>
        </p:nvSpPr>
        <p:spPr>
          <a:xfrm>
            <a:off x="804992" y="2388453"/>
            <a:ext cx="302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vòm</a:t>
            </a:r>
            <a:r>
              <a:rPr kumimoji="0" lang="en-029" sz="4400" b="1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400" b="1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cây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60FD4-2497-44DB-942C-83680A1CD43D}"/>
              </a:ext>
            </a:extLst>
          </p:cNvPr>
          <p:cNvSpPr txBox="1"/>
          <p:nvPr/>
        </p:nvSpPr>
        <p:spPr>
          <a:xfrm>
            <a:off x="4644301" y="2062380"/>
            <a:ext cx="196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vòm</a:t>
            </a:r>
            <a:r>
              <a:rPr kumimoji="0" lang="en-029" sz="28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:a16="http://schemas.microsoft.com/office/drawing/2014/main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48410" y="4432933"/>
            <a:ext cx="2097105" cy="217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64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4" grpId="1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93" y="2362200"/>
            <a:ext cx="2872452" cy="3476857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id="{FCB2FA56-3014-46F0-8D12-0A21802EF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5" name="图片 31">
            <a:extLst>
              <a:ext uri="{FF2B5EF4-FFF2-40B4-BE49-F238E27FC236}">
                <a16:creationId xmlns:a16="http://schemas.microsoft.com/office/drawing/2014/main" id="{E9A3D925-36CD-4DCD-9FFC-C75D7E52B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26" name="图片 22">
            <a:extLst>
              <a:ext uri="{FF2B5EF4-FFF2-40B4-BE49-F238E27FC236}">
                <a16:creationId xmlns:a16="http://schemas.microsoft.com/office/drawing/2014/main" id="{FF7B5F78-6849-465B-A26E-483BE3C5C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7A314B-A67A-4D04-8C66-4DCE7FC527C0}"/>
              </a:ext>
            </a:extLst>
          </p:cNvPr>
          <p:cNvSpPr txBox="1"/>
          <p:nvPr/>
        </p:nvSpPr>
        <p:spPr>
          <a:xfrm>
            <a:off x="4430448" y="492407"/>
            <a:ext cx="4278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:a16="http://schemas.microsoft.com/office/drawing/2014/main" id="{F873DA58-49F1-490B-B51E-AD95F9FF05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74" y="-1134"/>
            <a:ext cx="1548108" cy="1658198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:a16="http://schemas.microsoft.com/office/drawing/2014/main" id="{0B6692B9-3719-437D-81B3-A760E499D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407710" y="1623622"/>
            <a:ext cx="3727584" cy="2853103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08C4E9F4-1458-44BA-86E9-BF020D3ACB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1816077"/>
            <a:ext cx="2046552" cy="1064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26DEEB5-C128-486B-AEA1-13DDC953ECF2}"/>
              </a:ext>
            </a:extLst>
          </p:cNvPr>
          <p:cNvSpPr txBox="1"/>
          <p:nvPr/>
        </p:nvSpPr>
        <p:spPr>
          <a:xfrm>
            <a:off x="914198" y="2511328"/>
            <a:ext cx="302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44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thuở</a:t>
            </a:r>
            <a:r>
              <a:rPr lang="en-029" sz="44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44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xưa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60FD4-2497-44DB-942C-83680A1CD43D}"/>
              </a:ext>
            </a:extLst>
          </p:cNvPr>
          <p:cNvSpPr txBox="1"/>
          <p:nvPr/>
        </p:nvSpPr>
        <p:spPr>
          <a:xfrm>
            <a:off x="4620569" y="2144841"/>
            <a:ext cx="196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vòm</a:t>
            </a:r>
            <a:r>
              <a:rPr kumimoji="0" lang="en-029" sz="28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:a16="http://schemas.microsoft.com/office/drawing/2014/main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48410" y="4432933"/>
            <a:ext cx="2097105" cy="2178811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A9C3D952-31D7-4FC4-AC00-737F4E925A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77" y="1856166"/>
            <a:ext cx="2046552" cy="10645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469E1BA-3598-4A57-8E02-679CE395EACE}"/>
              </a:ext>
            </a:extLst>
          </p:cNvPr>
          <p:cNvSpPr txBox="1"/>
          <p:nvPr/>
        </p:nvSpPr>
        <p:spPr>
          <a:xfrm>
            <a:off x="6562938" y="2163668"/>
            <a:ext cx="302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2800" noProof="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thuở</a:t>
            </a:r>
            <a:r>
              <a:rPr lang="en-029" sz="2800" noProof="0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2800" noProof="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xưa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643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93" y="2362200"/>
            <a:ext cx="2872452" cy="3476857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id="{FCB2FA56-3014-46F0-8D12-0A21802EF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5" name="图片 31">
            <a:extLst>
              <a:ext uri="{FF2B5EF4-FFF2-40B4-BE49-F238E27FC236}">
                <a16:creationId xmlns:a16="http://schemas.microsoft.com/office/drawing/2014/main" id="{E9A3D925-36CD-4DCD-9FFC-C75D7E52BB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26" name="图片 22">
            <a:extLst>
              <a:ext uri="{FF2B5EF4-FFF2-40B4-BE49-F238E27FC236}">
                <a16:creationId xmlns:a16="http://schemas.microsoft.com/office/drawing/2014/main" id="{FF7B5F78-6849-465B-A26E-483BE3C5C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7A314B-A67A-4D04-8C66-4DCE7FC527C0}"/>
              </a:ext>
            </a:extLst>
          </p:cNvPr>
          <p:cNvSpPr txBox="1"/>
          <p:nvPr/>
        </p:nvSpPr>
        <p:spPr>
          <a:xfrm>
            <a:off x="4430448" y="492407"/>
            <a:ext cx="4278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27" name="图片 8">
            <a:extLst>
              <a:ext uri="{FF2B5EF4-FFF2-40B4-BE49-F238E27FC236}">
                <a16:creationId xmlns:a16="http://schemas.microsoft.com/office/drawing/2014/main" id="{F873DA58-49F1-490B-B51E-AD95F9FF05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74" y="-1134"/>
            <a:ext cx="1548108" cy="1658198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:a16="http://schemas.microsoft.com/office/drawing/2014/main" id="{0B6692B9-3719-437D-81B3-A760E499D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384" flipH="1">
            <a:off x="407710" y="1623622"/>
            <a:ext cx="3727584" cy="2853103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08C4E9F4-1458-44BA-86E9-BF020D3ACB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1816077"/>
            <a:ext cx="2046552" cy="1064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26DEEB5-C128-486B-AEA1-13DDC953ECF2}"/>
              </a:ext>
            </a:extLst>
          </p:cNvPr>
          <p:cNvSpPr txBox="1"/>
          <p:nvPr/>
        </p:nvSpPr>
        <p:spPr>
          <a:xfrm>
            <a:off x="804992" y="2388453"/>
            <a:ext cx="3022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0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60FD4-2497-44DB-942C-83680A1CD43D}"/>
              </a:ext>
            </a:extLst>
          </p:cNvPr>
          <p:cNvSpPr txBox="1"/>
          <p:nvPr/>
        </p:nvSpPr>
        <p:spPr>
          <a:xfrm>
            <a:off x="4680331" y="2122267"/>
            <a:ext cx="1961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vòm</a:t>
            </a:r>
            <a:r>
              <a:rPr kumimoji="0" lang="en-029" sz="28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6" name="Picture 7">
            <a:extLst>
              <a:ext uri="{FF2B5EF4-FFF2-40B4-BE49-F238E27FC236}">
                <a16:creationId xmlns:a16="http://schemas.microsoft.com/office/drawing/2014/main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48410" y="4432933"/>
            <a:ext cx="2097105" cy="2178811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id="{A9C3D952-31D7-4FC4-AC00-737F4E925A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677" y="1856166"/>
            <a:ext cx="2046552" cy="10645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469E1BA-3598-4A57-8E02-679CE395EACE}"/>
              </a:ext>
            </a:extLst>
          </p:cNvPr>
          <p:cNvSpPr txBox="1"/>
          <p:nvPr/>
        </p:nvSpPr>
        <p:spPr>
          <a:xfrm>
            <a:off x="6405003" y="2141839"/>
            <a:ext cx="302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thuở</a:t>
            </a:r>
            <a:r>
              <a:rPr kumimoji="0" lang="en-029" sz="28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xưa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D1332F-D729-4989-935E-A23BE0DACC29}"/>
              </a:ext>
            </a:extLst>
          </p:cNvPr>
          <p:cNvSpPr txBox="1"/>
          <p:nvPr/>
        </p:nvSpPr>
        <p:spPr>
          <a:xfrm>
            <a:off x="957392" y="2540853"/>
            <a:ext cx="3022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44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đẫm</a:t>
            </a:r>
            <a:r>
              <a:rPr lang="en-029" sz="44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44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sương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3" name="图片 18">
            <a:extLst>
              <a:ext uri="{FF2B5EF4-FFF2-40B4-BE49-F238E27FC236}">
                <a16:creationId xmlns:a16="http://schemas.microsoft.com/office/drawing/2014/main" id="{965086ED-C3F8-46D4-B841-E6CCE8EACB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9" y="3206413"/>
            <a:ext cx="2046552" cy="106457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83A6C23-E6C8-4AC0-9F8F-4C25B892C51E}"/>
              </a:ext>
            </a:extLst>
          </p:cNvPr>
          <p:cNvSpPr txBox="1"/>
          <p:nvPr/>
        </p:nvSpPr>
        <p:spPr>
          <a:xfrm>
            <a:off x="4056815" y="3492086"/>
            <a:ext cx="302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280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đẫm</a:t>
            </a:r>
            <a:r>
              <a:rPr lang="en-029" sz="2800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029" sz="2800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sương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911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716" y="1"/>
            <a:ext cx="1168283" cy="36340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56709" cy="38538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575049" cy="26418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0"/>
            <a:ext cx="5280322" cy="164178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94" y="1"/>
            <a:ext cx="2536506" cy="23303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076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grpSp>
        <p:nvGrpSpPr>
          <p:cNvPr id="20" name="组合 11">
            <a:extLst>
              <a:ext uri="{FF2B5EF4-FFF2-40B4-BE49-F238E27FC236}">
                <a16:creationId xmlns:a16="http://schemas.microsoft.com/office/drawing/2014/main" id="{B8C5C7D0-5763-47CE-A85B-EFF59597EC44}"/>
              </a:ext>
            </a:extLst>
          </p:cNvPr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圆角矩形 16">
              <a:extLst>
                <a:ext uri="{FF2B5EF4-FFF2-40B4-BE49-F238E27FC236}">
                  <a16:creationId xmlns:a16="http://schemas.microsoft.com/office/drawing/2014/main" id="{6AD9DCCE-AEE4-4CDF-8E82-F261D874C6AB}"/>
                </a:ext>
              </a:extLst>
            </p:cNvPr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圆角矩形 17">
              <a:extLst>
                <a:ext uri="{FF2B5EF4-FFF2-40B4-BE49-F238E27FC236}">
                  <a16:creationId xmlns:a16="http://schemas.microsoft.com/office/drawing/2014/main" id="{2C767CD4-7BCB-438A-BA0D-3DE3BC8E75C9}"/>
                </a:ext>
              </a:extLst>
            </p:cNvPr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E37F90E-D218-4E19-8293-231E98F4691A}"/>
              </a:ext>
            </a:extLst>
          </p:cNvPr>
          <p:cNvSpPr txBox="1"/>
          <p:nvPr/>
        </p:nvSpPr>
        <p:spPr>
          <a:xfrm>
            <a:off x="4304005" y="628686"/>
            <a:ext cx="4618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Lưu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trình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bày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pic>
        <p:nvPicPr>
          <p:cNvPr id="31" name="图片 8">
            <a:extLst>
              <a:ext uri="{FF2B5EF4-FFF2-40B4-BE49-F238E27FC236}">
                <a16:creationId xmlns:a16="http://schemas.microsoft.com/office/drawing/2014/main" id="{70989A47-1960-4215-853F-56AFDA9A322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803" y="0"/>
            <a:ext cx="1548108" cy="1658198"/>
          </a:xfrm>
          <a:prstGeom prst="rect">
            <a:avLst/>
          </a:prstGeom>
        </p:spPr>
      </p:pic>
      <p:pic>
        <p:nvPicPr>
          <p:cNvPr id="33" name="图片 22">
            <a:extLst>
              <a:ext uri="{FF2B5EF4-FFF2-40B4-BE49-F238E27FC236}">
                <a16:creationId xmlns:a16="http://schemas.microsoft.com/office/drawing/2014/main" id="{030533F4-8692-4D26-B485-2499B94FF84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3" y="2329794"/>
            <a:ext cx="2849396" cy="41172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A6B5720-E180-4B2D-A6A5-80148CC8BD9B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rgbClr val="70AD47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1901872" y="2350631"/>
            <a:ext cx="1152114" cy="53765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552C12C-872F-4D3D-A68F-B16645FAC6DF}"/>
              </a:ext>
            </a:extLst>
          </p:cNvPr>
          <p:cNvSpPr/>
          <p:nvPr/>
        </p:nvSpPr>
        <p:spPr>
          <a:xfrm>
            <a:off x="1368133" y="2768252"/>
            <a:ext cx="243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Lùi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BBCCE74-5462-4A31-821D-F2511F42268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70955" y="1965997"/>
            <a:ext cx="5556648" cy="37756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2459474-C1E5-43D6-9CFB-9A53ABC9BA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15877" y="2402809"/>
            <a:ext cx="475528" cy="42813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25E3019-1F12-48C2-A1E1-A342EAF65C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91405" y="2402808"/>
            <a:ext cx="396281" cy="42813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962CDD8-8E58-461C-96C9-D042BE8C9FD1}"/>
              </a:ext>
            </a:extLst>
          </p:cNvPr>
          <p:cNvSpPr txBox="1"/>
          <p:nvPr/>
        </p:nvSpPr>
        <p:spPr>
          <a:xfrm>
            <a:off x="4787686" y="2553863"/>
            <a:ext cx="7076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</a:rPr>
              <a:t>Khi wắng đã </a:t>
            </a:r>
            <a:r>
              <a:rPr lang="el-GR" sz="2400" b="1" dirty="0">
                <a:solidFill>
                  <a:srgbClr val="0070C0"/>
                </a:solidFill>
                <a:latin typeface="HP001 4 hàng" panose="020B0603050302020204" pitchFamily="34" charset="0"/>
              </a:rPr>
              <a:t>η</a:t>
            </a:r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</a:rPr>
              <a:t>ạt jàu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674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zp3bxc1p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448</Words>
  <Application>Microsoft Office PowerPoint</Application>
  <PresentationFormat>Widescreen</PresentationFormat>
  <Paragraphs>86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等线</vt:lpstr>
      <vt:lpstr>等线 Light</vt:lpstr>
      <vt:lpstr>Arial</vt:lpstr>
      <vt:lpstr>Calibri</vt:lpstr>
      <vt:lpstr>Calibri Light</vt:lpstr>
      <vt:lpstr>Coiny</vt:lpstr>
      <vt:lpstr>HP001 4 hàng</vt:lpstr>
      <vt:lpstr>Humanst521 BT</vt:lpstr>
      <vt:lpstr>Lato Hairline</vt:lpstr>
      <vt:lpstr>Lato Light</vt:lpstr>
      <vt:lpstr>Lato Regular</vt:lpstr>
      <vt:lpstr>Patrick Hand</vt:lpstr>
      <vt:lpstr>Times New Roman</vt:lpstr>
      <vt:lpstr>字魂17号-萌趣果冻体</vt:lpstr>
      <vt:lpstr>字魂59号-创粗黑</vt:lpstr>
      <vt:lpstr>1_Office Theme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Pham Dung</cp:lastModifiedBy>
  <cp:revision>20</cp:revision>
  <dcterms:created xsi:type="dcterms:W3CDTF">2022-06-05T02:31:36Z</dcterms:created>
  <dcterms:modified xsi:type="dcterms:W3CDTF">2025-10-12T15:01:56Z</dcterms:modified>
</cp:coreProperties>
</file>