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2025/10/12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Group 83">
            <a:extLst>
              <a:ext uri="{FF2B5EF4-FFF2-40B4-BE49-F238E27FC236}">
                <a16:creationId xmlns:a16="http://schemas.microsoft.com/office/drawing/2014/main" id="{1909E9FC-7728-4362-95E9-F5AEE902566E}"/>
              </a:ext>
            </a:extLst>
          </p:cNvPr>
          <p:cNvGrpSpPr/>
          <p:nvPr/>
        </p:nvGrpSpPr>
        <p:grpSpPr>
          <a:xfrm>
            <a:off x="2639304" y="1177978"/>
            <a:ext cx="6843940" cy="960431"/>
            <a:chOff x="2873170" y="343910"/>
            <a:chExt cx="4312010" cy="1280575"/>
          </a:xfrm>
        </p:grpSpPr>
        <p:sp>
          <p:nvSpPr>
            <p:cNvPr id="85" name="îṥḷíďê">
              <a:extLst>
                <a:ext uri="{FF2B5EF4-FFF2-40B4-BE49-F238E27FC236}">
                  <a16:creationId xmlns:a16="http://schemas.microsoft.com/office/drawing/2014/main" id="{F07602B5-7AC6-41A5-82F3-AE4C49DA82DB}"/>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86" name="Google Shape;5317;p41">
              <a:extLst>
                <a:ext uri="{FF2B5EF4-FFF2-40B4-BE49-F238E27FC236}">
                  <a16:creationId xmlns:a16="http://schemas.microsoft.com/office/drawing/2014/main" id="{E9CF6019-A175-4996-827B-49E132D126C3}"/>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pic>
        <p:nvPicPr>
          <p:cNvPr id="87" name="Picture 86" descr="Logo&#10;&#10;Description automatically generated">
            <a:extLst>
              <a:ext uri="{FF2B5EF4-FFF2-40B4-BE49-F238E27FC236}">
                <a16:creationId xmlns:a16="http://schemas.microsoft.com/office/drawing/2014/main"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
        <p:nvSpPr>
          <p:cNvPr id="5" name="TextBox 4">
            <a:extLst>
              <a:ext uri="{FF2B5EF4-FFF2-40B4-BE49-F238E27FC236}">
                <a16:creationId xmlns:a16="http://schemas.microsoft.com/office/drawing/2014/main" id="{918FC5DD-EFFF-5999-CCB4-1B67DFB7EA1B}"/>
              </a:ext>
            </a:extLst>
          </p:cNvPr>
          <p:cNvSpPr txBox="1"/>
          <p:nvPr/>
        </p:nvSpPr>
        <p:spPr>
          <a:xfrm>
            <a:off x="2947244" y="255620"/>
            <a:ext cx="62934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10"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42</TotalTime>
  <Words>278</Words>
  <Application>Microsoft Office PowerPoint</Application>
  <PresentationFormat>Widescreen</PresentationFormat>
  <Paragraphs>28</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Arial-Rounded</vt:lpstr>
      <vt:lpstr>Calibri</vt:lpstr>
      <vt:lpstr>Calibri Light</vt:lpstr>
      <vt:lpstr>Coiny</vt:lpstr>
      <vt:lpstr>Gloria Hallelujah</vt:lpstr>
      <vt:lpstr>iCiel Cadena</vt:lpstr>
      <vt:lpstr>OpenSans</vt:lpstr>
      <vt:lpstr>Times New Roman</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Pham Dung</cp:lastModifiedBy>
  <cp:revision>8</cp:revision>
  <dcterms:created xsi:type="dcterms:W3CDTF">2022-06-13T01:40:25Z</dcterms:created>
  <dcterms:modified xsi:type="dcterms:W3CDTF">2025-10-12T15:08:05Z</dcterms:modified>
</cp:coreProperties>
</file>