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5" r:id="rId3"/>
    <p:sldId id="309" r:id="rId4"/>
    <p:sldId id="268" r:id="rId5"/>
    <p:sldId id="290" r:id="rId6"/>
    <p:sldId id="267" r:id="rId7"/>
    <p:sldId id="310" r:id="rId8"/>
    <p:sldId id="311" r:id="rId9"/>
    <p:sldId id="312" r:id="rId10"/>
    <p:sldId id="295" r:id="rId11"/>
    <p:sldId id="296" r:id="rId12"/>
    <p:sldId id="297" r:id="rId13"/>
    <p:sldId id="306" r:id="rId14"/>
    <p:sldId id="307" r:id="rId15"/>
    <p:sldId id="308" r:id="rId16"/>
    <p:sldId id="301" r:id="rId17"/>
    <p:sldId id="302" r:id="rId18"/>
    <p:sldId id="303" r:id="rId19"/>
    <p:sldId id="30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8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D3AD23-2C1E-471C-AC6C-6BD6DD88D5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CB5334-D10B-47F1-AABF-CC668486C7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0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5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679" y="-1649253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858297" y="748331"/>
            <a:ext cx="8465574" cy="50040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2919" y="2294693"/>
            <a:ext cx="219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171" y="3205408"/>
            <a:ext cx="745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tích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loài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hoa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mùa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F7FDC-8453-FB73-49D3-360BED2BA974}"/>
              </a:ext>
            </a:extLst>
          </p:cNvPr>
          <p:cNvSpPr txBox="1"/>
          <p:nvPr/>
        </p:nvSpPr>
        <p:spPr>
          <a:xfrm>
            <a:off x="1858297" y="459243"/>
            <a:ext cx="7991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08CEFA-2535-45FC-BEF0-59ACD2A6F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1131D-C7D4-4660-B9AD-244B3942A2E7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Các loài hoa nói gì về cây xương rồng?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DF072-42F5-462C-9D7D-0ABA75BC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F10801-CD63-484D-B07F-42A03A9AA696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6D000C-3500-4EED-B34A-1E176B9E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C44BB-73F1-4649-B57E-0CF9A2BD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A6B3F2-E028-4114-890A-0EF059A183CB}"/>
              </a:ext>
            </a:extLst>
          </p:cNvPr>
          <p:cNvSpPr txBox="1"/>
          <p:nvPr/>
        </p:nvSpPr>
        <p:spPr>
          <a:xfrm>
            <a:off x="1550224" y="6455304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0EDB2B-8958-4FD9-A039-1DF6297DC153}"/>
              </a:ext>
            </a:extLst>
          </p:cNvPr>
          <p:cNvSpPr txBox="1"/>
          <p:nvPr/>
        </p:nvSpPr>
        <p:spPr>
          <a:xfrm>
            <a:off x="5232723" y="647646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623" flipH="1">
            <a:off x="1084268" y="246494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19912335"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Tạm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biệt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">
            <a:hlinkClick r:id="" action="ppaction://media"/>
            <a:extLst>
              <a:ext uri="{FF2B5EF4-FFF2-40B4-BE49-F238E27FC236}">
                <a16:creationId xmlns:a16="http://schemas.microsoft.com/office/drawing/2014/main" id="{6B9C9909-104B-4C54-B039-E88C97FFA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2595" y="1539856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 tích loài hoa của mùa hạ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79845" y="4814644"/>
            <a:ext cx="3874007" cy="1837514"/>
            <a:chOff x="7813265" y="649887"/>
            <a:chExt cx="3874007" cy="1837514"/>
          </a:xfrm>
        </p:grpSpPr>
        <p:grpSp>
          <p:nvGrpSpPr>
            <p:cNvPr id="40" name="Group 39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2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8365113" y="956435"/>
              <a:ext cx="277031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 – 2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44" name="Google Shape;1414;p52"/>
          <p:cNvSpPr/>
          <p:nvPr/>
        </p:nvSpPr>
        <p:spPr>
          <a:xfrm rot="18172184" flipH="1">
            <a:off x="7574856" y="1376896"/>
            <a:ext cx="546663" cy="119820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414;p52"/>
          <p:cNvSpPr/>
          <p:nvPr/>
        </p:nvSpPr>
        <p:spPr>
          <a:xfrm rot="17984190" flipH="1">
            <a:off x="8585791" y="3379779"/>
            <a:ext cx="546663" cy="168974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64936" y="378077"/>
            <a:ext cx="3174094" cy="1345125"/>
            <a:chOff x="551940" y="772411"/>
            <a:chExt cx="3174094" cy="1345125"/>
          </a:xfrm>
        </p:grpSpPr>
        <p:sp>
          <p:nvSpPr>
            <p:cNvPr id="47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49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58206" y="2460379"/>
                <a:ext cx="27318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sát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tranh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500221" y="2519574"/>
            <a:ext cx="3772352" cy="1542903"/>
            <a:chOff x="3876247" y="735258"/>
            <a:chExt cx="3772352" cy="1542903"/>
          </a:xfrm>
        </p:grpSpPr>
        <p:grpSp>
          <p:nvGrpSpPr>
            <p:cNvPr id="52" name="Group 5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54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055866" y="1056167"/>
              <a:ext cx="343074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thoại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6673DF-2D30-419F-84D3-96FFCD29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495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loài hoa chê xương rồng thân nhiều gai, xấu xí.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EE4DF-54FC-44FD-A790-BC372C33C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915" y="1994200"/>
            <a:ext cx="4370187" cy="41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935" y="2290488"/>
            <a:ext cx="5669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đã cho các loài hoa nước dự trữ của mình để các bạn khỏe lại.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10806-7957-4AA5-AF1B-F45DDD4B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34" y="2190856"/>
            <a:ext cx="3943350" cy="3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7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4F44-B582-46C9-A621-584014C1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878" y="2250730"/>
            <a:ext cx="3752734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8349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vui mừng vì mình cũng đã nở hoa.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AE9F6-CDC2-4CB6-9856-E0380D6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21" y="2190856"/>
            <a:ext cx="3609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297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446</Words>
  <Application>Microsoft Office PowerPoint</Application>
  <PresentationFormat>Widescreen</PresentationFormat>
  <Paragraphs>88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Calibri</vt:lpstr>
      <vt:lpstr>Coiny</vt:lpstr>
      <vt:lpstr>Pattaya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12</cp:revision>
  <dcterms:created xsi:type="dcterms:W3CDTF">2022-06-05T00:33:35Z</dcterms:created>
  <dcterms:modified xsi:type="dcterms:W3CDTF">2025-10-12T15:02:42Z</dcterms:modified>
</cp:coreProperties>
</file>