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32" r:id="rId5"/>
    <p:sldId id="2633" r:id="rId6"/>
    <p:sldId id="281" r:id="rId7"/>
    <p:sldId id="2631" r:id="rId8"/>
    <p:sldId id="2634" r:id="rId9"/>
    <p:sldId id="285" r:id="rId10"/>
    <p:sldId id="287" r:id="rId11"/>
    <p:sldId id="282" r:id="rId12"/>
    <p:sldId id="26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5253-2239-42B5-AB56-CEA965DE3ED2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365125"/>
            <a:ext cx="1142702" cy="114270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3.mp4"/><Relationship Id="rId7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4" y="146701"/>
            <a:ext cx="8171200" cy="5091506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6506" y="2360797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7627" y="3087129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</a:t>
            </a:r>
            <a:r>
              <a:rPr kumimoji="0" lang="en-US" sz="3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– </a:t>
            </a:r>
            <a:r>
              <a:rPr kumimoji="0" lang="en-US" sz="36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507" y="4001273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Ôn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: 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  <a:ea typeface="HP001" panose="020B0604020202020204" charset="0"/>
              </a:rPr>
              <a:t>A,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B5F6A-D46B-5A74-AED8-CDE8970702A0}"/>
              </a:ext>
            </a:extLst>
          </p:cNvPr>
          <p:cNvSpPr txBox="1"/>
          <p:nvPr/>
        </p:nvSpPr>
        <p:spPr>
          <a:xfrm>
            <a:off x="4315910" y="470498"/>
            <a:ext cx="7385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1296081" y="1581328"/>
            <a:ext cx="10061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Ai 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Nǖớ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κ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g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Ğng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Ngǌ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L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à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 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Ǉ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łn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xây</a:t>
            </a:r>
            <a:endParaRPr lang="en-US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pPr algn="r"/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F343A-52B4-4356-A04C-DFFA75942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564" y="692748"/>
            <a:ext cx="6511092" cy="139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2282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0C22BD-60B2-47C9-8FF5-AD446958F1A0}"/>
              </a:ext>
            </a:extLst>
          </p:cNvPr>
          <p:cNvSpPr txBox="1"/>
          <p:nvPr/>
        </p:nvSpPr>
        <p:spPr>
          <a:xfrm>
            <a:off x="3555340" y="4318567"/>
            <a:ext cx="3626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499361" y="3202745"/>
            <a:ext cx="801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Ai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endParaRPr 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4567A-AD1E-4EF0-8399-15CA40D43BD2}"/>
              </a:ext>
            </a:extLst>
          </p:cNvPr>
          <p:cNvSpPr txBox="1"/>
          <p:nvPr/>
        </p:nvSpPr>
        <p:spPr>
          <a:xfrm>
            <a:off x="1963615" y="4031173"/>
            <a:ext cx="9533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Nǖớ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g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Ğng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Ngǌ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L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à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 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Ǉ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łn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xây</a:t>
            </a:r>
            <a:endParaRPr lang="en-US" sz="36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4472162" y="1989967"/>
            <a:ext cx="1221911" cy="1274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B65002-C73A-488F-A571-C817CBF3D1E5}"/>
              </a:ext>
            </a:extLst>
          </p:cNvPr>
          <p:cNvCxnSpPr>
            <a:cxnSpLocks/>
          </p:cNvCxnSpPr>
          <p:nvPr/>
        </p:nvCxnSpPr>
        <p:spPr>
          <a:xfrm flipH="1">
            <a:off x="3089238" y="2150846"/>
            <a:ext cx="5859338" cy="1985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3"/>
              <a:chOff x="4005053" y="589247"/>
              <a:chExt cx="3872791" cy="3501643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2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Luyện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chữ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xiên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20;p5"/>
          <p:cNvGrpSpPr/>
          <p:nvPr/>
        </p:nvGrpSpPr>
        <p:grpSpPr>
          <a:xfrm>
            <a:off x="0" y="5748444"/>
            <a:ext cx="12192000" cy="1115227"/>
            <a:chOff x="0" y="4260525"/>
            <a:chExt cx="9144000" cy="887338"/>
          </a:xfrm>
        </p:grpSpPr>
        <p:sp>
          <p:nvSpPr>
            <p:cNvPr id="112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23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136;p5"/>
          <p:cNvGrpSpPr/>
          <p:nvPr/>
        </p:nvGrpSpPr>
        <p:grpSpPr>
          <a:xfrm>
            <a:off x="786130" y="5834261"/>
            <a:ext cx="10236961" cy="1063443"/>
            <a:chOff x="1046797" y="6114528"/>
            <a:chExt cx="7677721" cy="963749"/>
          </a:xfrm>
        </p:grpSpPr>
        <p:sp>
          <p:nvSpPr>
            <p:cNvPr id="128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33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47;p5"/>
          <p:cNvSpPr/>
          <p:nvPr/>
        </p:nvSpPr>
        <p:spPr>
          <a:xfrm rot="10800000">
            <a:off x="5388221" y="5873689"/>
            <a:ext cx="1079013" cy="282619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0783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31B5C-B7CD-46FB-9C9E-143CE6B90C55}"/>
              </a:ext>
            </a:extLst>
          </p:cNvPr>
          <p:cNvSpPr/>
          <p:nvPr/>
        </p:nvSpPr>
        <p:spPr>
          <a:xfrm>
            <a:off x="8285858" y="4792820"/>
            <a:ext cx="2318416" cy="472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A66508-6B95-4423-A60D-C5638E643E8A}"/>
              </a:ext>
            </a:extLst>
          </p:cNvPr>
          <p:cNvSpPr txBox="1"/>
          <p:nvPr/>
        </p:nvSpPr>
        <p:spPr>
          <a:xfrm>
            <a:off x="5868000" y="-88482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F4B4CF"/>
              </a:solidFill>
              <a:latin typeface="iCiel Cadena" panose="02000503000000020004" pitchFamily="50" charset="0"/>
            </a:endParaRPr>
          </a:p>
        </p:txBody>
      </p:sp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6AD496-3D14-4816-9B93-7F597BF27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5" y="2244087"/>
            <a:ext cx="4064829" cy="434217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E219B2B-E96F-45E5-98A0-0D4A5573AD8B}"/>
              </a:ext>
            </a:extLst>
          </p:cNvPr>
          <p:cNvGrpSpPr/>
          <p:nvPr/>
        </p:nvGrpSpPr>
        <p:grpSpPr>
          <a:xfrm>
            <a:off x="489145" y="1042023"/>
            <a:ext cx="4005055" cy="1013086"/>
            <a:chOff x="1904227" y="992170"/>
            <a:chExt cx="2468655" cy="8801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48A01CC-348E-46BD-8D77-0EF918DC93D1}"/>
                </a:ext>
              </a:extLst>
            </p:cNvPr>
            <p:cNvSpPr txBox="1"/>
            <p:nvPr/>
          </p:nvSpPr>
          <p:spPr>
            <a:xfrm>
              <a:off x="1904227" y="992170"/>
              <a:ext cx="2468655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6F2B6-8160-4DEE-AA8E-1C7C719CBA77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A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57" name="Oval Callout 50">
            <a:extLst>
              <a:ext uri="{FF2B5EF4-FFF2-40B4-BE49-F238E27FC236}">
                <a16:creationId xmlns:a16="http://schemas.microsoft.com/office/drawing/2014/main" id="{4A4A3A0C-CBFB-4DDD-9204-04DA100568E8}"/>
              </a:ext>
            </a:extLst>
          </p:cNvPr>
          <p:cNvSpPr/>
          <p:nvPr/>
        </p:nvSpPr>
        <p:spPr>
          <a:xfrm>
            <a:off x="1484061" y="1826477"/>
            <a:ext cx="1763137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D881F4-FFF7-49FA-B756-9ADB0A5BF69D}"/>
              </a:ext>
            </a:extLst>
          </p:cNvPr>
          <p:cNvGrpSpPr/>
          <p:nvPr/>
        </p:nvGrpSpPr>
        <p:grpSpPr>
          <a:xfrm>
            <a:off x="9963436" y="5399401"/>
            <a:ext cx="2264958" cy="1393337"/>
            <a:chOff x="6865144" y="3555389"/>
            <a:chExt cx="2166889" cy="15881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94DFFF-8E7C-45BF-995E-6CB5D559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B66FEF7-C25B-45D6-B816-C6E4ECD722DD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4" name="HƯỚNG DẪN VIẾT CHỮ HOA A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1E63545D-0561-4921-8126-D7F4E44488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762" y="925264"/>
            <a:ext cx="6811355" cy="3831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2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4642" y="5171715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446810" y="4320608"/>
            <a:ext cx="1981963" cy="24300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9537A60-0A9F-4F92-B748-6D0DF29F24D7}"/>
              </a:ext>
            </a:extLst>
          </p:cNvPr>
          <p:cNvSpPr/>
          <p:nvPr/>
        </p:nvSpPr>
        <p:spPr>
          <a:xfrm>
            <a:off x="5558522" y="434348"/>
            <a:ext cx="6690167" cy="19778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376947-940B-4EBA-99FF-6E09FD1304B2}"/>
              </a:ext>
            </a:extLst>
          </p:cNvPr>
          <p:cNvSpPr txBox="1"/>
          <p:nvPr/>
        </p:nvSpPr>
        <p:spPr>
          <a:xfrm>
            <a:off x="1542908" y="4089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DC10E79-53E4-4224-A2B6-D1F1DD5A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18" y="2048920"/>
            <a:ext cx="4064829" cy="4342174"/>
          </a:xfrm>
          <a:prstGeom prst="rect">
            <a:avLst/>
          </a:prstGeom>
        </p:spPr>
      </p:pic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id="{1EB5B8D1-DE11-4BA6-AE86-96D80F306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40890"/>
            <a:ext cx="968561" cy="9685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10BF08E-6FAF-4D09-8167-7EE47615903E}"/>
              </a:ext>
            </a:extLst>
          </p:cNvPr>
          <p:cNvGrpSpPr/>
          <p:nvPr/>
        </p:nvGrpSpPr>
        <p:grpSpPr>
          <a:xfrm>
            <a:off x="8340615" y="695348"/>
            <a:ext cx="3928180" cy="1014947"/>
            <a:chOff x="1824148" y="990552"/>
            <a:chExt cx="2421270" cy="8817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5BEE2-1C0B-46DA-AFF5-F14A0CBDB8C0}"/>
                </a:ext>
              </a:extLst>
            </p:cNvPr>
            <p:cNvSpPr txBox="1"/>
            <p:nvPr/>
          </p:nvSpPr>
          <p:spPr>
            <a:xfrm>
              <a:off x="1824148" y="990552"/>
              <a:ext cx="2421270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E6CAB-EF4F-4CB0-9924-E612640369E3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Ă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375521-DB10-4300-8E77-DFE811650B98}"/>
              </a:ext>
            </a:extLst>
          </p:cNvPr>
          <p:cNvGrpSpPr/>
          <p:nvPr/>
        </p:nvGrpSpPr>
        <p:grpSpPr>
          <a:xfrm>
            <a:off x="-104141" y="5456606"/>
            <a:ext cx="2264958" cy="1393337"/>
            <a:chOff x="6865144" y="3555389"/>
            <a:chExt cx="2166889" cy="158811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AB207F-E857-4464-92AA-F5452ADD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2BE354-ADDE-4F88-98A1-09F67948CC49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5" name="Oval Callout 50">
            <a:extLst>
              <a:ext uri="{FF2B5EF4-FFF2-40B4-BE49-F238E27FC236}">
                <a16:creationId xmlns:a16="http://schemas.microsoft.com/office/drawing/2014/main" id="{E7FE4F21-3546-4283-92F0-8C4EBBC668A9}"/>
              </a:ext>
            </a:extLst>
          </p:cNvPr>
          <p:cNvSpPr/>
          <p:nvPr/>
        </p:nvSpPr>
        <p:spPr>
          <a:xfrm>
            <a:off x="7570659" y="1417743"/>
            <a:ext cx="1908349" cy="923731"/>
          </a:xfrm>
          <a:prstGeom prst="wedgeEllipseCallout">
            <a:avLst>
              <a:gd name="adj1" fmla="val 17408"/>
              <a:gd name="adj2" fmla="val 61780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Ă - CỠ CHỮ 2.5 LY - _KIẾN THỨC TIỂU HỌC_ (1)">
            <a:hlinkClick r:id="" action="ppaction://media"/>
            <a:extLst>
              <a:ext uri="{FF2B5EF4-FFF2-40B4-BE49-F238E27FC236}">
                <a16:creationId xmlns:a16="http://schemas.microsoft.com/office/drawing/2014/main" id="{49568511-5531-4C86-BB2E-C46DF8D935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623" y="1201001"/>
            <a:ext cx="7034618" cy="3956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CF56925-A236-463D-8991-7BE993AD4348}"/>
              </a:ext>
            </a:extLst>
          </p:cNvPr>
          <p:cNvSpPr txBox="1"/>
          <p:nvPr/>
        </p:nvSpPr>
        <p:spPr>
          <a:xfrm>
            <a:off x="5842998" y="-691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181717"/>
                </a:solidFill>
              </a:ln>
              <a:solidFill>
                <a:srgbClr val="E92B72"/>
              </a:solidFill>
              <a:latin typeface="iCiel Cadena" panose="02000503000000020004" pitchFamily="50" charset="0"/>
            </a:endParaRPr>
          </a:p>
        </p:txBody>
      </p:sp>
      <p:pic>
        <p:nvPicPr>
          <p:cNvPr id="39" name="Picture 3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CA383F-113C-40FA-BED2-D371E6126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2" y="2288003"/>
            <a:ext cx="4064829" cy="4342174"/>
          </a:xfrm>
          <a:prstGeom prst="rect">
            <a:avLst/>
          </a:prstGeom>
        </p:spPr>
      </p:pic>
      <p:pic>
        <p:nvPicPr>
          <p:cNvPr id="45" name="Picture 44" descr="Shape, circle&#10;&#10;Description automatically generated">
            <a:extLst>
              <a:ext uri="{FF2B5EF4-FFF2-40B4-BE49-F238E27FC236}">
                <a16:creationId xmlns:a16="http://schemas.microsoft.com/office/drawing/2014/main" id="{67108CB5-A3D1-45BD-A62D-5DCFD7055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68" y="161436"/>
            <a:ext cx="968561" cy="96856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FABCA6A-2DBA-420D-98F6-8DD82575237A}"/>
              </a:ext>
            </a:extLst>
          </p:cNvPr>
          <p:cNvGrpSpPr/>
          <p:nvPr/>
        </p:nvGrpSpPr>
        <p:grpSpPr>
          <a:xfrm>
            <a:off x="359228" y="1040160"/>
            <a:ext cx="3751912" cy="1014948"/>
            <a:chOff x="1824148" y="990552"/>
            <a:chExt cx="2312621" cy="88172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77B3C9-81A7-417B-9015-E1DB251176F7}"/>
                </a:ext>
              </a:extLst>
            </p:cNvPr>
            <p:cNvSpPr txBox="1"/>
            <p:nvPr/>
          </p:nvSpPr>
          <p:spPr>
            <a:xfrm>
              <a:off x="1824148" y="990552"/>
              <a:ext cx="2312621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DFCDB2-7FB3-4251-AB1B-5424E96616E4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Â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E04F2D-508C-4892-AFB1-048A7EA5759A}"/>
              </a:ext>
            </a:extLst>
          </p:cNvPr>
          <p:cNvGrpSpPr/>
          <p:nvPr/>
        </p:nvGrpSpPr>
        <p:grpSpPr>
          <a:xfrm>
            <a:off x="10038086" y="5511480"/>
            <a:ext cx="2264958" cy="1393337"/>
            <a:chOff x="6865144" y="3555389"/>
            <a:chExt cx="2166889" cy="158811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6CCB799-125F-41AA-890E-07BDAACA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3E488F3-AEFB-4603-ACE4-3CB2E494776A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6" name="Oval Callout 50">
            <a:extLst>
              <a:ext uri="{FF2B5EF4-FFF2-40B4-BE49-F238E27FC236}">
                <a16:creationId xmlns:a16="http://schemas.microsoft.com/office/drawing/2014/main" id="{4236BD65-88EC-4851-82AE-58ADCE2C6DB5}"/>
              </a:ext>
            </a:extLst>
          </p:cNvPr>
          <p:cNvSpPr/>
          <p:nvPr/>
        </p:nvSpPr>
        <p:spPr>
          <a:xfrm>
            <a:off x="3140899" y="1986982"/>
            <a:ext cx="1827341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Â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92E9F60E-2127-4BA9-80FE-AFC153584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53363" y="1358438"/>
            <a:ext cx="6759868" cy="3802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câu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ứng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dụng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301</Words>
  <Application>Microsoft Office PowerPoint</Application>
  <PresentationFormat>Widescreen</PresentationFormat>
  <Paragraphs>72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Coiny</vt:lpstr>
      <vt:lpstr>HP001 4 hàng</vt:lpstr>
      <vt:lpstr>iCiel Cadena</vt:lpstr>
      <vt:lpstr>inpin heiti</vt:lpstr>
      <vt:lpstr>Odibee Sans</vt:lpstr>
      <vt:lpstr>Pacifico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31</cp:revision>
  <dcterms:created xsi:type="dcterms:W3CDTF">2022-05-10T14:05:41Z</dcterms:created>
  <dcterms:modified xsi:type="dcterms:W3CDTF">2025-10-12T14:59:22Z</dcterms:modified>
</cp:coreProperties>
</file>