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85" r:id="rId4"/>
    <p:sldId id="2636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302" r:id="rId14"/>
    <p:sldId id="2633" r:id="rId15"/>
    <p:sldId id="2635" r:id="rId16"/>
    <p:sldId id="2634" r:id="rId17"/>
    <p:sldId id="263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Dung" userId="fcace84d5edb3c65" providerId="LiveId" clId="{5C627DD7-63A2-41BC-A0CA-5F2C8E2824B8}"/>
    <pc:docChg chg="delSld delMainMaster">
      <pc:chgData name="Pham Dung" userId="fcace84d5edb3c65" providerId="LiveId" clId="{5C627DD7-63A2-41BC-A0CA-5F2C8E2824B8}" dt="2025-10-12T14:49:30.905" v="0" actId="47"/>
      <pc:docMkLst>
        <pc:docMk/>
      </pc:docMkLst>
      <pc:sldChg chg="del">
        <pc:chgData name="Pham Dung" userId="fcace84d5edb3c65" providerId="LiveId" clId="{5C627DD7-63A2-41BC-A0CA-5F2C8E2824B8}" dt="2025-10-12T14:49:30.905" v="0" actId="47"/>
        <pc:sldMkLst>
          <pc:docMk/>
          <pc:sldMk cId="4156026740" sldId="508"/>
        </pc:sldMkLst>
      </pc:sldChg>
      <pc:sldMasterChg chg="del delSldLayout">
        <pc:chgData name="Pham Dung" userId="fcace84d5edb3c65" providerId="LiveId" clId="{5C627DD7-63A2-41BC-A0CA-5F2C8E2824B8}" dt="2025-10-12T14:49:30.905" v="0" actId="47"/>
        <pc:sldMasterMkLst>
          <pc:docMk/>
          <pc:sldMasterMk cId="2774687789" sldId="2147483668"/>
        </pc:sldMasterMkLst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3808170122" sldId="2147483669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3024799589" sldId="2147483670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1030369718" sldId="2147483671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43106447" sldId="2147483672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1949252538" sldId="2147483673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3383700811" sldId="2147483674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1965500100" sldId="2147483675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835645012" sldId="2147483676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1260002392" sldId="2147483677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2992658293" sldId="2147483678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1533353663" sldId="2147483679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3406195566" sldId="2147483680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2237581003" sldId="2147483681"/>
          </pc:sldLayoutMkLst>
        </pc:sldLayoutChg>
        <pc:sldLayoutChg chg="del">
          <pc:chgData name="Pham Dung" userId="fcace84d5edb3c65" providerId="LiveId" clId="{5C627DD7-63A2-41BC-A0CA-5F2C8E2824B8}" dt="2025-10-12T14:49:30.905" v="0" actId="47"/>
          <pc:sldLayoutMkLst>
            <pc:docMk/>
            <pc:sldMasterMk cId="2774687789" sldId="2147483668"/>
            <pc:sldLayoutMk cId="2128531873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CA228-8E12-9AC4-74E2-CC26AF91FF40}"/>
              </a:ext>
            </a:extLst>
          </p:cNvPr>
          <p:cNvSpPr txBox="1"/>
          <p:nvPr/>
        </p:nvSpPr>
        <p:spPr>
          <a:xfrm>
            <a:off x="2223777" y="427949"/>
            <a:ext cx="7072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592</Words>
  <Application>Microsoft Office PowerPoint</Application>
  <PresentationFormat>Widescreen</PresentationFormat>
  <Paragraphs>128</Paragraphs>
  <Slides>18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Times New Roman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Pham Dung</cp:lastModifiedBy>
  <cp:revision>27</cp:revision>
  <dcterms:created xsi:type="dcterms:W3CDTF">2022-05-21T08:09:05Z</dcterms:created>
  <dcterms:modified xsi:type="dcterms:W3CDTF">2025-10-12T14:49:33Z</dcterms:modified>
</cp:coreProperties>
</file>