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22A75-46F6-34AB-5049-EFB7F393AFE2}"/>
              </a:ext>
            </a:extLst>
          </p:cNvPr>
          <p:cNvSpPr txBox="1"/>
          <p:nvPr/>
        </p:nvSpPr>
        <p:spPr>
          <a:xfrm>
            <a:off x="2325634" y="349178"/>
            <a:ext cx="6909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nhé!”</a:t>
            </a:r>
          </a:p>
          <a:p>
            <a:pPr lvl="0" algn="r"/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535</Words>
  <Application>Microsoft Office PowerPoint</Application>
  <PresentationFormat>Widescreen</PresentationFormat>
  <Paragraphs>97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Arial</vt:lpstr>
      <vt:lpstr>Arial-Rounded</vt:lpstr>
      <vt:lpstr>Calibri</vt:lpstr>
      <vt:lpstr>Odibee Sans</vt:lpstr>
      <vt:lpstr>SVN-SAF</vt:lpstr>
      <vt:lpstr>Times New Roman</vt:lpstr>
      <vt:lpstr>UVN Banh Mi</vt:lpstr>
      <vt:lpstr>UVN Gia Dinh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Pham Dung</cp:lastModifiedBy>
  <cp:revision>24</cp:revision>
  <dcterms:created xsi:type="dcterms:W3CDTF">2022-06-21T02:14:53Z</dcterms:created>
  <dcterms:modified xsi:type="dcterms:W3CDTF">2025-10-12T15:19:02Z</dcterms:modified>
</cp:coreProperties>
</file>