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76" y="8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3/16/2025</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smtClean="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45439" y="768842"/>
            <a:ext cx="10037260" cy="149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dirty="0" smtClean="0">
                <a:solidFill>
                  <a:srgbClr val="FF0066"/>
                </a:solidFill>
                <a:latin typeface="Times New Roman" pitchFamily="18" charset="0"/>
              </a:rPr>
              <a:t>UBND QUẬN DƯƠNG KINH</a:t>
            </a:r>
          </a:p>
          <a:p>
            <a:pPr algn="ctr" defTabSz="913912" fontAlgn="base">
              <a:spcBef>
                <a:spcPct val="50000"/>
              </a:spcBef>
              <a:spcAft>
                <a:spcPct val="0"/>
              </a:spcAft>
            </a:pPr>
            <a:r>
              <a:rPr lang="en-US" altLang="en-US" sz="3500" b="1" dirty="0" smtClean="0">
                <a:solidFill>
                  <a:srgbClr val="FF0066"/>
                </a:solidFill>
                <a:latin typeface="Times New Roman" pitchFamily="18" charset="0"/>
              </a:rPr>
              <a:t>TRƯỜNG TIỂU HỌC ANH DŨNG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91211" y="3296323"/>
            <a:ext cx="12345716" cy="169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 VIỆT</a:t>
            </a:r>
          </a:p>
          <a:p>
            <a:pPr algn="ctr" defTabSz="913912" eaLnBrk="1" fontAlgn="base" hangingPunct="1">
              <a:spcBef>
                <a:spcPts val="1799"/>
              </a:spcBef>
              <a:spcAft>
                <a:spcPct val="0"/>
              </a:spcAft>
              <a:defRPr/>
            </a:pPr>
            <a:r>
              <a:rPr lang="en-US" sz="43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smtClean="0">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smtClean="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smtClean="0">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652</Words>
  <Application>Microsoft Office PowerPoint</Application>
  <PresentationFormat>Custom</PresentationFormat>
  <Paragraphs>81</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2022-06-27T10:38:08Z</dcterms:created>
  <dcterms:modified xsi:type="dcterms:W3CDTF">2025-03-16T08:28:00Z</dcterms:modified>
</cp:coreProperties>
</file>