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3040" r:id="rId8"/>
    <p:sldId id="3075" r:id="rId9"/>
    <p:sldId id="3121" r:id="rId10"/>
    <p:sldId id="312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96" y="99163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04" y="2978069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6231" y="253417"/>
            <a:ext cx="7619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UBND QUẬN DƯƠNG KINH</a:t>
            </a:r>
          </a:p>
          <a:p>
            <a:r>
              <a:rPr lang="en-US" sz="3600" dirty="0" smtClean="0"/>
              <a:t>TRƯỜNG TIỂU HỌC ANH DŨNG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45923" y="1926077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TIN HỌC 3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722</Words>
  <Application>Microsoft Office PowerPoint</Application>
  <PresentationFormat>Widescreen</PresentationFormat>
  <Paragraphs>60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方正黑体_GBK</vt:lpstr>
      <vt:lpstr>等线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182</cp:revision>
  <dcterms:created xsi:type="dcterms:W3CDTF">2021-11-14T08:33:55Z</dcterms:created>
  <dcterms:modified xsi:type="dcterms:W3CDTF">2025-03-16T08:45:54Z</dcterms:modified>
</cp:coreProperties>
</file>