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66" r:id="rId4"/>
    <p:sldId id="270" r:id="rId5"/>
    <p:sldId id="272" r:id="rId6"/>
    <p:sldId id="274" r:id="rId7"/>
    <p:sldId id="276" r:id="rId8"/>
    <p:sldId id="261" r:id="rId9"/>
    <p:sldId id="27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08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UBND QUẬN DƯƠNG KINH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TRƯỜNG TIỂU HỌC ANH DŨNG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0719" y="3138079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xmlns="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440</Words>
  <Application>Microsoft Office PowerPoint</Application>
  <PresentationFormat>Custom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2025-03-16T08:41:26Z</dcterms:modified>
</cp:coreProperties>
</file>