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8" r:id="rId4"/>
    <p:sldId id="265" r:id="rId5"/>
    <p:sldId id="259" r:id="rId6"/>
    <p:sldId id="260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CC3300"/>
    <a:srgbClr val="FFCC29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08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UBND QUẬN DƯƠNG KINH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TRƯỜNG TIỂU HỌC ANH DŨNG 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2939414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(T2)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49" y="1703356"/>
            <a:ext cx="14782800" cy="4412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8" y="6553200"/>
            <a:ext cx="13030200" cy="2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24" y="2988163"/>
            <a:ext cx="14250656" cy="48276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37" y="5789039"/>
            <a:ext cx="2586967" cy="1552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449" y="5789039"/>
            <a:ext cx="2628629" cy="1629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259" y="5663265"/>
            <a:ext cx="2356285" cy="1678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299" y="5579016"/>
            <a:ext cx="2575395" cy="1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253821" cy="2474253"/>
            <a:chOff x="1470819" y="1943100"/>
            <a:chExt cx="9253821" cy="247425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85918"/>
              <a:ext cx="8653331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13 450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90 000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10 001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99 999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3437" y="1775254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13 449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3437" y="2972663"/>
            <a:ext cx="1600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2719" y="2362200"/>
            <a:ext cx="15799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8233" y="3551463"/>
            <a:ext cx="1973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rgbClr val="FFCC2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101673" y="990028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33" y="2791177"/>
            <a:ext cx="14018131" cy="403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11363" y="3048000"/>
            <a:ext cx="1447070" cy="1518791"/>
            <a:chOff x="8748649" y="7244208"/>
            <a:chExt cx="1447070" cy="1518791"/>
          </a:xfrm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23795" y="4919567"/>
            <a:ext cx="1447070" cy="1518791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5658" y="5132521"/>
            <a:ext cx="1604619" cy="1518791"/>
            <a:chOff x="8748649" y="7336053"/>
            <a:chExt cx="1447070" cy="1518791"/>
          </a:xfrm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43319" y="3326451"/>
            <a:ext cx="1687884" cy="961887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1381006">
              <a:off x="5736004" y="7805046"/>
              <a:ext cx="12954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923795" y="3195190"/>
            <a:ext cx="1505972" cy="1295400"/>
            <a:chOff x="9908947" y="7306843"/>
            <a:chExt cx="1505972" cy="1295400"/>
          </a:xfrm>
        </p:grpSpPr>
        <p:sp>
          <p:nvSpPr>
            <p:cNvPr id="18" name="Cube 17"/>
            <p:cNvSpPr/>
            <p:nvPr/>
          </p:nvSpPr>
          <p:spPr>
            <a:xfrm>
              <a:off x="9967119" y="7306843"/>
              <a:ext cx="1447800" cy="1295400"/>
            </a:xfrm>
            <a:prstGeom prst="cub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8947" y="7785643"/>
              <a:ext cx="12191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9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203</Words>
  <Application>Microsoft Office PowerPoint</Application>
  <PresentationFormat>Custom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2022-07-10T01:37:20Z</dcterms:created>
  <dcterms:modified xsi:type="dcterms:W3CDTF">2025-03-16T08:42:51Z</dcterms:modified>
</cp:coreProperties>
</file>