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4" r:id="rId3"/>
    <p:sldId id="261" r:id="rId4"/>
    <p:sldId id="262" r:id="rId5"/>
    <p:sldId id="265" r:id="rId6"/>
    <p:sldId id="268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65D6D-987D-4E6B-8BF3-6C3927E8E96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2882-4017-434F-A3FA-7324054D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3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AED11-6D46-4446-9DA9-94B155AFE5A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Google Shape;5137;g112904f8b81_0_2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8" name="Google Shape;5138;g112904f8b81_0_2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6" name="Google Shape;5046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54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6" name="Google Shape;5046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811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dca708d971_1_4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1dca708d971_1_4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1dca708d971_1_2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1dca708d971_1_2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4591-FA18-4316-92EC-64D46E6DD36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A68-2393-41BC-945B-09E81831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0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4591-FA18-4316-92EC-64D46E6DD36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A68-2393-41BC-945B-09E81831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9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4591-FA18-4316-92EC-64D46E6DD36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A68-2393-41BC-945B-09E81831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6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" name="Google Shape;2754;p33"/>
          <p:cNvGrpSpPr/>
          <p:nvPr/>
        </p:nvGrpSpPr>
        <p:grpSpPr>
          <a:xfrm>
            <a:off x="-92" y="-548"/>
            <a:ext cx="9143872" cy="6859093"/>
            <a:chOff x="238125" y="846625"/>
            <a:chExt cx="7143650" cy="4019000"/>
          </a:xfrm>
        </p:grpSpPr>
        <p:sp>
          <p:nvSpPr>
            <p:cNvPr id="2755" name="Google Shape;2755;p3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" name="Google Shape;2813;p3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" name="Google Shape;2814;p3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" name="Google Shape;2815;p3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" name="Google Shape;2816;p3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" name="Google Shape;2817;p3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" name="Google Shape;2818;p3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" name="Google Shape;2819;p3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" name="Google Shape;2820;p3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" name="Google Shape;2821;p3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" name="Google Shape;2822;p3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" name="Google Shape;2823;p3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" name="Google Shape;2824;p3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" name="Google Shape;2825;p3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" name="Google Shape;2826;p3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" name="Google Shape;2827;p3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" name="Google Shape;2828;p3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" name="Google Shape;2829;p3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" name="Google Shape;2830;p3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" name="Google Shape;2831;p3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" name="Google Shape;2832;p3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" name="Google Shape;2833;p3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34" name="Google Shape;2834;p33"/>
          <p:cNvSpPr/>
          <p:nvPr/>
        </p:nvSpPr>
        <p:spPr>
          <a:xfrm>
            <a:off x="1483525" y="1496167"/>
            <a:ext cx="6177000" cy="37276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5" name="Google Shape;2835;p33"/>
          <p:cNvSpPr txBox="1">
            <a:spLocks noGrp="1"/>
          </p:cNvSpPr>
          <p:nvPr>
            <p:ph type="title"/>
          </p:nvPr>
        </p:nvSpPr>
        <p:spPr>
          <a:xfrm>
            <a:off x="2382800" y="2287867"/>
            <a:ext cx="4378500" cy="9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36" name="Google Shape;2836;p33"/>
          <p:cNvSpPr txBox="1">
            <a:spLocks noGrp="1"/>
          </p:cNvSpPr>
          <p:nvPr>
            <p:ph type="subTitle" idx="1"/>
          </p:nvPr>
        </p:nvSpPr>
        <p:spPr>
          <a:xfrm>
            <a:off x="2382800" y="3231333"/>
            <a:ext cx="4378500" cy="13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37" name="Google Shape;2837;p33"/>
          <p:cNvSpPr/>
          <p:nvPr/>
        </p:nvSpPr>
        <p:spPr>
          <a:xfrm>
            <a:off x="593437" y="2287884"/>
            <a:ext cx="188366" cy="24672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8" name="Google Shape;2838;p33"/>
          <p:cNvSpPr/>
          <p:nvPr/>
        </p:nvSpPr>
        <p:spPr>
          <a:xfrm>
            <a:off x="6745695" y="547763"/>
            <a:ext cx="232475" cy="303412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9" name="Google Shape;2839;p33"/>
          <p:cNvSpPr/>
          <p:nvPr/>
        </p:nvSpPr>
        <p:spPr>
          <a:xfrm>
            <a:off x="8553324" y="1427354"/>
            <a:ext cx="233173" cy="30411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0" name="Google Shape;2840;p33"/>
          <p:cNvSpPr/>
          <p:nvPr/>
        </p:nvSpPr>
        <p:spPr>
          <a:xfrm>
            <a:off x="7142804" y="349339"/>
            <a:ext cx="150570" cy="195583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1" name="Google Shape;2841;p33"/>
          <p:cNvSpPr/>
          <p:nvPr/>
        </p:nvSpPr>
        <p:spPr>
          <a:xfrm>
            <a:off x="8501271" y="544944"/>
            <a:ext cx="149843" cy="196289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2" name="Google Shape;2842;p33"/>
          <p:cNvSpPr/>
          <p:nvPr/>
        </p:nvSpPr>
        <p:spPr>
          <a:xfrm flipH="1">
            <a:off x="429936" y="3880199"/>
            <a:ext cx="232475" cy="303896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3" name="Google Shape;2843;p33"/>
          <p:cNvSpPr/>
          <p:nvPr/>
        </p:nvSpPr>
        <p:spPr>
          <a:xfrm flipH="1">
            <a:off x="281489" y="3698622"/>
            <a:ext cx="149871" cy="195620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4" name="Google Shape;2844;p33"/>
          <p:cNvSpPr/>
          <p:nvPr/>
        </p:nvSpPr>
        <p:spPr>
          <a:xfrm>
            <a:off x="2205645" y="372514"/>
            <a:ext cx="232475" cy="303412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5" name="Google Shape;2845;p33"/>
          <p:cNvSpPr/>
          <p:nvPr/>
        </p:nvSpPr>
        <p:spPr>
          <a:xfrm>
            <a:off x="6828294" y="6096719"/>
            <a:ext cx="149871" cy="195620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56298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-92" y="-548"/>
            <a:ext cx="9143872" cy="6859093"/>
            <a:chOff x="238125" y="846625"/>
            <a:chExt cx="7143650" cy="4019000"/>
          </a:xfrm>
        </p:grpSpPr>
        <p:sp>
          <p:nvSpPr>
            <p:cNvPr id="103" name="Google Shape;103;p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2" name="Google Shape;182;p3"/>
          <p:cNvSpPr/>
          <p:nvPr/>
        </p:nvSpPr>
        <p:spPr>
          <a:xfrm flipH="1">
            <a:off x="1483475" y="1685333"/>
            <a:ext cx="6177000" cy="37416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xfrm>
            <a:off x="2789275" y="2634600"/>
            <a:ext cx="3565500" cy="15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3"/>
          <p:cNvSpPr txBox="1">
            <a:spLocks noGrp="1"/>
          </p:cNvSpPr>
          <p:nvPr>
            <p:ph type="subTitle" idx="1"/>
          </p:nvPr>
        </p:nvSpPr>
        <p:spPr>
          <a:xfrm>
            <a:off x="2439450" y="4497697"/>
            <a:ext cx="42651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" name="Google Shape;185;p3"/>
          <p:cNvSpPr txBox="1">
            <a:spLocks noGrp="1"/>
          </p:cNvSpPr>
          <p:nvPr>
            <p:ph type="title" idx="2" hasCustomPrompt="1"/>
          </p:nvPr>
        </p:nvSpPr>
        <p:spPr>
          <a:xfrm>
            <a:off x="4020600" y="1184241"/>
            <a:ext cx="1102800" cy="8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3"/>
          <p:cNvSpPr/>
          <p:nvPr/>
        </p:nvSpPr>
        <p:spPr>
          <a:xfrm>
            <a:off x="319714" y="844965"/>
            <a:ext cx="232475" cy="30411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1721049" y="336204"/>
            <a:ext cx="232475" cy="303896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 flipH="1">
            <a:off x="8427525" y="696550"/>
            <a:ext cx="188366" cy="24672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 flipH="1">
            <a:off x="8427525" y="696550"/>
            <a:ext cx="188366" cy="24672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 flipH="1">
            <a:off x="8299962" y="5867404"/>
            <a:ext cx="232475" cy="303896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319714" y="844965"/>
            <a:ext cx="232475" cy="30411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1721049" y="336204"/>
            <a:ext cx="232475" cy="303896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7772937" y="6117165"/>
            <a:ext cx="122381" cy="159735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7941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2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3"/>
          <p:cNvSpPr/>
          <p:nvPr/>
        </p:nvSpPr>
        <p:spPr>
          <a:xfrm>
            <a:off x="677037" y="547629"/>
            <a:ext cx="7776338" cy="5810087"/>
          </a:xfrm>
          <a:custGeom>
            <a:avLst/>
            <a:gdLst/>
            <a:ahLst/>
            <a:cxnLst/>
            <a:rect l="l" t="t" r="r" b="b"/>
            <a:pathLst>
              <a:path w="242329" h="135792" extrusionOk="0">
                <a:moveTo>
                  <a:pt x="8751" y="1"/>
                </a:moveTo>
                <a:cubicBezTo>
                  <a:pt x="3917" y="1"/>
                  <a:pt x="0" y="3299"/>
                  <a:pt x="0" y="7359"/>
                </a:cubicBezTo>
                <a:lnTo>
                  <a:pt x="0" y="128433"/>
                </a:lnTo>
                <a:cubicBezTo>
                  <a:pt x="0" y="132493"/>
                  <a:pt x="3917" y="135791"/>
                  <a:pt x="8751" y="135791"/>
                </a:cubicBezTo>
                <a:lnTo>
                  <a:pt x="233565" y="135791"/>
                </a:lnTo>
                <a:cubicBezTo>
                  <a:pt x="238399" y="135791"/>
                  <a:pt x="242316" y="132493"/>
                  <a:pt x="242316" y="128433"/>
                </a:cubicBezTo>
                <a:lnTo>
                  <a:pt x="242316" y="7359"/>
                </a:lnTo>
                <a:cubicBezTo>
                  <a:pt x="242328" y="3299"/>
                  <a:pt x="238399" y="1"/>
                  <a:pt x="2335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 txBox="1">
            <a:spLocks noGrp="1"/>
          </p:cNvSpPr>
          <p:nvPr>
            <p:ph type="title"/>
          </p:nvPr>
        </p:nvSpPr>
        <p:spPr>
          <a:xfrm>
            <a:off x="713225" y="441600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63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4591-FA18-4316-92EC-64D46E6DD36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A68-2393-41BC-945B-09E81831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9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4591-FA18-4316-92EC-64D46E6DD36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A68-2393-41BC-945B-09E81831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3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4591-FA18-4316-92EC-64D46E6DD36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A68-2393-41BC-945B-09E81831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7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4591-FA18-4316-92EC-64D46E6DD36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A68-2393-41BC-945B-09E81831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4591-FA18-4316-92EC-64D46E6DD36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A68-2393-41BC-945B-09E81831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0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4591-FA18-4316-92EC-64D46E6DD36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A68-2393-41BC-945B-09E81831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3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4591-FA18-4316-92EC-64D46E6DD36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A68-2393-41BC-945B-09E81831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9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4591-FA18-4316-92EC-64D46E6DD36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A68-2393-41BC-945B-09E81831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4591-FA18-4316-92EC-64D46E6DD36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EA68-2393-41BC-945B-09E81831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7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&#7841;c%20thi&#7871;u%20nhi\Tam%20biet%20bup%20be%20-%20Top%20Ca%20%5bNCT%202278248657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sv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s://softbuzz.net/wp-content/uploads/2019/10/1001-hinh-Background-dep-cho-Powerpoint-2019-softbuzz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" y="1"/>
            <a:ext cx="9125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Tam biet bup be - Top Ca [NCT 2278248657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000125" y="2214563"/>
            <a:ext cx="7224554" cy="54292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3401"/>
              </a:avLst>
            </a:prstTxWarp>
          </a:bodyPr>
          <a:lstStyle/>
          <a:p>
            <a:pPr algn="ctr"/>
            <a:endParaRPr lang="en-US" sz="40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483"/>
          <p:cNvSpPr>
            <a:spLocks noChangeArrowheads="1" noChangeShapeType="1" noTextEdit="1"/>
          </p:cNvSpPr>
          <p:nvPr/>
        </p:nvSpPr>
        <p:spPr bwMode="auto">
          <a:xfrm>
            <a:off x="1059714" y="3513123"/>
            <a:ext cx="7128515" cy="4924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840" b="1" kern="10" dirty="0"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grpSp>
        <p:nvGrpSpPr>
          <p:cNvPr id="4109" name="Group 10"/>
          <p:cNvGrpSpPr>
            <a:grpSpLocks/>
          </p:cNvGrpSpPr>
          <p:nvPr/>
        </p:nvGrpSpPr>
        <p:grpSpPr bwMode="auto">
          <a:xfrm>
            <a:off x="112" y="5316024"/>
            <a:ext cx="1344612" cy="1486523"/>
            <a:chOff x="3785" y="3491"/>
            <a:chExt cx="857" cy="821"/>
          </a:xfrm>
        </p:grpSpPr>
        <p:grpSp>
          <p:nvGrpSpPr>
            <p:cNvPr id="4112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4169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0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1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1" cy="595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2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3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4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5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6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7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8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4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9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0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1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2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3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9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4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3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5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6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7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8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9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0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1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2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3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4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5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6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7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8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9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0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7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1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2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2" cy="112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3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2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4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5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6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7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8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9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0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1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2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4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3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0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4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5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6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3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7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3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8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9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4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0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1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2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3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9" cy="155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4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5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6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7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8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9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0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1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3" cy="154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2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3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4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5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6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7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8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39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0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1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2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3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4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5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6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7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8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40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9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0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1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2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3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4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4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5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4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6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7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8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9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0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1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40" cy="53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2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5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3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5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4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5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6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7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2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8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9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0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1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2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3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4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5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7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6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7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8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9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0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1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2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3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4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5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6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7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8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89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0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1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2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3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4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5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6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7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2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8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2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9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0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1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2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3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4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5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6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7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8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1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9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0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1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2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3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4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5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6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7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8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9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0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1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2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3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1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4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5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6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7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7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8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9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0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1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1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2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3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4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3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5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6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7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8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5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9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0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1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2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3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7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4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5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6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7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8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9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0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1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2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3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4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5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6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7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8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4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9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0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1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2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3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4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7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5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1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6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3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7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8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4113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40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4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5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6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7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8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9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0" name="Freeform 219"/>
            <p:cNvSpPr>
              <a:spLocks/>
            </p:cNvSpPr>
            <p:nvPr/>
          </p:nvSpPr>
          <p:spPr bwMode="auto">
            <a:xfrm>
              <a:off x="3814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1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2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3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4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5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6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4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7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8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9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0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1" name="Freeform 230"/>
            <p:cNvSpPr>
              <a:spLocks/>
            </p:cNvSpPr>
            <p:nvPr/>
          </p:nvSpPr>
          <p:spPr bwMode="auto">
            <a:xfrm>
              <a:off x="3792" y="3808"/>
              <a:ext cx="169" cy="44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2" name="Freeform 231"/>
            <p:cNvSpPr>
              <a:spLocks/>
            </p:cNvSpPr>
            <p:nvPr/>
          </p:nvSpPr>
          <p:spPr bwMode="auto">
            <a:xfrm>
              <a:off x="3797" y="3807"/>
              <a:ext cx="169" cy="45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3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4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5" name="Freeform 234"/>
            <p:cNvSpPr>
              <a:spLocks/>
            </p:cNvSpPr>
            <p:nvPr/>
          </p:nvSpPr>
          <p:spPr bwMode="auto">
            <a:xfrm>
              <a:off x="3941" y="3805"/>
              <a:ext cx="28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6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7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8" name="Freeform 237"/>
            <p:cNvSpPr>
              <a:spLocks/>
            </p:cNvSpPr>
            <p:nvPr/>
          </p:nvSpPr>
          <p:spPr bwMode="auto">
            <a:xfrm>
              <a:off x="3913" y="3815"/>
              <a:ext cx="53" cy="31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9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0" name="Freeform 239"/>
            <p:cNvSpPr>
              <a:spLocks/>
            </p:cNvSpPr>
            <p:nvPr/>
          </p:nvSpPr>
          <p:spPr bwMode="auto">
            <a:xfrm>
              <a:off x="3909" y="3833"/>
              <a:ext cx="48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1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2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3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4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5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6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7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8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9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0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1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2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3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4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5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6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1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7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8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9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0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1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2" name="Freeform 261"/>
            <p:cNvSpPr>
              <a:spLocks/>
            </p:cNvSpPr>
            <p:nvPr/>
          </p:nvSpPr>
          <p:spPr bwMode="auto">
            <a:xfrm>
              <a:off x="3844" y="4179"/>
              <a:ext cx="215" cy="110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3" name="Freeform 262"/>
            <p:cNvSpPr>
              <a:spLocks/>
            </p:cNvSpPr>
            <p:nvPr/>
          </p:nvSpPr>
          <p:spPr bwMode="auto">
            <a:xfrm>
              <a:off x="4048" y="4186"/>
              <a:ext cx="179" cy="102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4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5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6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7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8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253" y="1780604"/>
            <a:ext cx="8325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MĨ THUẬT LỚP </a:t>
            </a:r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ĐÊ </a:t>
            </a:r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SINH HOẠT TRONG GIA ĐÌNH ( </a:t>
            </a:r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9167" y="2826921"/>
            <a:ext cx="6431761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0008" y="703385"/>
            <a:ext cx="5037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UBND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QUẬN DƯƠNG KINH</a:t>
            </a:r>
          </a:p>
          <a:p>
            <a:pPr algn="ctr">
              <a:defRPr/>
            </a:pP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TRƯỜNG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TIỂU HỌC ANH </a:t>
            </a: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DŨNG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6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Google Shape;5144;p63"/>
          <p:cNvSpPr/>
          <p:nvPr/>
        </p:nvSpPr>
        <p:spPr>
          <a:xfrm>
            <a:off x="7772937" y="6117165"/>
            <a:ext cx="122381" cy="159735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sp>
        <p:nvSpPr>
          <p:cNvPr id="5145" name="Google Shape;5145;p63"/>
          <p:cNvSpPr/>
          <p:nvPr/>
        </p:nvSpPr>
        <p:spPr>
          <a:xfrm flipH="1">
            <a:off x="7771500" y="1482119"/>
            <a:ext cx="232475" cy="303412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86" y="0"/>
                </a:moveTo>
                <a:cubicBezTo>
                  <a:pt x="4023" y="0"/>
                  <a:pt x="3861" y="88"/>
                  <a:pt x="3785" y="263"/>
                </a:cubicBezTo>
                <a:lnTo>
                  <a:pt x="2833" y="2469"/>
                </a:lnTo>
                <a:cubicBezTo>
                  <a:pt x="2808" y="2594"/>
                  <a:pt x="2708" y="2669"/>
                  <a:pt x="2607" y="2720"/>
                </a:cubicBezTo>
                <a:lnTo>
                  <a:pt x="352" y="3672"/>
                </a:lnTo>
                <a:cubicBezTo>
                  <a:pt x="1" y="3822"/>
                  <a:pt x="1" y="4324"/>
                  <a:pt x="352" y="4474"/>
                </a:cubicBezTo>
                <a:lnTo>
                  <a:pt x="2557" y="5401"/>
                </a:lnTo>
                <a:cubicBezTo>
                  <a:pt x="2683" y="5451"/>
                  <a:pt x="2758" y="5527"/>
                  <a:pt x="2808" y="5627"/>
                </a:cubicBezTo>
                <a:lnTo>
                  <a:pt x="3760" y="7882"/>
                </a:lnTo>
                <a:cubicBezTo>
                  <a:pt x="3835" y="8058"/>
                  <a:pt x="3998" y="8146"/>
                  <a:pt x="4161" y="8146"/>
                </a:cubicBezTo>
                <a:cubicBezTo>
                  <a:pt x="4324" y="8146"/>
                  <a:pt x="4487" y="8058"/>
                  <a:pt x="4562" y="7882"/>
                </a:cubicBezTo>
                <a:lnTo>
                  <a:pt x="5490" y="5677"/>
                </a:lnTo>
                <a:cubicBezTo>
                  <a:pt x="5540" y="5577"/>
                  <a:pt x="5615" y="5502"/>
                  <a:pt x="5740" y="5451"/>
                </a:cubicBezTo>
                <a:lnTo>
                  <a:pt x="7971" y="4499"/>
                </a:lnTo>
                <a:cubicBezTo>
                  <a:pt x="8322" y="4349"/>
                  <a:pt x="8322" y="3847"/>
                  <a:pt x="7971" y="3697"/>
                </a:cubicBezTo>
                <a:lnTo>
                  <a:pt x="5765" y="2745"/>
                </a:lnTo>
                <a:cubicBezTo>
                  <a:pt x="5665" y="2720"/>
                  <a:pt x="5590" y="2619"/>
                  <a:pt x="5540" y="2519"/>
                </a:cubicBezTo>
                <a:lnTo>
                  <a:pt x="4587" y="263"/>
                </a:lnTo>
                <a:cubicBezTo>
                  <a:pt x="4512" y="88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sp>
        <p:nvSpPr>
          <p:cNvPr id="5146" name="Google Shape;5146;p63"/>
          <p:cNvSpPr/>
          <p:nvPr/>
        </p:nvSpPr>
        <p:spPr>
          <a:xfrm flipH="1">
            <a:off x="7467007" y="844966"/>
            <a:ext cx="149843" cy="195620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sp>
        <p:nvSpPr>
          <p:cNvPr id="5147" name="Google Shape;5147;p63"/>
          <p:cNvSpPr/>
          <p:nvPr/>
        </p:nvSpPr>
        <p:spPr>
          <a:xfrm flipH="1">
            <a:off x="966350" y="4952955"/>
            <a:ext cx="232475" cy="303896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sp>
        <p:nvSpPr>
          <p:cNvPr id="5148" name="Google Shape;5148;p63"/>
          <p:cNvSpPr/>
          <p:nvPr/>
        </p:nvSpPr>
        <p:spPr>
          <a:xfrm flipH="1">
            <a:off x="713828" y="4498879"/>
            <a:ext cx="149871" cy="195620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sp>
        <p:nvSpPr>
          <p:cNvPr id="5149" name="Google Shape;5149;p63"/>
          <p:cNvSpPr/>
          <p:nvPr/>
        </p:nvSpPr>
        <p:spPr>
          <a:xfrm flipH="1">
            <a:off x="702626" y="5921551"/>
            <a:ext cx="149871" cy="195620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sp>
        <p:nvSpPr>
          <p:cNvPr id="5150" name="Google Shape;5150;p63"/>
          <p:cNvSpPr/>
          <p:nvPr/>
        </p:nvSpPr>
        <p:spPr>
          <a:xfrm>
            <a:off x="2185451" y="1149051"/>
            <a:ext cx="149871" cy="195620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grpSp>
        <p:nvGrpSpPr>
          <p:cNvPr id="5151" name="Google Shape;5151;p63"/>
          <p:cNvGrpSpPr/>
          <p:nvPr/>
        </p:nvGrpSpPr>
        <p:grpSpPr>
          <a:xfrm>
            <a:off x="520965" y="1300757"/>
            <a:ext cx="1612436" cy="1376563"/>
            <a:chOff x="10815989" y="4086867"/>
            <a:chExt cx="1612436" cy="1032422"/>
          </a:xfrm>
        </p:grpSpPr>
        <p:sp>
          <p:nvSpPr>
            <p:cNvPr id="5152" name="Google Shape;5152;p63"/>
            <p:cNvSpPr/>
            <p:nvPr/>
          </p:nvSpPr>
          <p:spPr>
            <a:xfrm>
              <a:off x="10875490" y="4125417"/>
              <a:ext cx="1552935" cy="993871"/>
            </a:xfrm>
            <a:custGeom>
              <a:avLst/>
              <a:gdLst/>
              <a:ahLst/>
              <a:cxnLst/>
              <a:rect l="l" t="t" r="r" b="b"/>
              <a:pathLst>
                <a:path w="55591" h="35578" extrusionOk="0">
                  <a:moveTo>
                    <a:pt x="10173" y="0"/>
                  </a:moveTo>
                  <a:cubicBezTo>
                    <a:pt x="8571" y="0"/>
                    <a:pt x="8777" y="1115"/>
                    <a:pt x="9023" y="1630"/>
                  </a:cubicBezTo>
                  <a:cubicBezTo>
                    <a:pt x="9048" y="1680"/>
                    <a:pt x="9249" y="1755"/>
                    <a:pt x="9600" y="1805"/>
                  </a:cubicBezTo>
                  <a:cubicBezTo>
                    <a:pt x="9750" y="4688"/>
                    <a:pt x="9224" y="8146"/>
                    <a:pt x="9149" y="8723"/>
                  </a:cubicBezTo>
                  <a:cubicBezTo>
                    <a:pt x="8723" y="9074"/>
                    <a:pt x="8873" y="9700"/>
                    <a:pt x="9048" y="10051"/>
                  </a:cubicBezTo>
                  <a:cubicBezTo>
                    <a:pt x="9099" y="10176"/>
                    <a:pt x="10051" y="10327"/>
                    <a:pt x="11530" y="10502"/>
                  </a:cubicBezTo>
                  <a:cubicBezTo>
                    <a:pt x="9410" y="10454"/>
                    <a:pt x="7530" y="10426"/>
                    <a:pt x="6133" y="10426"/>
                  </a:cubicBezTo>
                  <a:cubicBezTo>
                    <a:pt x="5367" y="10426"/>
                    <a:pt x="4747" y="10434"/>
                    <a:pt x="4312" y="10452"/>
                  </a:cubicBezTo>
                  <a:cubicBezTo>
                    <a:pt x="2532" y="10577"/>
                    <a:pt x="1" y="17846"/>
                    <a:pt x="2783" y="19700"/>
                  </a:cubicBezTo>
                  <a:cubicBezTo>
                    <a:pt x="3309" y="20026"/>
                    <a:pt x="4612" y="20352"/>
                    <a:pt x="6392" y="20627"/>
                  </a:cubicBezTo>
                  <a:cubicBezTo>
                    <a:pt x="5891" y="20978"/>
                    <a:pt x="6041" y="21630"/>
                    <a:pt x="6216" y="22006"/>
                  </a:cubicBezTo>
                  <a:cubicBezTo>
                    <a:pt x="6241" y="22081"/>
                    <a:pt x="6492" y="22131"/>
                    <a:pt x="6918" y="22206"/>
                  </a:cubicBezTo>
                  <a:cubicBezTo>
                    <a:pt x="7094" y="24663"/>
                    <a:pt x="6743" y="27670"/>
                    <a:pt x="6567" y="28948"/>
                  </a:cubicBezTo>
                  <a:cubicBezTo>
                    <a:pt x="5891" y="29274"/>
                    <a:pt x="6041" y="30026"/>
                    <a:pt x="6241" y="30427"/>
                  </a:cubicBezTo>
                  <a:cubicBezTo>
                    <a:pt x="6467" y="30903"/>
                    <a:pt x="20753" y="31956"/>
                    <a:pt x="26016" y="32332"/>
                  </a:cubicBezTo>
                  <a:cubicBezTo>
                    <a:pt x="27341" y="32958"/>
                    <a:pt x="43404" y="35578"/>
                    <a:pt x="48225" y="35578"/>
                  </a:cubicBezTo>
                  <a:cubicBezTo>
                    <a:pt x="48418" y="35578"/>
                    <a:pt x="48593" y="35574"/>
                    <a:pt x="48748" y="35565"/>
                  </a:cubicBezTo>
                  <a:cubicBezTo>
                    <a:pt x="50427" y="35465"/>
                    <a:pt x="52833" y="28547"/>
                    <a:pt x="50202" y="26818"/>
                  </a:cubicBezTo>
                  <a:cubicBezTo>
                    <a:pt x="49324" y="26242"/>
                    <a:pt x="46542" y="25490"/>
                    <a:pt x="43234" y="24738"/>
                  </a:cubicBezTo>
                  <a:lnTo>
                    <a:pt x="43234" y="24738"/>
                  </a:lnTo>
                  <a:cubicBezTo>
                    <a:pt x="46542" y="25314"/>
                    <a:pt x="49375" y="25815"/>
                    <a:pt x="50227" y="25941"/>
                  </a:cubicBezTo>
                  <a:cubicBezTo>
                    <a:pt x="50510" y="25984"/>
                    <a:pt x="50757" y="26004"/>
                    <a:pt x="50973" y="26004"/>
                  </a:cubicBezTo>
                  <a:cubicBezTo>
                    <a:pt x="52630" y="26004"/>
                    <a:pt x="52423" y="24841"/>
                    <a:pt x="52157" y="24287"/>
                  </a:cubicBezTo>
                  <a:cubicBezTo>
                    <a:pt x="52131" y="24237"/>
                    <a:pt x="51755" y="24111"/>
                    <a:pt x="51154" y="23961"/>
                  </a:cubicBezTo>
                  <a:cubicBezTo>
                    <a:pt x="51154" y="23735"/>
                    <a:pt x="51154" y="23485"/>
                    <a:pt x="51129" y="23259"/>
                  </a:cubicBezTo>
                  <a:cubicBezTo>
                    <a:pt x="51129" y="22883"/>
                    <a:pt x="51129" y="22532"/>
                    <a:pt x="51154" y="22156"/>
                  </a:cubicBezTo>
                  <a:cubicBezTo>
                    <a:pt x="51154" y="21906"/>
                    <a:pt x="51154" y="21680"/>
                    <a:pt x="51179" y="21430"/>
                  </a:cubicBezTo>
                  <a:cubicBezTo>
                    <a:pt x="51204" y="21054"/>
                    <a:pt x="51229" y="20703"/>
                    <a:pt x="51254" y="20377"/>
                  </a:cubicBezTo>
                  <a:cubicBezTo>
                    <a:pt x="51254" y="20126"/>
                    <a:pt x="51279" y="19901"/>
                    <a:pt x="51304" y="19700"/>
                  </a:cubicBezTo>
                  <a:cubicBezTo>
                    <a:pt x="51380" y="18723"/>
                    <a:pt x="51505" y="17896"/>
                    <a:pt x="51580" y="17344"/>
                  </a:cubicBezTo>
                  <a:cubicBezTo>
                    <a:pt x="51673" y="17350"/>
                    <a:pt x="51762" y="17353"/>
                    <a:pt x="51845" y="17353"/>
                  </a:cubicBezTo>
                  <a:cubicBezTo>
                    <a:pt x="53539" y="17353"/>
                    <a:pt x="53321" y="16189"/>
                    <a:pt x="53059" y="15640"/>
                  </a:cubicBezTo>
                  <a:cubicBezTo>
                    <a:pt x="53034" y="15540"/>
                    <a:pt x="52482" y="15364"/>
                    <a:pt x="51630" y="15164"/>
                  </a:cubicBezTo>
                  <a:cubicBezTo>
                    <a:pt x="53309" y="14838"/>
                    <a:pt x="55590" y="8146"/>
                    <a:pt x="52984" y="6417"/>
                  </a:cubicBezTo>
                  <a:cubicBezTo>
                    <a:pt x="50502" y="4788"/>
                    <a:pt x="32307" y="1655"/>
                    <a:pt x="30402" y="1329"/>
                  </a:cubicBezTo>
                  <a:lnTo>
                    <a:pt x="30402" y="1304"/>
                  </a:lnTo>
                  <a:cubicBezTo>
                    <a:pt x="30402" y="1304"/>
                    <a:pt x="13159" y="402"/>
                    <a:pt x="10828" y="51"/>
                  </a:cubicBezTo>
                  <a:cubicBezTo>
                    <a:pt x="10582" y="16"/>
                    <a:pt x="10364" y="0"/>
                    <a:pt x="10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3" name="Google Shape;5153;p63"/>
            <p:cNvSpPr/>
            <p:nvPr/>
          </p:nvSpPr>
          <p:spPr>
            <a:xfrm>
              <a:off x="11071538" y="4103013"/>
              <a:ext cx="637141" cy="282898"/>
            </a:xfrm>
            <a:custGeom>
              <a:avLst/>
              <a:gdLst/>
              <a:ahLst/>
              <a:cxnLst/>
              <a:rect l="l" t="t" r="r" b="b"/>
              <a:pathLst>
                <a:path w="22808" h="10127" extrusionOk="0">
                  <a:moveTo>
                    <a:pt x="376" y="1"/>
                  </a:moveTo>
                  <a:cubicBezTo>
                    <a:pt x="827" y="3284"/>
                    <a:pt x="0" y="8221"/>
                    <a:pt x="0" y="8221"/>
                  </a:cubicBezTo>
                  <a:lnTo>
                    <a:pt x="22407" y="10126"/>
                  </a:lnTo>
                  <a:lnTo>
                    <a:pt x="22808" y="1480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4" name="Google Shape;5154;p63"/>
            <p:cNvSpPr/>
            <p:nvPr/>
          </p:nvSpPr>
          <p:spPr>
            <a:xfrm>
              <a:off x="11266860" y="4143631"/>
              <a:ext cx="445312" cy="253482"/>
            </a:xfrm>
            <a:custGeom>
              <a:avLst/>
              <a:gdLst/>
              <a:ahLst/>
              <a:cxnLst/>
              <a:rect l="l" t="t" r="r" b="b"/>
              <a:pathLst>
                <a:path w="15941" h="9074" extrusionOk="0">
                  <a:moveTo>
                    <a:pt x="9500" y="0"/>
                  </a:moveTo>
                  <a:cubicBezTo>
                    <a:pt x="6968" y="3208"/>
                    <a:pt x="3560" y="5765"/>
                    <a:pt x="1" y="7745"/>
                  </a:cubicBezTo>
                  <a:lnTo>
                    <a:pt x="15565" y="9073"/>
                  </a:lnTo>
                  <a:lnTo>
                    <a:pt x="15941" y="427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5" name="Google Shape;5155;p63"/>
            <p:cNvSpPr/>
            <p:nvPr/>
          </p:nvSpPr>
          <p:spPr>
            <a:xfrm>
              <a:off x="11056732" y="4321940"/>
              <a:ext cx="621135" cy="102466"/>
            </a:xfrm>
            <a:custGeom>
              <a:avLst/>
              <a:gdLst/>
              <a:ahLst/>
              <a:cxnLst/>
              <a:rect l="l" t="t" r="r" b="b"/>
              <a:pathLst>
                <a:path w="22235" h="3668" extrusionOk="0">
                  <a:moveTo>
                    <a:pt x="1567" y="0"/>
                  </a:moveTo>
                  <a:cubicBezTo>
                    <a:pt x="1" y="0"/>
                    <a:pt x="189" y="1104"/>
                    <a:pt x="455" y="1638"/>
                  </a:cubicBezTo>
                  <a:cubicBezTo>
                    <a:pt x="731" y="2214"/>
                    <a:pt x="22160" y="3668"/>
                    <a:pt x="22160" y="3668"/>
                  </a:cubicBezTo>
                  <a:lnTo>
                    <a:pt x="22235" y="1938"/>
                  </a:lnTo>
                  <a:cubicBezTo>
                    <a:pt x="22235" y="1938"/>
                    <a:pt x="4591" y="409"/>
                    <a:pt x="2260" y="59"/>
                  </a:cubicBezTo>
                  <a:cubicBezTo>
                    <a:pt x="1997" y="19"/>
                    <a:pt x="1768" y="0"/>
                    <a:pt x="1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6" name="Google Shape;5156;p63"/>
            <p:cNvSpPr/>
            <p:nvPr/>
          </p:nvSpPr>
          <p:spPr>
            <a:xfrm>
              <a:off x="11055978" y="4086867"/>
              <a:ext cx="621889" cy="89001"/>
            </a:xfrm>
            <a:custGeom>
              <a:avLst/>
              <a:gdLst/>
              <a:ahLst/>
              <a:cxnLst/>
              <a:rect l="l" t="t" r="r" b="b"/>
              <a:pathLst>
                <a:path w="22262" h="3186" extrusionOk="0">
                  <a:moveTo>
                    <a:pt x="1597" y="1"/>
                  </a:moveTo>
                  <a:cubicBezTo>
                    <a:pt x="0" y="1"/>
                    <a:pt x="186" y="1095"/>
                    <a:pt x="432" y="1631"/>
                  </a:cubicBezTo>
                  <a:cubicBezTo>
                    <a:pt x="708" y="2208"/>
                    <a:pt x="22262" y="3185"/>
                    <a:pt x="22262" y="3185"/>
                  </a:cubicBezTo>
                  <a:lnTo>
                    <a:pt x="21836" y="1306"/>
                  </a:lnTo>
                  <a:cubicBezTo>
                    <a:pt x="21836" y="1306"/>
                    <a:pt x="4593" y="403"/>
                    <a:pt x="2262" y="52"/>
                  </a:cubicBezTo>
                  <a:cubicBezTo>
                    <a:pt x="2012" y="17"/>
                    <a:pt x="1791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7" name="Google Shape;5157;p63"/>
            <p:cNvSpPr/>
            <p:nvPr/>
          </p:nvSpPr>
          <p:spPr>
            <a:xfrm>
              <a:off x="11610991" y="4123322"/>
              <a:ext cx="760000" cy="387598"/>
            </a:xfrm>
            <a:custGeom>
              <a:avLst/>
              <a:gdLst/>
              <a:ahLst/>
              <a:cxnLst/>
              <a:rect l="l" t="t" r="r" b="b"/>
              <a:pathLst>
                <a:path w="27206" h="13875" extrusionOk="0">
                  <a:moveTo>
                    <a:pt x="1792" y="1"/>
                  </a:moveTo>
                  <a:cubicBezTo>
                    <a:pt x="1792" y="1"/>
                    <a:pt x="2920" y="6893"/>
                    <a:pt x="314" y="10552"/>
                  </a:cubicBezTo>
                  <a:cubicBezTo>
                    <a:pt x="0" y="10986"/>
                    <a:pt x="17453" y="13875"/>
                    <a:pt x="22544" y="13875"/>
                  </a:cubicBezTo>
                  <a:cubicBezTo>
                    <a:pt x="22748" y="13875"/>
                    <a:pt x="22933" y="13870"/>
                    <a:pt x="23096" y="13860"/>
                  </a:cubicBezTo>
                  <a:cubicBezTo>
                    <a:pt x="24800" y="13760"/>
                    <a:pt x="27206" y="6843"/>
                    <a:pt x="24549" y="5113"/>
                  </a:cubicBezTo>
                  <a:cubicBezTo>
                    <a:pt x="21918" y="3384"/>
                    <a:pt x="1793" y="1"/>
                    <a:pt x="1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8" name="Google Shape;5158;p63"/>
            <p:cNvSpPr/>
            <p:nvPr/>
          </p:nvSpPr>
          <p:spPr>
            <a:xfrm>
              <a:off x="11742950" y="4151449"/>
              <a:ext cx="140066" cy="371629"/>
            </a:xfrm>
            <a:custGeom>
              <a:avLst/>
              <a:gdLst/>
              <a:ahLst/>
              <a:cxnLst/>
              <a:rect l="l" t="t" r="r" b="b"/>
              <a:pathLst>
                <a:path w="5014" h="16793" extrusionOk="0">
                  <a:moveTo>
                    <a:pt x="1404" y="0"/>
                  </a:moveTo>
                  <a:cubicBezTo>
                    <a:pt x="2808" y="9750"/>
                    <a:pt x="1" y="16266"/>
                    <a:pt x="1" y="16266"/>
                  </a:cubicBezTo>
                  <a:lnTo>
                    <a:pt x="1930" y="16792"/>
                  </a:lnTo>
                  <a:cubicBezTo>
                    <a:pt x="5013" y="9925"/>
                    <a:pt x="3961" y="527"/>
                    <a:pt x="3961" y="527"/>
                  </a:cubicBezTo>
                  <a:lnTo>
                    <a:pt x="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9" name="Google Shape;5159;p63"/>
            <p:cNvSpPr/>
            <p:nvPr/>
          </p:nvSpPr>
          <p:spPr>
            <a:xfrm>
              <a:off x="12133625" y="4224026"/>
              <a:ext cx="140079" cy="349504"/>
            </a:xfrm>
            <a:custGeom>
              <a:avLst/>
              <a:gdLst/>
              <a:ahLst/>
              <a:cxnLst/>
              <a:rect l="l" t="t" r="r" b="b"/>
              <a:pathLst>
                <a:path w="5014" h="16793" extrusionOk="0">
                  <a:moveTo>
                    <a:pt x="1404" y="1"/>
                  </a:moveTo>
                  <a:cubicBezTo>
                    <a:pt x="2808" y="9750"/>
                    <a:pt x="1" y="16267"/>
                    <a:pt x="1" y="16267"/>
                  </a:cubicBezTo>
                  <a:lnTo>
                    <a:pt x="1931" y="16793"/>
                  </a:lnTo>
                  <a:cubicBezTo>
                    <a:pt x="5013" y="9926"/>
                    <a:pt x="3961" y="527"/>
                    <a:pt x="3961" y="527"/>
                  </a:cubicBezTo>
                  <a:lnTo>
                    <a:pt x="14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0" name="Google Shape;5160;p63"/>
            <p:cNvSpPr/>
            <p:nvPr/>
          </p:nvSpPr>
          <p:spPr>
            <a:xfrm>
              <a:off x="11621830" y="4437423"/>
              <a:ext cx="638566" cy="357345"/>
            </a:xfrm>
            <a:custGeom>
              <a:avLst/>
              <a:gdLst/>
              <a:ahLst/>
              <a:cxnLst/>
              <a:rect l="l" t="t" r="r" b="b"/>
              <a:pathLst>
                <a:path w="22859" h="12792" extrusionOk="0">
                  <a:moveTo>
                    <a:pt x="1247" y="1"/>
                  </a:moveTo>
                  <a:cubicBezTo>
                    <a:pt x="757" y="1"/>
                    <a:pt x="375" y="380"/>
                    <a:pt x="352" y="887"/>
                  </a:cubicBezTo>
                  <a:lnTo>
                    <a:pt x="26" y="8155"/>
                  </a:lnTo>
                  <a:cubicBezTo>
                    <a:pt x="1" y="8631"/>
                    <a:pt x="377" y="9057"/>
                    <a:pt x="853" y="9108"/>
                  </a:cubicBezTo>
                  <a:lnTo>
                    <a:pt x="22457" y="12792"/>
                  </a:lnTo>
                  <a:cubicBezTo>
                    <a:pt x="21981" y="9333"/>
                    <a:pt x="22858" y="4070"/>
                    <a:pt x="22858" y="4070"/>
                  </a:cubicBezTo>
                  <a:lnTo>
                    <a:pt x="1379" y="10"/>
                  </a:lnTo>
                  <a:cubicBezTo>
                    <a:pt x="1334" y="4"/>
                    <a:pt x="1290" y="1"/>
                    <a:pt x="1247" y="1"/>
                  </a:cubicBezTo>
                  <a:close/>
                </a:path>
              </a:pathLst>
            </a:custGeom>
            <a:solidFill>
              <a:srgbClr val="F1E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1" name="Google Shape;5161;p63"/>
            <p:cNvSpPr/>
            <p:nvPr/>
          </p:nvSpPr>
          <p:spPr>
            <a:xfrm>
              <a:off x="11621830" y="4437423"/>
              <a:ext cx="448105" cy="326560"/>
            </a:xfrm>
            <a:custGeom>
              <a:avLst/>
              <a:gdLst/>
              <a:ahLst/>
              <a:cxnLst/>
              <a:rect l="l" t="t" r="r" b="b"/>
              <a:pathLst>
                <a:path w="16041" h="11690" extrusionOk="0">
                  <a:moveTo>
                    <a:pt x="1247" y="1"/>
                  </a:moveTo>
                  <a:cubicBezTo>
                    <a:pt x="757" y="1"/>
                    <a:pt x="375" y="380"/>
                    <a:pt x="352" y="887"/>
                  </a:cubicBezTo>
                  <a:lnTo>
                    <a:pt x="26" y="8155"/>
                  </a:lnTo>
                  <a:cubicBezTo>
                    <a:pt x="1" y="8631"/>
                    <a:pt x="377" y="9057"/>
                    <a:pt x="853" y="9108"/>
                  </a:cubicBezTo>
                  <a:lnTo>
                    <a:pt x="16041" y="11689"/>
                  </a:lnTo>
                  <a:cubicBezTo>
                    <a:pt x="12607" y="8857"/>
                    <a:pt x="9800" y="5148"/>
                    <a:pt x="7645" y="1188"/>
                  </a:cubicBezTo>
                  <a:lnTo>
                    <a:pt x="1379" y="10"/>
                  </a:lnTo>
                  <a:cubicBezTo>
                    <a:pt x="1334" y="4"/>
                    <a:pt x="1290" y="1"/>
                    <a:pt x="124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2" name="Google Shape;5162;p63"/>
            <p:cNvSpPr/>
            <p:nvPr/>
          </p:nvSpPr>
          <p:spPr>
            <a:xfrm>
              <a:off x="11835365" y="4470582"/>
              <a:ext cx="425031" cy="324186"/>
            </a:xfrm>
            <a:custGeom>
              <a:avLst/>
              <a:gdLst/>
              <a:ahLst/>
              <a:cxnLst/>
              <a:rect l="l" t="t" r="r" b="b"/>
              <a:pathLst>
                <a:path w="15215" h="11605" extrusionOk="0">
                  <a:moveTo>
                    <a:pt x="1" y="1"/>
                  </a:moveTo>
                  <a:lnTo>
                    <a:pt x="1" y="1"/>
                  </a:lnTo>
                  <a:cubicBezTo>
                    <a:pt x="2156" y="3961"/>
                    <a:pt x="4963" y="7695"/>
                    <a:pt x="8397" y="10502"/>
                  </a:cubicBezTo>
                  <a:lnTo>
                    <a:pt x="14813" y="11605"/>
                  </a:lnTo>
                  <a:cubicBezTo>
                    <a:pt x="14337" y="8146"/>
                    <a:pt x="15214" y="2883"/>
                    <a:pt x="15214" y="288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3" name="Google Shape;5163;p63"/>
            <p:cNvSpPr/>
            <p:nvPr/>
          </p:nvSpPr>
          <p:spPr>
            <a:xfrm>
              <a:off x="11658257" y="4408147"/>
              <a:ext cx="653847" cy="162945"/>
            </a:xfrm>
            <a:custGeom>
              <a:avLst/>
              <a:gdLst/>
              <a:ahLst/>
              <a:cxnLst/>
              <a:rect l="l" t="t" r="r" b="b"/>
              <a:pathLst>
                <a:path w="23406" h="5833" extrusionOk="0">
                  <a:moveTo>
                    <a:pt x="939" y="1"/>
                  </a:moveTo>
                  <a:cubicBezTo>
                    <a:pt x="451" y="1"/>
                    <a:pt x="49" y="386"/>
                    <a:pt x="25" y="882"/>
                  </a:cubicBezTo>
                  <a:cubicBezTo>
                    <a:pt x="0" y="1359"/>
                    <a:pt x="351" y="1785"/>
                    <a:pt x="827" y="1835"/>
                  </a:cubicBezTo>
                  <a:cubicBezTo>
                    <a:pt x="4461" y="2286"/>
                    <a:pt x="18872" y="5469"/>
                    <a:pt x="21003" y="5770"/>
                  </a:cubicBezTo>
                  <a:cubicBezTo>
                    <a:pt x="21286" y="5813"/>
                    <a:pt x="21533" y="5833"/>
                    <a:pt x="21748" y="5833"/>
                  </a:cubicBezTo>
                  <a:cubicBezTo>
                    <a:pt x="23406" y="5833"/>
                    <a:pt x="23199" y="4670"/>
                    <a:pt x="22932" y="4115"/>
                  </a:cubicBezTo>
                  <a:cubicBezTo>
                    <a:pt x="22682" y="3589"/>
                    <a:pt x="5313" y="431"/>
                    <a:pt x="1028" y="5"/>
                  </a:cubicBezTo>
                  <a:cubicBezTo>
                    <a:pt x="998" y="2"/>
                    <a:pt x="968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4" name="Google Shape;5164;p63"/>
            <p:cNvSpPr/>
            <p:nvPr/>
          </p:nvSpPr>
          <p:spPr>
            <a:xfrm>
              <a:off x="11635322" y="4664423"/>
              <a:ext cx="651444" cy="148921"/>
            </a:xfrm>
            <a:custGeom>
              <a:avLst/>
              <a:gdLst/>
              <a:ahLst/>
              <a:cxnLst/>
              <a:rect l="l" t="t" r="r" b="b"/>
              <a:pathLst>
                <a:path w="23320" h="5331" extrusionOk="0">
                  <a:moveTo>
                    <a:pt x="1021" y="1"/>
                  </a:moveTo>
                  <a:cubicBezTo>
                    <a:pt x="454" y="1"/>
                    <a:pt x="0" y="531"/>
                    <a:pt x="144" y="1107"/>
                  </a:cubicBezTo>
                  <a:lnTo>
                    <a:pt x="169" y="1232"/>
                  </a:lnTo>
                  <a:cubicBezTo>
                    <a:pt x="245" y="1633"/>
                    <a:pt x="570" y="1909"/>
                    <a:pt x="971" y="1959"/>
                  </a:cubicBezTo>
                  <a:cubicBezTo>
                    <a:pt x="4255" y="2235"/>
                    <a:pt x="18766" y="4942"/>
                    <a:pt x="20921" y="5267"/>
                  </a:cubicBezTo>
                  <a:cubicBezTo>
                    <a:pt x="21204" y="5311"/>
                    <a:pt x="21451" y="5330"/>
                    <a:pt x="21666" y="5330"/>
                  </a:cubicBezTo>
                  <a:cubicBezTo>
                    <a:pt x="23319" y="5330"/>
                    <a:pt x="23095" y="4168"/>
                    <a:pt x="22851" y="3613"/>
                  </a:cubicBezTo>
                  <a:cubicBezTo>
                    <a:pt x="22601" y="3087"/>
                    <a:pt x="5809" y="355"/>
                    <a:pt x="1097" y="4"/>
                  </a:cubicBezTo>
                  <a:cubicBezTo>
                    <a:pt x="1071" y="2"/>
                    <a:pt x="10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5" name="Google Shape;5165;p63"/>
            <p:cNvSpPr/>
            <p:nvPr/>
          </p:nvSpPr>
          <p:spPr>
            <a:xfrm>
              <a:off x="10815989" y="4377754"/>
              <a:ext cx="911296" cy="342315"/>
            </a:xfrm>
            <a:custGeom>
              <a:avLst/>
              <a:gdLst/>
              <a:ahLst/>
              <a:cxnLst/>
              <a:rect l="l" t="t" r="r" b="b"/>
              <a:pathLst>
                <a:path w="32622" h="12254" extrusionOk="0">
                  <a:moveTo>
                    <a:pt x="6468" y="0"/>
                  </a:moveTo>
                  <a:cubicBezTo>
                    <a:pt x="5558" y="0"/>
                    <a:pt x="4828" y="13"/>
                    <a:pt x="4336" y="41"/>
                  </a:cubicBezTo>
                  <a:cubicBezTo>
                    <a:pt x="2532" y="141"/>
                    <a:pt x="0" y="7434"/>
                    <a:pt x="2808" y="9264"/>
                  </a:cubicBezTo>
                  <a:cubicBezTo>
                    <a:pt x="5214" y="10868"/>
                    <a:pt x="24587" y="11695"/>
                    <a:pt x="29600" y="12246"/>
                  </a:cubicBezTo>
                  <a:cubicBezTo>
                    <a:pt x="29638" y="12251"/>
                    <a:pt x="29677" y="12254"/>
                    <a:pt x="29715" y="12254"/>
                  </a:cubicBezTo>
                  <a:cubicBezTo>
                    <a:pt x="30241" y="12254"/>
                    <a:pt x="30672" y="11781"/>
                    <a:pt x="30602" y="11244"/>
                  </a:cubicBezTo>
                  <a:cubicBezTo>
                    <a:pt x="30402" y="9038"/>
                    <a:pt x="30226" y="4151"/>
                    <a:pt x="32331" y="1218"/>
                  </a:cubicBezTo>
                  <a:cubicBezTo>
                    <a:pt x="32621" y="817"/>
                    <a:pt x="13769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6" name="Google Shape;5166;p63"/>
            <p:cNvSpPr/>
            <p:nvPr/>
          </p:nvSpPr>
          <p:spPr>
            <a:xfrm>
              <a:off x="10886700" y="4377825"/>
              <a:ext cx="240884" cy="282895"/>
            </a:xfrm>
            <a:custGeom>
              <a:avLst/>
              <a:gdLst/>
              <a:ahLst/>
              <a:cxnLst/>
              <a:rect l="l" t="t" r="r" b="b"/>
              <a:pathLst>
                <a:path w="8623" h="16517" extrusionOk="0">
                  <a:moveTo>
                    <a:pt x="5064" y="0"/>
                  </a:moveTo>
                  <a:cubicBezTo>
                    <a:pt x="1" y="7293"/>
                    <a:pt x="2683" y="16516"/>
                    <a:pt x="2683" y="16516"/>
                  </a:cubicBezTo>
                  <a:lnTo>
                    <a:pt x="6292" y="16441"/>
                  </a:lnTo>
                  <a:cubicBezTo>
                    <a:pt x="2933" y="6917"/>
                    <a:pt x="8622" y="251"/>
                    <a:pt x="8622" y="251"/>
                  </a:cubicBezTo>
                  <a:lnTo>
                    <a:pt x="50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7" name="Google Shape;5167;p63"/>
            <p:cNvSpPr/>
            <p:nvPr/>
          </p:nvSpPr>
          <p:spPr>
            <a:xfrm>
              <a:off x="11324300" y="4387501"/>
              <a:ext cx="240856" cy="399570"/>
            </a:xfrm>
            <a:custGeom>
              <a:avLst/>
              <a:gdLst/>
              <a:ahLst/>
              <a:cxnLst/>
              <a:rect l="l" t="t" r="r" b="b"/>
              <a:pathLst>
                <a:path w="8622" h="16518" extrusionOk="0">
                  <a:moveTo>
                    <a:pt x="5038" y="1"/>
                  </a:moveTo>
                  <a:cubicBezTo>
                    <a:pt x="0" y="7294"/>
                    <a:pt x="2682" y="16517"/>
                    <a:pt x="2682" y="16517"/>
                  </a:cubicBezTo>
                  <a:lnTo>
                    <a:pt x="6592" y="16517"/>
                  </a:lnTo>
                  <a:cubicBezTo>
                    <a:pt x="3233" y="6993"/>
                    <a:pt x="8622" y="226"/>
                    <a:pt x="8622" y="226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8" name="Google Shape;5168;p63"/>
            <p:cNvSpPr/>
            <p:nvPr/>
          </p:nvSpPr>
          <p:spPr>
            <a:xfrm>
              <a:off x="11010118" y="4671188"/>
              <a:ext cx="637141" cy="282898"/>
            </a:xfrm>
            <a:custGeom>
              <a:avLst/>
              <a:gdLst/>
              <a:ahLst/>
              <a:cxnLst/>
              <a:rect l="l" t="t" r="r" b="b"/>
              <a:pathLst>
                <a:path w="22808" h="10127" extrusionOk="0">
                  <a:moveTo>
                    <a:pt x="376" y="1"/>
                  </a:moveTo>
                  <a:cubicBezTo>
                    <a:pt x="827" y="3284"/>
                    <a:pt x="0" y="8221"/>
                    <a:pt x="0" y="8221"/>
                  </a:cubicBezTo>
                  <a:lnTo>
                    <a:pt x="22407" y="10126"/>
                  </a:lnTo>
                  <a:lnTo>
                    <a:pt x="22808" y="1480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9" name="Google Shape;5169;p63"/>
            <p:cNvSpPr/>
            <p:nvPr/>
          </p:nvSpPr>
          <p:spPr>
            <a:xfrm>
              <a:off x="11185652" y="4714231"/>
              <a:ext cx="448105" cy="252085"/>
            </a:xfrm>
            <a:custGeom>
              <a:avLst/>
              <a:gdLst/>
              <a:ahLst/>
              <a:cxnLst/>
              <a:rect l="l" t="t" r="r" b="b"/>
              <a:pathLst>
                <a:path w="16041" h="9024" extrusionOk="0">
                  <a:moveTo>
                    <a:pt x="10251" y="1"/>
                  </a:moveTo>
                  <a:cubicBezTo>
                    <a:pt x="7494" y="3384"/>
                    <a:pt x="3986" y="6166"/>
                    <a:pt x="1" y="7695"/>
                  </a:cubicBezTo>
                  <a:lnTo>
                    <a:pt x="15665" y="9023"/>
                  </a:lnTo>
                  <a:lnTo>
                    <a:pt x="16041" y="377"/>
                  </a:lnTo>
                  <a:lnTo>
                    <a:pt x="1025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0" name="Google Shape;5170;p63"/>
            <p:cNvSpPr/>
            <p:nvPr/>
          </p:nvSpPr>
          <p:spPr>
            <a:xfrm>
              <a:off x="10978403" y="4891339"/>
              <a:ext cx="621051" cy="102270"/>
            </a:xfrm>
            <a:custGeom>
              <a:avLst/>
              <a:gdLst/>
              <a:ahLst/>
              <a:cxnLst/>
              <a:rect l="l" t="t" r="r" b="b"/>
              <a:pathLst>
                <a:path w="22232" h="3661" extrusionOk="0">
                  <a:moveTo>
                    <a:pt x="1611" y="0"/>
                  </a:moveTo>
                  <a:cubicBezTo>
                    <a:pt x="0" y="0"/>
                    <a:pt x="206" y="1094"/>
                    <a:pt x="452" y="1631"/>
                  </a:cubicBezTo>
                  <a:cubicBezTo>
                    <a:pt x="728" y="2207"/>
                    <a:pt x="22157" y="3661"/>
                    <a:pt x="22157" y="3661"/>
                  </a:cubicBezTo>
                  <a:lnTo>
                    <a:pt x="22232" y="1931"/>
                  </a:lnTo>
                  <a:cubicBezTo>
                    <a:pt x="22232" y="1931"/>
                    <a:pt x="4588" y="403"/>
                    <a:pt x="2282" y="52"/>
                  </a:cubicBezTo>
                  <a:cubicBezTo>
                    <a:pt x="2029" y="16"/>
                    <a:pt x="1806" y="0"/>
                    <a:pt x="16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1" name="Google Shape;5171;p63"/>
            <p:cNvSpPr/>
            <p:nvPr/>
          </p:nvSpPr>
          <p:spPr>
            <a:xfrm>
              <a:off x="10977676" y="4656098"/>
              <a:ext cx="621777" cy="89671"/>
            </a:xfrm>
            <a:custGeom>
              <a:avLst/>
              <a:gdLst/>
              <a:ahLst/>
              <a:cxnLst/>
              <a:rect l="l" t="t" r="r" b="b"/>
              <a:pathLst>
                <a:path w="22258" h="3210" extrusionOk="0">
                  <a:moveTo>
                    <a:pt x="1603" y="1"/>
                  </a:moveTo>
                  <a:cubicBezTo>
                    <a:pt x="1" y="1"/>
                    <a:pt x="207" y="1116"/>
                    <a:pt x="453" y="1630"/>
                  </a:cubicBezTo>
                  <a:cubicBezTo>
                    <a:pt x="729" y="2207"/>
                    <a:pt x="22258" y="3209"/>
                    <a:pt x="22258" y="3209"/>
                  </a:cubicBezTo>
                  <a:lnTo>
                    <a:pt x="21832" y="1305"/>
                  </a:lnTo>
                  <a:cubicBezTo>
                    <a:pt x="21832" y="1305"/>
                    <a:pt x="4588" y="402"/>
                    <a:pt x="2258" y="52"/>
                  </a:cubicBezTo>
                  <a:cubicBezTo>
                    <a:pt x="2011" y="17"/>
                    <a:pt x="1794" y="1"/>
                    <a:pt x="1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2" name="Google Shape;5172;p63"/>
            <p:cNvSpPr/>
            <p:nvPr/>
          </p:nvSpPr>
          <p:spPr>
            <a:xfrm>
              <a:off x="11532577" y="4692526"/>
              <a:ext cx="760000" cy="387598"/>
            </a:xfrm>
            <a:custGeom>
              <a:avLst/>
              <a:gdLst/>
              <a:ahLst/>
              <a:cxnLst/>
              <a:rect l="l" t="t" r="r" b="b"/>
              <a:pathLst>
                <a:path w="27206" h="13875" extrusionOk="0">
                  <a:moveTo>
                    <a:pt x="1817" y="1"/>
                  </a:moveTo>
                  <a:cubicBezTo>
                    <a:pt x="1817" y="1"/>
                    <a:pt x="2945" y="6918"/>
                    <a:pt x="314" y="10577"/>
                  </a:cubicBezTo>
                  <a:cubicBezTo>
                    <a:pt x="0" y="10987"/>
                    <a:pt x="17453" y="13875"/>
                    <a:pt x="22543" y="13875"/>
                  </a:cubicBezTo>
                  <a:cubicBezTo>
                    <a:pt x="22748" y="13875"/>
                    <a:pt x="22933" y="13870"/>
                    <a:pt x="23096" y="13860"/>
                  </a:cubicBezTo>
                  <a:cubicBezTo>
                    <a:pt x="24800" y="13785"/>
                    <a:pt x="27206" y="6868"/>
                    <a:pt x="24549" y="5113"/>
                  </a:cubicBezTo>
                  <a:cubicBezTo>
                    <a:pt x="21918" y="3384"/>
                    <a:pt x="1818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3" name="Google Shape;5173;p63"/>
            <p:cNvSpPr/>
            <p:nvPr/>
          </p:nvSpPr>
          <p:spPr>
            <a:xfrm>
              <a:off x="11635850" y="4709500"/>
              <a:ext cx="100119" cy="305289"/>
            </a:xfrm>
            <a:custGeom>
              <a:avLst/>
              <a:gdLst/>
              <a:ahLst/>
              <a:cxnLst/>
              <a:rect l="l" t="t" r="r" b="b"/>
              <a:pathLst>
                <a:path w="3584" h="16818" extrusionOk="0">
                  <a:moveTo>
                    <a:pt x="1003" y="0"/>
                  </a:moveTo>
                  <a:lnTo>
                    <a:pt x="1003" y="0"/>
                  </a:lnTo>
                  <a:cubicBezTo>
                    <a:pt x="2005" y="9775"/>
                    <a:pt x="0" y="16266"/>
                    <a:pt x="0" y="16266"/>
                  </a:cubicBezTo>
                  <a:lnTo>
                    <a:pt x="1378" y="16818"/>
                  </a:lnTo>
                  <a:cubicBezTo>
                    <a:pt x="3584" y="9950"/>
                    <a:pt x="2832" y="527"/>
                    <a:pt x="2832" y="527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4" name="Google Shape;5174;p63"/>
            <p:cNvSpPr/>
            <p:nvPr/>
          </p:nvSpPr>
          <p:spPr>
            <a:xfrm>
              <a:off x="11720550" y="4727850"/>
              <a:ext cx="100147" cy="305289"/>
            </a:xfrm>
            <a:custGeom>
              <a:avLst/>
              <a:gdLst/>
              <a:ahLst/>
              <a:cxnLst/>
              <a:rect l="l" t="t" r="r" b="b"/>
              <a:pathLst>
                <a:path w="3585" h="16818" extrusionOk="0">
                  <a:moveTo>
                    <a:pt x="1003" y="0"/>
                  </a:moveTo>
                  <a:lnTo>
                    <a:pt x="1003" y="0"/>
                  </a:lnTo>
                  <a:cubicBezTo>
                    <a:pt x="2006" y="9775"/>
                    <a:pt x="1" y="16266"/>
                    <a:pt x="1" y="16266"/>
                  </a:cubicBezTo>
                  <a:lnTo>
                    <a:pt x="1379" y="16818"/>
                  </a:lnTo>
                  <a:cubicBezTo>
                    <a:pt x="3585" y="9950"/>
                    <a:pt x="2833" y="527"/>
                    <a:pt x="2833" y="527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5" name="Google Shape;5175;p63"/>
            <p:cNvSpPr/>
            <p:nvPr/>
          </p:nvSpPr>
          <p:spPr>
            <a:xfrm>
              <a:off x="12037725" y="4788075"/>
              <a:ext cx="100147" cy="289511"/>
            </a:xfrm>
            <a:custGeom>
              <a:avLst/>
              <a:gdLst/>
              <a:ahLst/>
              <a:cxnLst/>
              <a:rect l="l" t="t" r="r" b="b"/>
              <a:pathLst>
                <a:path w="3585" h="16793" extrusionOk="0">
                  <a:moveTo>
                    <a:pt x="1003" y="0"/>
                  </a:moveTo>
                  <a:cubicBezTo>
                    <a:pt x="2005" y="9749"/>
                    <a:pt x="0" y="16266"/>
                    <a:pt x="0" y="16266"/>
                  </a:cubicBezTo>
                  <a:lnTo>
                    <a:pt x="1379" y="16792"/>
                  </a:lnTo>
                  <a:cubicBezTo>
                    <a:pt x="3584" y="9925"/>
                    <a:pt x="2832" y="526"/>
                    <a:pt x="2832" y="526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6" name="Google Shape;5176;p63"/>
            <p:cNvSpPr/>
            <p:nvPr/>
          </p:nvSpPr>
          <p:spPr>
            <a:xfrm>
              <a:off x="12122426" y="4813322"/>
              <a:ext cx="100147" cy="273054"/>
            </a:xfrm>
            <a:custGeom>
              <a:avLst/>
              <a:gdLst/>
              <a:ahLst/>
              <a:cxnLst/>
              <a:rect l="l" t="t" r="r" b="b"/>
              <a:pathLst>
                <a:path w="3585" h="16793" extrusionOk="0">
                  <a:moveTo>
                    <a:pt x="1003" y="0"/>
                  </a:moveTo>
                  <a:cubicBezTo>
                    <a:pt x="2006" y="9749"/>
                    <a:pt x="1" y="16266"/>
                    <a:pt x="1" y="16266"/>
                  </a:cubicBezTo>
                  <a:lnTo>
                    <a:pt x="1379" y="16792"/>
                  </a:lnTo>
                  <a:cubicBezTo>
                    <a:pt x="3585" y="9925"/>
                    <a:pt x="2833" y="526"/>
                    <a:pt x="2833" y="526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</p:grpSp>
      <p:grpSp>
        <p:nvGrpSpPr>
          <p:cNvPr id="5177" name="Google Shape;5177;p63"/>
          <p:cNvGrpSpPr/>
          <p:nvPr/>
        </p:nvGrpSpPr>
        <p:grpSpPr>
          <a:xfrm>
            <a:off x="6774791" y="1149056"/>
            <a:ext cx="519774" cy="596445"/>
            <a:chOff x="4312154" y="4239766"/>
            <a:chExt cx="519774" cy="447334"/>
          </a:xfrm>
        </p:grpSpPr>
        <p:grpSp>
          <p:nvGrpSpPr>
            <p:cNvPr id="5178" name="Google Shape;5178;p63"/>
            <p:cNvGrpSpPr/>
            <p:nvPr/>
          </p:nvGrpSpPr>
          <p:grpSpPr>
            <a:xfrm>
              <a:off x="4334493" y="4239766"/>
              <a:ext cx="497435" cy="443577"/>
              <a:chOff x="7250053" y="2843701"/>
              <a:chExt cx="497435" cy="443577"/>
            </a:xfrm>
          </p:grpSpPr>
          <p:sp>
            <p:nvSpPr>
              <p:cNvPr id="5179" name="Google Shape;5179;p63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80" name="Google Shape;5180;p63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81" name="Google Shape;5181;p63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82" name="Google Shape;5182;p63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</p:grpSp>
        <p:grpSp>
          <p:nvGrpSpPr>
            <p:cNvPr id="5183" name="Google Shape;5183;p63"/>
            <p:cNvGrpSpPr/>
            <p:nvPr/>
          </p:nvGrpSpPr>
          <p:grpSpPr>
            <a:xfrm>
              <a:off x="4312154" y="4243523"/>
              <a:ext cx="497435" cy="443577"/>
              <a:chOff x="7250053" y="2843701"/>
              <a:chExt cx="497435" cy="443577"/>
            </a:xfrm>
          </p:grpSpPr>
          <p:sp>
            <p:nvSpPr>
              <p:cNvPr id="5184" name="Google Shape;5184;p63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85" name="Google Shape;5185;p63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86" name="Google Shape;5186;p63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87" name="Google Shape;5187;p63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</p:grpSp>
      </p:grpSp>
      <p:grpSp>
        <p:nvGrpSpPr>
          <p:cNvPr id="5188" name="Google Shape;5188;p63"/>
          <p:cNvGrpSpPr/>
          <p:nvPr/>
        </p:nvGrpSpPr>
        <p:grpSpPr>
          <a:xfrm>
            <a:off x="6774788" y="3671684"/>
            <a:ext cx="2005038" cy="2163917"/>
            <a:chOff x="6786991" y="2585758"/>
            <a:chExt cx="2292258" cy="1855423"/>
          </a:xfrm>
        </p:grpSpPr>
        <p:grpSp>
          <p:nvGrpSpPr>
            <p:cNvPr id="5189" name="Google Shape;5189;p63"/>
            <p:cNvGrpSpPr/>
            <p:nvPr/>
          </p:nvGrpSpPr>
          <p:grpSpPr>
            <a:xfrm>
              <a:off x="6853241" y="2652008"/>
              <a:ext cx="2226007" cy="1789173"/>
              <a:chOff x="6834243" y="2965628"/>
              <a:chExt cx="1927446" cy="1549201"/>
            </a:xfrm>
          </p:grpSpPr>
          <p:sp>
            <p:nvSpPr>
              <p:cNvPr id="5190" name="Google Shape;5190;p63"/>
              <p:cNvSpPr/>
              <p:nvPr/>
            </p:nvSpPr>
            <p:spPr>
              <a:xfrm>
                <a:off x="6834243" y="3817498"/>
                <a:ext cx="1361639" cy="692001"/>
              </a:xfrm>
              <a:custGeom>
                <a:avLst/>
                <a:gdLst/>
                <a:ahLst/>
                <a:cxnLst/>
                <a:rect l="l" t="t" r="r" b="b"/>
                <a:pathLst>
                  <a:path w="87678" h="44559" extrusionOk="0">
                    <a:moveTo>
                      <a:pt x="39707" y="0"/>
                    </a:moveTo>
                    <a:cubicBezTo>
                      <a:pt x="28795" y="0"/>
                      <a:pt x="15869" y="50"/>
                      <a:pt x="15869" y="50"/>
                    </a:cubicBezTo>
                    <a:cubicBezTo>
                      <a:pt x="15162" y="43"/>
                      <a:pt x="14483" y="40"/>
                      <a:pt x="13832" y="40"/>
                    </a:cubicBezTo>
                    <a:cubicBezTo>
                      <a:pt x="3163" y="40"/>
                      <a:pt x="1" y="1012"/>
                      <a:pt x="1421" y="5939"/>
                    </a:cubicBezTo>
                    <a:cubicBezTo>
                      <a:pt x="2356" y="9226"/>
                      <a:pt x="12651" y="31024"/>
                      <a:pt x="17421" y="40314"/>
                    </a:cubicBezTo>
                    <a:cubicBezTo>
                      <a:pt x="18448" y="42299"/>
                      <a:pt x="22032" y="44559"/>
                      <a:pt x="24155" y="44559"/>
                    </a:cubicBezTo>
                    <a:lnTo>
                      <a:pt x="86171" y="44103"/>
                    </a:lnTo>
                    <a:cubicBezTo>
                      <a:pt x="87267" y="44080"/>
                      <a:pt x="87677" y="43441"/>
                      <a:pt x="87198" y="42436"/>
                    </a:cubicBezTo>
                    <a:cubicBezTo>
                      <a:pt x="84162" y="35794"/>
                      <a:pt x="72773" y="11234"/>
                      <a:pt x="69257" y="6441"/>
                    </a:cubicBezTo>
                    <a:cubicBezTo>
                      <a:pt x="65195" y="871"/>
                      <a:pt x="57069" y="278"/>
                      <a:pt x="54421" y="95"/>
                    </a:cubicBezTo>
                    <a:cubicBezTo>
                      <a:pt x="53362" y="22"/>
                      <a:pt x="46982" y="0"/>
                      <a:pt x="39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1" name="Google Shape;5191;p63"/>
              <p:cNvSpPr/>
              <p:nvPr/>
            </p:nvSpPr>
            <p:spPr>
              <a:xfrm>
                <a:off x="6859032" y="3828494"/>
                <a:ext cx="1336853" cy="681006"/>
              </a:xfrm>
              <a:custGeom>
                <a:avLst/>
                <a:gdLst/>
                <a:ahLst/>
                <a:cxnLst/>
                <a:rect l="l" t="t" r="r" b="b"/>
                <a:pathLst>
                  <a:path w="86082" h="43851" extrusionOk="0">
                    <a:moveTo>
                      <a:pt x="38965" y="0"/>
                    </a:moveTo>
                    <a:cubicBezTo>
                      <a:pt x="28247" y="0"/>
                      <a:pt x="15551" y="49"/>
                      <a:pt x="15551" y="49"/>
                    </a:cubicBezTo>
                    <a:cubicBezTo>
                      <a:pt x="14857" y="43"/>
                      <a:pt x="14190" y="39"/>
                      <a:pt x="13551" y="39"/>
                    </a:cubicBezTo>
                    <a:cubicBezTo>
                      <a:pt x="3103" y="39"/>
                      <a:pt x="0" y="1007"/>
                      <a:pt x="1377" y="5847"/>
                    </a:cubicBezTo>
                    <a:cubicBezTo>
                      <a:pt x="2290" y="9065"/>
                      <a:pt x="12401" y="30544"/>
                      <a:pt x="17081" y="39674"/>
                    </a:cubicBezTo>
                    <a:cubicBezTo>
                      <a:pt x="18108" y="41637"/>
                      <a:pt x="21600" y="43851"/>
                      <a:pt x="23700" y="43851"/>
                    </a:cubicBezTo>
                    <a:lnTo>
                      <a:pt x="84598" y="43395"/>
                    </a:lnTo>
                    <a:cubicBezTo>
                      <a:pt x="85671" y="43395"/>
                      <a:pt x="86081" y="42755"/>
                      <a:pt x="85602" y="41751"/>
                    </a:cubicBezTo>
                    <a:cubicBezTo>
                      <a:pt x="82612" y="35223"/>
                      <a:pt x="71428" y="11051"/>
                      <a:pt x="67981" y="6326"/>
                    </a:cubicBezTo>
                    <a:cubicBezTo>
                      <a:pt x="63987" y="871"/>
                      <a:pt x="56021" y="300"/>
                      <a:pt x="53418" y="95"/>
                    </a:cubicBezTo>
                    <a:cubicBezTo>
                      <a:pt x="52378" y="22"/>
                      <a:pt x="46111" y="0"/>
                      <a:pt x="389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2" name="Google Shape;5192;p63"/>
              <p:cNvSpPr/>
              <p:nvPr/>
            </p:nvSpPr>
            <p:spPr>
              <a:xfrm>
                <a:off x="6882531" y="3793439"/>
                <a:ext cx="1074396" cy="707205"/>
              </a:xfrm>
              <a:custGeom>
                <a:avLst/>
                <a:gdLst/>
                <a:ahLst/>
                <a:cxnLst/>
                <a:rect l="l" t="t" r="r" b="b"/>
                <a:pathLst>
                  <a:path w="69182" h="45538" extrusionOk="0">
                    <a:moveTo>
                      <a:pt x="4383" y="1"/>
                    </a:moveTo>
                    <a:cubicBezTo>
                      <a:pt x="2900" y="1"/>
                      <a:pt x="1439" y="321"/>
                      <a:pt x="800" y="1142"/>
                    </a:cubicBezTo>
                    <a:cubicBezTo>
                      <a:pt x="1" y="2147"/>
                      <a:pt x="1804" y="4543"/>
                      <a:pt x="2603" y="6392"/>
                    </a:cubicBezTo>
                    <a:cubicBezTo>
                      <a:pt x="7533" y="17576"/>
                      <a:pt x="11528" y="28099"/>
                      <a:pt x="16869" y="39397"/>
                    </a:cubicBezTo>
                    <a:cubicBezTo>
                      <a:pt x="17416" y="40584"/>
                      <a:pt x="18010" y="41840"/>
                      <a:pt x="19151" y="43049"/>
                    </a:cubicBezTo>
                    <a:cubicBezTo>
                      <a:pt x="20270" y="44282"/>
                      <a:pt x="22096" y="45492"/>
                      <a:pt x="23305" y="45537"/>
                    </a:cubicBezTo>
                    <a:lnTo>
                      <a:pt x="68134" y="3470"/>
                    </a:lnTo>
                    <a:cubicBezTo>
                      <a:pt x="68176" y="3477"/>
                      <a:pt x="68215" y="3480"/>
                      <a:pt x="68250" y="3480"/>
                    </a:cubicBezTo>
                    <a:cubicBezTo>
                      <a:pt x="69181" y="3480"/>
                      <a:pt x="68247" y="1273"/>
                      <a:pt x="67039" y="526"/>
                    </a:cubicBezTo>
                    <a:cubicBezTo>
                      <a:pt x="66575" y="239"/>
                      <a:pt x="66145" y="149"/>
                      <a:pt x="65737" y="149"/>
                    </a:cubicBezTo>
                    <a:cubicBezTo>
                      <a:pt x="65041" y="149"/>
                      <a:pt x="64408" y="412"/>
                      <a:pt x="63775" y="412"/>
                    </a:cubicBezTo>
                    <a:cubicBezTo>
                      <a:pt x="55626" y="343"/>
                      <a:pt x="47477" y="298"/>
                      <a:pt x="39329" y="229"/>
                    </a:cubicBezTo>
                    <a:cubicBezTo>
                      <a:pt x="27688" y="161"/>
                      <a:pt x="16024" y="92"/>
                      <a:pt x="43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3" name="Google Shape;5193;p63"/>
              <p:cNvSpPr/>
              <p:nvPr/>
            </p:nvSpPr>
            <p:spPr>
              <a:xfrm>
                <a:off x="6894584" y="3799977"/>
                <a:ext cx="1162700" cy="697825"/>
              </a:xfrm>
              <a:custGeom>
                <a:avLst/>
                <a:gdLst/>
                <a:ahLst/>
                <a:cxnLst/>
                <a:rect l="l" t="t" r="r" b="b"/>
                <a:pathLst>
                  <a:path w="74868" h="44934" extrusionOk="0">
                    <a:moveTo>
                      <a:pt x="9992" y="1"/>
                    </a:moveTo>
                    <a:cubicBezTo>
                      <a:pt x="7136" y="1"/>
                      <a:pt x="4080" y="117"/>
                      <a:pt x="2534" y="607"/>
                    </a:cubicBezTo>
                    <a:cubicBezTo>
                      <a:pt x="1" y="1406"/>
                      <a:pt x="3927" y="7135"/>
                      <a:pt x="5228" y="10285"/>
                    </a:cubicBezTo>
                    <a:cubicBezTo>
                      <a:pt x="9154" y="19803"/>
                      <a:pt x="13103" y="29344"/>
                      <a:pt x="17028" y="38862"/>
                    </a:cubicBezTo>
                    <a:cubicBezTo>
                      <a:pt x="17896" y="40939"/>
                      <a:pt x="19539" y="43770"/>
                      <a:pt x="22255" y="44934"/>
                    </a:cubicBezTo>
                    <a:lnTo>
                      <a:pt x="74868" y="18411"/>
                    </a:lnTo>
                    <a:cubicBezTo>
                      <a:pt x="74000" y="14074"/>
                      <a:pt x="73156" y="9760"/>
                      <a:pt x="72289" y="5423"/>
                    </a:cubicBezTo>
                    <a:cubicBezTo>
                      <a:pt x="72083" y="4419"/>
                      <a:pt x="71376" y="2296"/>
                      <a:pt x="70120" y="1246"/>
                    </a:cubicBezTo>
                    <a:cubicBezTo>
                      <a:pt x="69437" y="688"/>
                      <a:pt x="68788" y="537"/>
                      <a:pt x="68156" y="537"/>
                    </a:cubicBezTo>
                    <a:cubicBezTo>
                      <a:pt x="67414" y="537"/>
                      <a:pt x="66697" y="745"/>
                      <a:pt x="65981" y="745"/>
                    </a:cubicBezTo>
                    <a:cubicBezTo>
                      <a:pt x="65961" y="745"/>
                      <a:pt x="65941" y="744"/>
                      <a:pt x="65920" y="744"/>
                    </a:cubicBezTo>
                    <a:cubicBezTo>
                      <a:pt x="47865" y="493"/>
                      <a:pt x="29811" y="265"/>
                      <a:pt x="11756" y="14"/>
                    </a:cubicBezTo>
                    <a:cubicBezTo>
                      <a:pt x="11187" y="6"/>
                      <a:pt x="10594" y="1"/>
                      <a:pt x="99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4" name="Google Shape;5194;p63"/>
              <p:cNvSpPr/>
              <p:nvPr/>
            </p:nvSpPr>
            <p:spPr>
              <a:xfrm>
                <a:off x="6945995" y="3816473"/>
                <a:ext cx="1127602" cy="691613"/>
              </a:xfrm>
              <a:custGeom>
                <a:avLst/>
                <a:gdLst/>
                <a:ahLst/>
                <a:cxnLst/>
                <a:rect l="l" t="t" r="r" b="b"/>
                <a:pathLst>
                  <a:path w="72608" h="44534" extrusionOk="0">
                    <a:moveTo>
                      <a:pt x="42667" y="1"/>
                    </a:moveTo>
                    <a:cubicBezTo>
                      <a:pt x="36094" y="1"/>
                      <a:pt x="29088" y="45"/>
                      <a:pt x="24127" y="70"/>
                    </a:cubicBezTo>
                    <a:cubicBezTo>
                      <a:pt x="23128" y="73"/>
                      <a:pt x="22098" y="73"/>
                      <a:pt x="21051" y="73"/>
                    </a:cubicBezTo>
                    <a:cubicBezTo>
                      <a:pt x="20069" y="73"/>
                      <a:pt x="19073" y="73"/>
                      <a:pt x="18078" y="73"/>
                    </a:cubicBezTo>
                    <a:cubicBezTo>
                      <a:pt x="10338" y="73"/>
                      <a:pt x="2615" y="104"/>
                      <a:pt x="1461" y="664"/>
                    </a:cubicBezTo>
                    <a:cubicBezTo>
                      <a:pt x="0" y="1348"/>
                      <a:pt x="3424" y="7945"/>
                      <a:pt x="5524" y="12282"/>
                    </a:cubicBezTo>
                    <a:cubicBezTo>
                      <a:pt x="7624" y="16596"/>
                      <a:pt x="11162" y="28647"/>
                      <a:pt x="12668" y="34057"/>
                    </a:cubicBezTo>
                    <a:cubicBezTo>
                      <a:pt x="14175" y="39444"/>
                      <a:pt x="20726" y="44534"/>
                      <a:pt x="20726" y="44534"/>
                    </a:cubicBezTo>
                    <a:lnTo>
                      <a:pt x="72608" y="11300"/>
                    </a:lnTo>
                    <a:cubicBezTo>
                      <a:pt x="72608" y="11300"/>
                      <a:pt x="71763" y="3129"/>
                      <a:pt x="69367" y="1531"/>
                    </a:cubicBezTo>
                    <a:cubicBezTo>
                      <a:pt x="67495" y="253"/>
                      <a:pt x="64550" y="390"/>
                      <a:pt x="57018" y="139"/>
                    </a:cubicBezTo>
                    <a:cubicBezTo>
                      <a:pt x="53580" y="33"/>
                      <a:pt x="48282" y="1"/>
                      <a:pt x="4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5" name="Google Shape;5195;p63"/>
              <p:cNvSpPr/>
              <p:nvPr/>
            </p:nvSpPr>
            <p:spPr>
              <a:xfrm>
                <a:off x="8105976" y="3442648"/>
                <a:ext cx="136850" cy="1276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218" extrusionOk="0">
                    <a:moveTo>
                      <a:pt x="5808" y="1"/>
                    </a:moveTo>
                    <a:cubicBezTo>
                      <a:pt x="4560" y="1"/>
                      <a:pt x="3104" y="715"/>
                      <a:pt x="1987" y="1998"/>
                    </a:cubicBezTo>
                    <a:cubicBezTo>
                      <a:pt x="298" y="3938"/>
                      <a:pt x="1" y="6471"/>
                      <a:pt x="1348" y="7635"/>
                    </a:cubicBezTo>
                    <a:cubicBezTo>
                      <a:pt x="1804" y="8030"/>
                      <a:pt x="2388" y="8217"/>
                      <a:pt x="3028" y="8217"/>
                    </a:cubicBezTo>
                    <a:cubicBezTo>
                      <a:pt x="4275" y="8217"/>
                      <a:pt x="5732" y="7503"/>
                      <a:pt x="6848" y="6220"/>
                    </a:cubicBezTo>
                    <a:cubicBezTo>
                      <a:pt x="8538" y="4280"/>
                      <a:pt x="8811" y="1747"/>
                      <a:pt x="7488" y="582"/>
                    </a:cubicBezTo>
                    <a:cubicBezTo>
                      <a:pt x="7031" y="188"/>
                      <a:pt x="6447" y="1"/>
                      <a:pt x="58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6" name="Google Shape;5196;p63"/>
              <p:cNvSpPr/>
              <p:nvPr/>
            </p:nvSpPr>
            <p:spPr>
              <a:xfrm>
                <a:off x="8153131" y="3495612"/>
                <a:ext cx="122314" cy="113866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7332" extrusionOk="0">
                    <a:moveTo>
                      <a:pt x="5172" y="1"/>
                    </a:moveTo>
                    <a:cubicBezTo>
                      <a:pt x="4067" y="1"/>
                      <a:pt x="2775" y="639"/>
                      <a:pt x="1781" y="1783"/>
                    </a:cubicBezTo>
                    <a:cubicBezTo>
                      <a:pt x="252" y="3518"/>
                      <a:pt x="1" y="5778"/>
                      <a:pt x="1210" y="6805"/>
                    </a:cubicBezTo>
                    <a:cubicBezTo>
                      <a:pt x="1614" y="7162"/>
                      <a:pt x="2134" y="7332"/>
                      <a:pt x="2704" y="7332"/>
                    </a:cubicBezTo>
                    <a:cubicBezTo>
                      <a:pt x="3809" y="7332"/>
                      <a:pt x="5101" y="6694"/>
                      <a:pt x="6095" y="5549"/>
                    </a:cubicBezTo>
                    <a:cubicBezTo>
                      <a:pt x="7601" y="3815"/>
                      <a:pt x="7875" y="1555"/>
                      <a:pt x="6666" y="528"/>
                    </a:cubicBezTo>
                    <a:cubicBezTo>
                      <a:pt x="6262" y="170"/>
                      <a:pt x="5742" y="1"/>
                      <a:pt x="5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7" name="Google Shape;5197;p63"/>
              <p:cNvSpPr/>
              <p:nvPr/>
            </p:nvSpPr>
            <p:spPr>
              <a:xfrm>
                <a:off x="8193188" y="3544336"/>
                <a:ext cx="130468" cy="10807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6959" extrusionOk="0">
                    <a:moveTo>
                      <a:pt x="5497" y="0"/>
                    </a:moveTo>
                    <a:cubicBezTo>
                      <a:pt x="4495" y="0"/>
                      <a:pt x="3334" y="446"/>
                      <a:pt x="2329" y="1294"/>
                    </a:cubicBezTo>
                    <a:cubicBezTo>
                      <a:pt x="594" y="2800"/>
                      <a:pt x="1" y="4992"/>
                      <a:pt x="1051" y="6201"/>
                    </a:cubicBezTo>
                    <a:cubicBezTo>
                      <a:pt x="1491" y="6710"/>
                      <a:pt x="2157" y="6958"/>
                      <a:pt x="2910" y="6958"/>
                    </a:cubicBezTo>
                    <a:cubicBezTo>
                      <a:pt x="3917" y="6958"/>
                      <a:pt x="5081" y="6515"/>
                      <a:pt x="6072" y="5653"/>
                    </a:cubicBezTo>
                    <a:cubicBezTo>
                      <a:pt x="7807" y="4147"/>
                      <a:pt x="8401" y="1956"/>
                      <a:pt x="7351" y="769"/>
                    </a:cubicBezTo>
                    <a:cubicBezTo>
                      <a:pt x="6911" y="251"/>
                      <a:pt x="6249" y="0"/>
                      <a:pt x="5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8" name="Google Shape;5198;p63"/>
              <p:cNvSpPr/>
              <p:nvPr/>
            </p:nvSpPr>
            <p:spPr>
              <a:xfrm>
                <a:off x="8286084" y="3651320"/>
                <a:ext cx="120528" cy="124038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7987" extrusionOk="0">
                    <a:moveTo>
                      <a:pt x="2572" y="0"/>
                    </a:moveTo>
                    <a:cubicBezTo>
                      <a:pt x="2048" y="0"/>
                      <a:pt x="1560" y="285"/>
                      <a:pt x="1027" y="1002"/>
                    </a:cubicBezTo>
                    <a:cubicBezTo>
                      <a:pt x="1027" y="1002"/>
                      <a:pt x="0" y="2235"/>
                      <a:pt x="1666" y="4905"/>
                    </a:cubicBezTo>
                    <a:cubicBezTo>
                      <a:pt x="3355" y="7599"/>
                      <a:pt x="3629" y="7987"/>
                      <a:pt x="3629" y="7987"/>
                    </a:cubicBezTo>
                    <a:cubicBezTo>
                      <a:pt x="3629" y="7987"/>
                      <a:pt x="4702" y="7348"/>
                      <a:pt x="5250" y="6709"/>
                    </a:cubicBezTo>
                    <a:lnTo>
                      <a:pt x="4063" y="5065"/>
                    </a:lnTo>
                    <a:lnTo>
                      <a:pt x="5729" y="6366"/>
                    </a:lnTo>
                    <a:cubicBezTo>
                      <a:pt x="5729" y="6366"/>
                      <a:pt x="6460" y="5727"/>
                      <a:pt x="7099" y="4677"/>
                    </a:cubicBezTo>
                    <a:lnTo>
                      <a:pt x="5798" y="3376"/>
                    </a:lnTo>
                    <a:lnTo>
                      <a:pt x="7555" y="4038"/>
                    </a:lnTo>
                    <a:cubicBezTo>
                      <a:pt x="7555" y="4038"/>
                      <a:pt x="7761" y="3216"/>
                      <a:pt x="7555" y="2623"/>
                    </a:cubicBezTo>
                    <a:cubicBezTo>
                      <a:pt x="7555" y="2623"/>
                      <a:pt x="6916" y="2372"/>
                      <a:pt x="5113" y="1208"/>
                    </a:cubicBezTo>
                    <a:cubicBezTo>
                      <a:pt x="4062" y="525"/>
                      <a:pt x="3283" y="0"/>
                      <a:pt x="2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9" name="Google Shape;5199;p63"/>
              <p:cNvSpPr/>
              <p:nvPr/>
            </p:nvSpPr>
            <p:spPr>
              <a:xfrm>
                <a:off x="8272959" y="3643974"/>
                <a:ext cx="76936" cy="65319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4206" extrusionOk="0">
                    <a:moveTo>
                      <a:pt x="3026" y="0"/>
                    </a:moveTo>
                    <a:cubicBezTo>
                      <a:pt x="2451" y="0"/>
                      <a:pt x="1816" y="236"/>
                      <a:pt x="1279" y="699"/>
                    </a:cubicBezTo>
                    <a:cubicBezTo>
                      <a:pt x="274" y="1567"/>
                      <a:pt x="1" y="2891"/>
                      <a:pt x="663" y="3667"/>
                    </a:cubicBezTo>
                    <a:cubicBezTo>
                      <a:pt x="971" y="4028"/>
                      <a:pt x="1427" y="4206"/>
                      <a:pt x="1928" y="4206"/>
                    </a:cubicBezTo>
                    <a:cubicBezTo>
                      <a:pt x="2504" y="4206"/>
                      <a:pt x="3138" y="3971"/>
                      <a:pt x="3675" y="3507"/>
                    </a:cubicBezTo>
                    <a:cubicBezTo>
                      <a:pt x="4680" y="2639"/>
                      <a:pt x="4954" y="1316"/>
                      <a:pt x="4292" y="540"/>
                    </a:cubicBezTo>
                    <a:cubicBezTo>
                      <a:pt x="3984" y="178"/>
                      <a:pt x="3527" y="0"/>
                      <a:pt x="30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0" name="Google Shape;5200;p63"/>
              <p:cNvSpPr/>
              <p:nvPr/>
            </p:nvSpPr>
            <p:spPr>
              <a:xfrm>
                <a:off x="8236087" y="3593603"/>
                <a:ext cx="119829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6518" extrusionOk="0">
                    <a:moveTo>
                      <a:pt x="4703" y="0"/>
                    </a:moveTo>
                    <a:cubicBezTo>
                      <a:pt x="3807" y="0"/>
                      <a:pt x="2818" y="368"/>
                      <a:pt x="1987" y="1089"/>
                    </a:cubicBezTo>
                    <a:cubicBezTo>
                      <a:pt x="434" y="2413"/>
                      <a:pt x="1" y="4490"/>
                      <a:pt x="1051" y="5677"/>
                    </a:cubicBezTo>
                    <a:cubicBezTo>
                      <a:pt x="1530" y="6241"/>
                      <a:pt x="2242" y="6517"/>
                      <a:pt x="3023" y="6517"/>
                    </a:cubicBezTo>
                    <a:cubicBezTo>
                      <a:pt x="3917" y="6517"/>
                      <a:pt x="4901" y="6155"/>
                      <a:pt x="5730" y="5449"/>
                    </a:cubicBezTo>
                    <a:cubicBezTo>
                      <a:pt x="7282" y="4102"/>
                      <a:pt x="7716" y="2048"/>
                      <a:pt x="6666" y="838"/>
                    </a:cubicBezTo>
                    <a:cubicBezTo>
                      <a:pt x="6189" y="276"/>
                      <a:pt x="5481" y="0"/>
                      <a:pt x="47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1" name="Google Shape;5201;p63"/>
              <p:cNvSpPr/>
              <p:nvPr/>
            </p:nvSpPr>
            <p:spPr>
              <a:xfrm>
                <a:off x="8273674" y="3647236"/>
                <a:ext cx="43608" cy="2020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301" extrusionOk="0">
                    <a:moveTo>
                      <a:pt x="70" y="1"/>
                    </a:moveTo>
                    <a:cubicBezTo>
                      <a:pt x="61" y="1"/>
                      <a:pt x="53" y="3"/>
                      <a:pt x="46" y="10"/>
                    </a:cubicBezTo>
                    <a:cubicBezTo>
                      <a:pt x="0" y="10"/>
                      <a:pt x="0" y="56"/>
                      <a:pt x="0" y="101"/>
                    </a:cubicBezTo>
                    <a:cubicBezTo>
                      <a:pt x="228" y="581"/>
                      <a:pt x="662" y="969"/>
                      <a:pt x="1187" y="1151"/>
                    </a:cubicBezTo>
                    <a:cubicBezTo>
                      <a:pt x="1426" y="1249"/>
                      <a:pt x="1685" y="1300"/>
                      <a:pt x="1942" y="1300"/>
                    </a:cubicBezTo>
                    <a:cubicBezTo>
                      <a:pt x="2227" y="1300"/>
                      <a:pt x="2510" y="1237"/>
                      <a:pt x="2762" y="1106"/>
                    </a:cubicBezTo>
                    <a:cubicBezTo>
                      <a:pt x="2785" y="1083"/>
                      <a:pt x="2808" y="1060"/>
                      <a:pt x="2785" y="1037"/>
                    </a:cubicBezTo>
                    <a:cubicBezTo>
                      <a:pt x="2785" y="991"/>
                      <a:pt x="2739" y="969"/>
                      <a:pt x="2716" y="969"/>
                    </a:cubicBezTo>
                    <a:cubicBezTo>
                      <a:pt x="2507" y="1016"/>
                      <a:pt x="2302" y="1040"/>
                      <a:pt x="2101" y="1040"/>
                    </a:cubicBezTo>
                    <a:cubicBezTo>
                      <a:pt x="1819" y="1040"/>
                      <a:pt x="1545" y="993"/>
                      <a:pt x="1278" y="900"/>
                    </a:cubicBezTo>
                    <a:cubicBezTo>
                      <a:pt x="822" y="740"/>
                      <a:pt x="411" y="444"/>
                      <a:pt x="114" y="33"/>
                    </a:cubicBezTo>
                    <a:cubicBezTo>
                      <a:pt x="114" y="17"/>
                      <a:pt x="92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2" name="Google Shape;5202;p63"/>
              <p:cNvSpPr/>
              <p:nvPr/>
            </p:nvSpPr>
            <p:spPr>
              <a:xfrm>
                <a:off x="8300606" y="3629296"/>
                <a:ext cx="10654" cy="28373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27" extrusionOk="0">
                    <a:moveTo>
                      <a:pt x="47" y="1"/>
                    </a:moveTo>
                    <a:cubicBezTo>
                      <a:pt x="24" y="1"/>
                      <a:pt x="1" y="47"/>
                      <a:pt x="1" y="92"/>
                    </a:cubicBezTo>
                    <a:cubicBezTo>
                      <a:pt x="47" y="389"/>
                      <a:pt x="115" y="686"/>
                      <a:pt x="206" y="960"/>
                    </a:cubicBezTo>
                    <a:cubicBezTo>
                      <a:pt x="298" y="1256"/>
                      <a:pt x="389" y="1530"/>
                      <a:pt x="549" y="1804"/>
                    </a:cubicBezTo>
                    <a:cubicBezTo>
                      <a:pt x="572" y="1804"/>
                      <a:pt x="594" y="1827"/>
                      <a:pt x="617" y="1827"/>
                    </a:cubicBezTo>
                    <a:cubicBezTo>
                      <a:pt x="663" y="1827"/>
                      <a:pt x="686" y="1781"/>
                      <a:pt x="686" y="1758"/>
                    </a:cubicBezTo>
                    <a:cubicBezTo>
                      <a:pt x="663" y="1439"/>
                      <a:pt x="572" y="1165"/>
                      <a:pt x="480" y="868"/>
                    </a:cubicBezTo>
                    <a:cubicBezTo>
                      <a:pt x="366" y="594"/>
                      <a:pt x="275" y="320"/>
                      <a:pt x="138" y="47"/>
                    </a:cubicBezTo>
                    <a:cubicBezTo>
                      <a:pt x="115" y="24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3" name="Google Shape;5203;p63"/>
              <p:cNvSpPr/>
              <p:nvPr/>
            </p:nvSpPr>
            <p:spPr>
              <a:xfrm>
                <a:off x="8231831" y="3602798"/>
                <a:ext cx="39011" cy="1840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1185" extrusionOk="0">
                    <a:moveTo>
                      <a:pt x="81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1"/>
                      <a:pt x="1" y="86"/>
                      <a:pt x="24" y="109"/>
                    </a:cubicBezTo>
                    <a:cubicBezTo>
                      <a:pt x="298" y="474"/>
                      <a:pt x="686" y="771"/>
                      <a:pt x="1096" y="954"/>
                    </a:cubicBezTo>
                    <a:cubicBezTo>
                      <a:pt x="1422" y="1108"/>
                      <a:pt x="1760" y="1185"/>
                      <a:pt x="2101" y="1185"/>
                    </a:cubicBezTo>
                    <a:cubicBezTo>
                      <a:pt x="2215" y="1185"/>
                      <a:pt x="2329" y="1176"/>
                      <a:pt x="2443" y="1159"/>
                    </a:cubicBezTo>
                    <a:cubicBezTo>
                      <a:pt x="2489" y="1159"/>
                      <a:pt x="2512" y="1136"/>
                      <a:pt x="2512" y="1113"/>
                    </a:cubicBezTo>
                    <a:cubicBezTo>
                      <a:pt x="2512" y="1068"/>
                      <a:pt x="2489" y="1022"/>
                      <a:pt x="2443" y="1022"/>
                    </a:cubicBezTo>
                    <a:cubicBezTo>
                      <a:pt x="2009" y="954"/>
                      <a:pt x="1599" y="862"/>
                      <a:pt x="1211" y="703"/>
                    </a:cubicBezTo>
                    <a:cubicBezTo>
                      <a:pt x="823" y="543"/>
                      <a:pt x="457" y="315"/>
                      <a:pt x="115" y="18"/>
                    </a:cubicBezTo>
                    <a:cubicBezTo>
                      <a:pt x="104" y="6"/>
                      <a:pt x="92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4" name="Google Shape;5204;p63"/>
              <p:cNvSpPr/>
              <p:nvPr/>
            </p:nvSpPr>
            <p:spPr>
              <a:xfrm>
                <a:off x="8250625" y="3569746"/>
                <a:ext cx="15965" cy="3901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2512" extrusionOk="0">
                    <a:moveTo>
                      <a:pt x="23" y="0"/>
                    </a:moveTo>
                    <a:cubicBezTo>
                      <a:pt x="1" y="23"/>
                      <a:pt x="1" y="69"/>
                      <a:pt x="23" y="114"/>
                    </a:cubicBezTo>
                    <a:cubicBezTo>
                      <a:pt x="252" y="457"/>
                      <a:pt x="457" y="822"/>
                      <a:pt x="571" y="1210"/>
                    </a:cubicBezTo>
                    <a:cubicBezTo>
                      <a:pt x="685" y="1621"/>
                      <a:pt x="731" y="2032"/>
                      <a:pt x="754" y="2443"/>
                    </a:cubicBezTo>
                    <a:cubicBezTo>
                      <a:pt x="754" y="2465"/>
                      <a:pt x="777" y="2511"/>
                      <a:pt x="799" y="2511"/>
                    </a:cubicBezTo>
                    <a:cubicBezTo>
                      <a:pt x="845" y="2511"/>
                      <a:pt x="891" y="2511"/>
                      <a:pt x="891" y="2465"/>
                    </a:cubicBezTo>
                    <a:cubicBezTo>
                      <a:pt x="1028" y="2032"/>
                      <a:pt x="982" y="1552"/>
                      <a:pt x="845" y="1142"/>
                    </a:cubicBezTo>
                    <a:cubicBezTo>
                      <a:pt x="708" y="708"/>
                      <a:pt x="457" y="297"/>
                      <a:pt x="115" y="23"/>
                    </a:cubicBezTo>
                    <a:cubicBezTo>
                      <a:pt x="92" y="0"/>
                      <a:pt x="69" y="0"/>
                      <a:pt x="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5" name="Google Shape;5205;p63"/>
              <p:cNvSpPr/>
              <p:nvPr/>
            </p:nvSpPr>
            <p:spPr>
              <a:xfrm>
                <a:off x="8192489" y="3554851"/>
                <a:ext cx="28730" cy="14738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949" extrusionOk="0">
                    <a:moveTo>
                      <a:pt x="46" y="1"/>
                    </a:moveTo>
                    <a:cubicBezTo>
                      <a:pt x="23" y="23"/>
                      <a:pt x="0" y="69"/>
                      <a:pt x="23" y="92"/>
                    </a:cubicBezTo>
                    <a:cubicBezTo>
                      <a:pt x="183" y="411"/>
                      <a:pt x="457" y="640"/>
                      <a:pt x="776" y="799"/>
                    </a:cubicBezTo>
                    <a:cubicBezTo>
                      <a:pt x="969" y="888"/>
                      <a:pt x="1200" y="948"/>
                      <a:pt x="1426" y="948"/>
                    </a:cubicBezTo>
                    <a:cubicBezTo>
                      <a:pt x="1548" y="948"/>
                      <a:pt x="1668" y="931"/>
                      <a:pt x="1781" y="891"/>
                    </a:cubicBezTo>
                    <a:cubicBezTo>
                      <a:pt x="1803" y="891"/>
                      <a:pt x="1826" y="868"/>
                      <a:pt x="1826" y="822"/>
                    </a:cubicBezTo>
                    <a:cubicBezTo>
                      <a:pt x="1849" y="799"/>
                      <a:pt x="1803" y="754"/>
                      <a:pt x="1781" y="754"/>
                    </a:cubicBezTo>
                    <a:cubicBezTo>
                      <a:pt x="1461" y="708"/>
                      <a:pt x="1164" y="663"/>
                      <a:pt x="890" y="526"/>
                    </a:cubicBezTo>
                    <a:cubicBezTo>
                      <a:pt x="617" y="411"/>
                      <a:pt x="343" y="252"/>
                      <a:pt x="137" y="23"/>
                    </a:cubicBezTo>
                    <a:cubicBezTo>
                      <a:pt x="114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6" name="Google Shape;5206;p63"/>
              <p:cNvSpPr/>
              <p:nvPr/>
            </p:nvSpPr>
            <p:spPr>
              <a:xfrm>
                <a:off x="8217293" y="3532516"/>
                <a:ext cx="11368" cy="32629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101" extrusionOk="0">
                    <a:moveTo>
                      <a:pt x="47" y="1"/>
                    </a:moveTo>
                    <a:cubicBezTo>
                      <a:pt x="24" y="23"/>
                      <a:pt x="1" y="46"/>
                      <a:pt x="1" y="92"/>
                    </a:cubicBezTo>
                    <a:cubicBezTo>
                      <a:pt x="138" y="411"/>
                      <a:pt x="229" y="731"/>
                      <a:pt x="321" y="1051"/>
                    </a:cubicBezTo>
                    <a:cubicBezTo>
                      <a:pt x="389" y="1393"/>
                      <a:pt x="458" y="1712"/>
                      <a:pt x="526" y="2055"/>
                    </a:cubicBezTo>
                    <a:cubicBezTo>
                      <a:pt x="526" y="2078"/>
                      <a:pt x="549" y="2101"/>
                      <a:pt x="572" y="2101"/>
                    </a:cubicBezTo>
                    <a:cubicBezTo>
                      <a:pt x="617" y="2101"/>
                      <a:pt x="640" y="2078"/>
                      <a:pt x="663" y="2055"/>
                    </a:cubicBezTo>
                    <a:cubicBezTo>
                      <a:pt x="731" y="1690"/>
                      <a:pt x="686" y="1324"/>
                      <a:pt x="594" y="982"/>
                    </a:cubicBezTo>
                    <a:cubicBezTo>
                      <a:pt x="503" y="640"/>
                      <a:pt x="343" y="297"/>
                      <a:pt x="138" y="23"/>
                    </a:cubicBezTo>
                    <a:cubicBezTo>
                      <a:pt x="115" y="1"/>
                      <a:pt x="69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7" name="Google Shape;5207;p63"/>
              <p:cNvSpPr/>
              <p:nvPr/>
            </p:nvSpPr>
            <p:spPr>
              <a:xfrm>
                <a:off x="8151361" y="3562648"/>
                <a:ext cx="5388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151" fill="none" extrusionOk="0">
                    <a:moveTo>
                      <a:pt x="571" y="1"/>
                    </a:moveTo>
                    <a:cubicBezTo>
                      <a:pt x="0" y="754"/>
                      <a:pt x="160" y="1964"/>
                      <a:pt x="914" y="2557"/>
                    </a:cubicBezTo>
                    <a:cubicBezTo>
                      <a:pt x="1644" y="3151"/>
                      <a:pt x="2831" y="3059"/>
                      <a:pt x="3470" y="2352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8" name="Google Shape;5208;p63"/>
              <p:cNvSpPr/>
              <p:nvPr/>
            </p:nvSpPr>
            <p:spPr>
              <a:xfrm>
                <a:off x="8254880" y="3533929"/>
                <a:ext cx="6524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247" fill="none" extrusionOk="0">
                    <a:moveTo>
                      <a:pt x="0" y="708"/>
                    </a:moveTo>
                    <a:cubicBezTo>
                      <a:pt x="594" y="161"/>
                      <a:pt x="1484" y="1"/>
                      <a:pt x="2260" y="252"/>
                    </a:cubicBezTo>
                    <a:cubicBezTo>
                      <a:pt x="3013" y="503"/>
                      <a:pt x="3630" y="1142"/>
                      <a:pt x="3904" y="1895"/>
                    </a:cubicBezTo>
                    <a:cubicBezTo>
                      <a:pt x="4200" y="2626"/>
                      <a:pt x="4178" y="3493"/>
                      <a:pt x="3904" y="4246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9" name="Google Shape;5209;p63"/>
              <p:cNvSpPr/>
              <p:nvPr/>
            </p:nvSpPr>
            <p:spPr>
              <a:xfrm>
                <a:off x="8235031" y="3639578"/>
                <a:ext cx="47165" cy="6524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4201" fill="none" extrusionOk="0">
                    <a:moveTo>
                      <a:pt x="502" y="1"/>
                    </a:moveTo>
                    <a:cubicBezTo>
                      <a:pt x="229" y="777"/>
                      <a:pt x="0" y="1621"/>
                      <a:pt x="160" y="2443"/>
                    </a:cubicBezTo>
                    <a:cubicBezTo>
                      <a:pt x="320" y="3242"/>
                      <a:pt x="936" y="4018"/>
                      <a:pt x="1758" y="4132"/>
                    </a:cubicBezTo>
                    <a:cubicBezTo>
                      <a:pt x="2214" y="4201"/>
                      <a:pt x="2671" y="4064"/>
                      <a:pt x="3036" y="3790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0" name="Google Shape;5210;p63"/>
              <p:cNvSpPr/>
              <p:nvPr/>
            </p:nvSpPr>
            <p:spPr>
              <a:xfrm>
                <a:off x="8144822" y="3297827"/>
                <a:ext cx="340821" cy="425739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27414" extrusionOk="0">
                    <a:moveTo>
                      <a:pt x="33" y="18649"/>
                    </a:moveTo>
                    <a:cubicBezTo>
                      <a:pt x="21" y="18651"/>
                      <a:pt x="12" y="18656"/>
                      <a:pt x="11" y="18669"/>
                    </a:cubicBezTo>
                    <a:lnTo>
                      <a:pt x="11" y="18669"/>
                    </a:lnTo>
                    <a:cubicBezTo>
                      <a:pt x="19" y="18667"/>
                      <a:pt x="33" y="18662"/>
                      <a:pt x="33" y="18649"/>
                    </a:cubicBezTo>
                    <a:close/>
                    <a:moveTo>
                      <a:pt x="11" y="18669"/>
                    </a:moveTo>
                    <a:cubicBezTo>
                      <a:pt x="4" y="18671"/>
                      <a:pt x="1" y="18671"/>
                      <a:pt x="11" y="18671"/>
                    </a:cubicBezTo>
                    <a:cubicBezTo>
                      <a:pt x="11" y="18671"/>
                      <a:pt x="11" y="18670"/>
                      <a:pt x="11" y="18669"/>
                    </a:cubicBezTo>
                    <a:close/>
                    <a:moveTo>
                      <a:pt x="15349" y="0"/>
                    </a:moveTo>
                    <a:lnTo>
                      <a:pt x="13866" y="2968"/>
                    </a:lnTo>
                    <a:lnTo>
                      <a:pt x="13067" y="4383"/>
                    </a:lnTo>
                    <a:lnTo>
                      <a:pt x="12679" y="5113"/>
                    </a:lnTo>
                    <a:lnTo>
                      <a:pt x="12473" y="5456"/>
                    </a:lnTo>
                    <a:lnTo>
                      <a:pt x="12268" y="5798"/>
                    </a:lnTo>
                    <a:lnTo>
                      <a:pt x="11400" y="7190"/>
                    </a:lnTo>
                    <a:cubicBezTo>
                      <a:pt x="11264" y="7418"/>
                      <a:pt x="11127" y="7647"/>
                      <a:pt x="10967" y="7852"/>
                    </a:cubicBezTo>
                    <a:lnTo>
                      <a:pt x="10510" y="8514"/>
                    </a:lnTo>
                    <a:lnTo>
                      <a:pt x="9597" y="9838"/>
                    </a:lnTo>
                    <a:lnTo>
                      <a:pt x="8616" y="11093"/>
                    </a:lnTo>
                    <a:cubicBezTo>
                      <a:pt x="7292" y="12737"/>
                      <a:pt x="5900" y="14289"/>
                      <a:pt x="4393" y="15636"/>
                    </a:cubicBezTo>
                    <a:cubicBezTo>
                      <a:pt x="3617" y="16275"/>
                      <a:pt x="2864" y="16914"/>
                      <a:pt x="2088" y="17462"/>
                    </a:cubicBezTo>
                    <a:cubicBezTo>
                      <a:pt x="1677" y="17735"/>
                      <a:pt x="1289" y="17964"/>
                      <a:pt x="924" y="18192"/>
                    </a:cubicBezTo>
                    <a:cubicBezTo>
                      <a:pt x="741" y="18306"/>
                      <a:pt x="536" y="18420"/>
                      <a:pt x="376" y="18512"/>
                    </a:cubicBezTo>
                    <a:lnTo>
                      <a:pt x="125" y="18626"/>
                    </a:lnTo>
                    <a:lnTo>
                      <a:pt x="33" y="18649"/>
                    </a:lnTo>
                    <a:cubicBezTo>
                      <a:pt x="33" y="18649"/>
                      <a:pt x="33" y="18649"/>
                      <a:pt x="33" y="18649"/>
                    </a:cubicBezTo>
                    <a:lnTo>
                      <a:pt x="33" y="18649"/>
                    </a:lnTo>
                    <a:cubicBezTo>
                      <a:pt x="40" y="18649"/>
                      <a:pt x="48" y="18649"/>
                      <a:pt x="56" y="18649"/>
                    </a:cubicBezTo>
                    <a:lnTo>
                      <a:pt x="4005" y="27413"/>
                    </a:lnTo>
                    <a:lnTo>
                      <a:pt x="4256" y="27276"/>
                    </a:lnTo>
                    <a:lnTo>
                      <a:pt x="4416" y="27185"/>
                    </a:lnTo>
                    <a:lnTo>
                      <a:pt x="4713" y="27025"/>
                    </a:lnTo>
                    <a:cubicBezTo>
                      <a:pt x="4895" y="26911"/>
                      <a:pt x="5055" y="26820"/>
                      <a:pt x="5238" y="26706"/>
                    </a:cubicBezTo>
                    <a:cubicBezTo>
                      <a:pt x="5397" y="26615"/>
                      <a:pt x="5557" y="26500"/>
                      <a:pt x="5694" y="26409"/>
                    </a:cubicBezTo>
                    <a:lnTo>
                      <a:pt x="6151" y="26090"/>
                    </a:lnTo>
                    <a:cubicBezTo>
                      <a:pt x="6721" y="25656"/>
                      <a:pt x="7292" y="25245"/>
                      <a:pt x="7794" y="24788"/>
                    </a:cubicBezTo>
                    <a:cubicBezTo>
                      <a:pt x="8844" y="23921"/>
                      <a:pt x="9780" y="22985"/>
                      <a:pt x="10693" y="22027"/>
                    </a:cubicBezTo>
                    <a:cubicBezTo>
                      <a:pt x="12496" y="20132"/>
                      <a:pt x="14025" y="18078"/>
                      <a:pt x="15418" y="15978"/>
                    </a:cubicBezTo>
                    <a:lnTo>
                      <a:pt x="16445" y="14380"/>
                    </a:lnTo>
                    <a:lnTo>
                      <a:pt x="17358" y="12760"/>
                    </a:lnTo>
                    <a:lnTo>
                      <a:pt x="17837" y="11961"/>
                    </a:lnTo>
                    <a:cubicBezTo>
                      <a:pt x="17974" y="11687"/>
                      <a:pt x="18111" y="11413"/>
                      <a:pt x="18248" y="11116"/>
                    </a:cubicBezTo>
                    <a:lnTo>
                      <a:pt x="19093" y="9473"/>
                    </a:lnTo>
                    <a:lnTo>
                      <a:pt x="19298" y="9062"/>
                    </a:lnTo>
                    <a:lnTo>
                      <a:pt x="19481" y="8628"/>
                    </a:lnTo>
                    <a:lnTo>
                      <a:pt x="19869" y="7807"/>
                    </a:lnTo>
                    <a:lnTo>
                      <a:pt x="20599" y="6117"/>
                    </a:lnTo>
                    <a:lnTo>
                      <a:pt x="21946" y="2716"/>
                    </a:lnTo>
                    <a:lnTo>
                      <a:pt x="15349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1" name="Google Shape;5211;p63"/>
              <p:cNvSpPr/>
              <p:nvPr/>
            </p:nvSpPr>
            <p:spPr>
              <a:xfrm>
                <a:off x="8381362" y="3176423"/>
                <a:ext cx="146759" cy="165441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0653" extrusionOk="0">
                    <a:moveTo>
                      <a:pt x="6356" y="0"/>
                    </a:moveTo>
                    <a:cubicBezTo>
                      <a:pt x="5605" y="0"/>
                      <a:pt x="4839" y="2392"/>
                      <a:pt x="4488" y="3648"/>
                    </a:cubicBezTo>
                    <a:lnTo>
                      <a:pt x="4488" y="3648"/>
                    </a:lnTo>
                    <a:cubicBezTo>
                      <a:pt x="4766" y="2515"/>
                      <a:pt x="5187" y="464"/>
                      <a:pt x="4679" y="153"/>
                    </a:cubicBezTo>
                    <a:cubicBezTo>
                      <a:pt x="4651" y="136"/>
                      <a:pt x="4620" y="127"/>
                      <a:pt x="4587" y="127"/>
                    </a:cubicBezTo>
                    <a:cubicBezTo>
                      <a:pt x="3788" y="127"/>
                      <a:pt x="1872" y="4992"/>
                      <a:pt x="1872" y="4992"/>
                    </a:cubicBezTo>
                    <a:cubicBezTo>
                      <a:pt x="1872" y="4992"/>
                      <a:pt x="1309" y="1776"/>
                      <a:pt x="825" y="1776"/>
                    </a:cubicBezTo>
                    <a:cubicBezTo>
                      <a:pt x="793" y="1776"/>
                      <a:pt x="762" y="1790"/>
                      <a:pt x="731" y="1819"/>
                    </a:cubicBezTo>
                    <a:cubicBezTo>
                      <a:pt x="228" y="2298"/>
                      <a:pt x="160" y="6042"/>
                      <a:pt x="0" y="7936"/>
                    </a:cubicBezTo>
                    <a:lnTo>
                      <a:pt x="6597" y="10652"/>
                    </a:lnTo>
                    <a:cubicBezTo>
                      <a:pt x="6597" y="10652"/>
                      <a:pt x="8058" y="6453"/>
                      <a:pt x="8103" y="6338"/>
                    </a:cubicBezTo>
                    <a:cubicBezTo>
                      <a:pt x="8400" y="5631"/>
                      <a:pt x="9450" y="2960"/>
                      <a:pt x="8902" y="2550"/>
                    </a:cubicBezTo>
                    <a:cubicBezTo>
                      <a:pt x="8862" y="2519"/>
                      <a:pt x="8819" y="2504"/>
                      <a:pt x="8774" y="2504"/>
                    </a:cubicBezTo>
                    <a:cubicBezTo>
                      <a:pt x="8125" y="2504"/>
                      <a:pt x="6967" y="5467"/>
                      <a:pt x="6940" y="5538"/>
                    </a:cubicBezTo>
                    <a:lnTo>
                      <a:pt x="6940" y="5538"/>
                    </a:lnTo>
                    <a:cubicBezTo>
                      <a:pt x="6972" y="5456"/>
                      <a:pt x="8506" y="1496"/>
                      <a:pt x="7738" y="1112"/>
                    </a:cubicBezTo>
                    <a:cubicBezTo>
                      <a:pt x="7705" y="1094"/>
                      <a:pt x="7670" y="1086"/>
                      <a:pt x="7635" y="1086"/>
                    </a:cubicBezTo>
                    <a:cubicBezTo>
                      <a:pt x="6863" y="1086"/>
                      <a:pt x="5570" y="4923"/>
                      <a:pt x="5570" y="4923"/>
                    </a:cubicBezTo>
                    <a:cubicBezTo>
                      <a:pt x="5570" y="4923"/>
                      <a:pt x="7145" y="221"/>
                      <a:pt x="6460" y="16"/>
                    </a:cubicBezTo>
                    <a:cubicBezTo>
                      <a:pt x="6425" y="5"/>
                      <a:pt x="6391" y="0"/>
                      <a:pt x="6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2" name="Google Shape;5212;p63"/>
              <p:cNvSpPr/>
              <p:nvPr/>
            </p:nvSpPr>
            <p:spPr>
              <a:xfrm>
                <a:off x="8415750" y="3252856"/>
                <a:ext cx="77293" cy="26634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715" extrusionOk="0">
                    <a:moveTo>
                      <a:pt x="169" y="0"/>
                    </a:moveTo>
                    <a:cubicBezTo>
                      <a:pt x="113" y="0"/>
                      <a:pt x="57" y="1"/>
                      <a:pt x="0" y="2"/>
                    </a:cubicBezTo>
                    <a:cubicBezTo>
                      <a:pt x="0" y="2"/>
                      <a:pt x="0" y="25"/>
                      <a:pt x="0" y="25"/>
                    </a:cubicBezTo>
                    <a:cubicBezTo>
                      <a:pt x="890" y="231"/>
                      <a:pt x="1712" y="413"/>
                      <a:pt x="2534" y="710"/>
                    </a:cubicBezTo>
                    <a:cubicBezTo>
                      <a:pt x="3356" y="961"/>
                      <a:pt x="4132" y="1326"/>
                      <a:pt x="4953" y="1714"/>
                    </a:cubicBezTo>
                    <a:cubicBezTo>
                      <a:pt x="4953" y="1714"/>
                      <a:pt x="4953" y="1714"/>
                      <a:pt x="4976" y="1691"/>
                    </a:cubicBezTo>
                    <a:cubicBezTo>
                      <a:pt x="4269" y="1144"/>
                      <a:pt x="3470" y="710"/>
                      <a:pt x="2625" y="413"/>
                    </a:cubicBezTo>
                    <a:cubicBezTo>
                      <a:pt x="1834" y="157"/>
                      <a:pt x="1003" y="0"/>
                      <a:pt x="1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3" name="Google Shape;5213;p63"/>
              <p:cNvSpPr/>
              <p:nvPr/>
            </p:nvSpPr>
            <p:spPr>
              <a:xfrm>
                <a:off x="8156331" y="3543202"/>
                <a:ext cx="136478" cy="197852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2740" extrusionOk="0">
                    <a:moveTo>
                      <a:pt x="3185" y="1"/>
                    </a:moveTo>
                    <a:cubicBezTo>
                      <a:pt x="2719" y="1"/>
                      <a:pt x="1479" y="1031"/>
                      <a:pt x="396" y="1031"/>
                    </a:cubicBezTo>
                    <a:cubicBezTo>
                      <a:pt x="261" y="1031"/>
                      <a:pt x="129" y="1015"/>
                      <a:pt x="0" y="979"/>
                    </a:cubicBezTo>
                    <a:lnTo>
                      <a:pt x="0" y="979"/>
                    </a:lnTo>
                    <a:lnTo>
                      <a:pt x="114" y="12688"/>
                    </a:lnTo>
                    <a:cubicBezTo>
                      <a:pt x="261" y="12723"/>
                      <a:pt x="419" y="12739"/>
                      <a:pt x="586" y="12739"/>
                    </a:cubicBezTo>
                    <a:cubicBezTo>
                      <a:pt x="3381" y="12739"/>
                      <a:pt x="8788" y="8146"/>
                      <a:pt x="8788" y="8146"/>
                    </a:cubicBezTo>
                    <a:cubicBezTo>
                      <a:pt x="8788" y="8146"/>
                      <a:pt x="6094" y="4015"/>
                      <a:pt x="3333" y="66"/>
                    </a:cubicBezTo>
                    <a:cubicBezTo>
                      <a:pt x="3300" y="21"/>
                      <a:pt x="3250" y="1"/>
                      <a:pt x="3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4" name="Google Shape;5214;p63"/>
              <p:cNvSpPr/>
              <p:nvPr/>
            </p:nvSpPr>
            <p:spPr>
              <a:xfrm>
                <a:off x="8200643" y="3540981"/>
                <a:ext cx="99967" cy="133946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8625" extrusionOk="0">
                    <a:moveTo>
                      <a:pt x="1033" y="0"/>
                    </a:moveTo>
                    <a:cubicBezTo>
                      <a:pt x="1016" y="0"/>
                      <a:pt x="999" y="1"/>
                      <a:pt x="982" y="3"/>
                    </a:cubicBezTo>
                    <a:lnTo>
                      <a:pt x="343" y="118"/>
                    </a:lnTo>
                    <a:cubicBezTo>
                      <a:pt x="137" y="163"/>
                      <a:pt x="0" y="346"/>
                      <a:pt x="46" y="528"/>
                    </a:cubicBezTo>
                    <a:cubicBezTo>
                      <a:pt x="639" y="3245"/>
                      <a:pt x="4634" y="7787"/>
                      <a:pt x="5273" y="8494"/>
                    </a:cubicBezTo>
                    <a:cubicBezTo>
                      <a:pt x="5352" y="8588"/>
                      <a:pt x="5442" y="8625"/>
                      <a:pt x="5534" y="8625"/>
                    </a:cubicBezTo>
                    <a:cubicBezTo>
                      <a:pt x="5895" y="8625"/>
                      <a:pt x="6300" y="8061"/>
                      <a:pt x="6300" y="8061"/>
                    </a:cubicBezTo>
                    <a:cubicBezTo>
                      <a:pt x="6437" y="7947"/>
                      <a:pt x="6437" y="7741"/>
                      <a:pt x="6300" y="7604"/>
                    </a:cubicBezTo>
                    <a:cubicBezTo>
                      <a:pt x="5729" y="6988"/>
                      <a:pt x="1918" y="2605"/>
                      <a:pt x="1393" y="277"/>
                    </a:cubicBezTo>
                    <a:cubicBezTo>
                      <a:pt x="1351" y="110"/>
                      <a:pt x="1214" y="0"/>
                      <a:pt x="10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5" name="Google Shape;5215;p63"/>
              <p:cNvSpPr/>
              <p:nvPr/>
            </p:nvSpPr>
            <p:spPr>
              <a:xfrm>
                <a:off x="8248854" y="3370952"/>
                <a:ext cx="118059" cy="142068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9148" extrusionOk="0">
                    <a:moveTo>
                      <a:pt x="4476" y="1"/>
                    </a:moveTo>
                    <a:cubicBezTo>
                      <a:pt x="2950" y="1"/>
                      <a:pt x="1351" y="1501"/>
                      <a:pt x="708" y="3692"/>
                    </a:cubicBezTo>
                    <a:cubicBezTo>
                      <a:pt x="0" y="6180"/>
                      <a:pt x="799" y="8577"/>
                      <a:pt x="2511" y="9056"/>
                    </a:cubicBezTo>
                    <a:cubicBezTo>
                      <a:pt x="2721" y="9118"/>
                      <a:pt x="2936" y="9147"/>
                      <a:pt x="3151" y="9147"/>
                    </a:cubicBezTo>
                    <a:cubicBezTo>
                      <a:pt x="4686" y="9147"/>
                      <a:pt x="6273" y="7635"/>
                      <a:pt x="6894" y="5472"/>
                    </a:cubicBezTo>
                    <a:cubicBezTo>
                      <a:pt x="7601" y="2984"/>
                      <a:pt x="6802" y="588"/>
                      <a:pt x="5090" y="86"/>
                    </a:cubicBezTo>
                    <a:cubicBezTo>
                      <a:pt x="4889" y="28"/>
                      <a:pt x="4683" y="1"/>
                      <a:pt x="4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6" name="Google Shape;5216;p63"/>
              <p:cNvSpPr/>
              <p:nvPr/>
            </p:nvSpPr>
            <p:spPr>
              <a:xfrm>
                <a:off x="8310888" y="3403693"/>
                <a:ext cx="105293" cy="126834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8167" extrusionOk="0">
                    <a:moveTo>
                      <a:pt x="3985" y="0"/>
                    </a:moveTo>
                    <a:cubicBezTo>
                      <a:pt x="2608" y="0"/>
                      <a:pt x="1180" y="1348"/>
                      <a:pt x="617" y="3296"/>
                    </a:cubicBezTo>
                    <a:cubicBezTo>
                      <a:pt x="1" y="5510"/>
                      <a:pt x="708" y="7655"/>
                      <a:pt x="2238" y="8089"/>
                    </a:cubicBezTo>
                    <a:cubicBezTo>
                      <a:pt x="2419" y="8141"/>
                      <a:pt x="2603" y="8166"/>
                      <a:pt x="2789" y="8166"/>
                    </a:cubicBezTo>
                    <a:cubicBezTo>
                      <a:pt x="4150" y="8166"/>
                      <a:pt x="5579" y="6819"/>
                      <a:pt x="6141" y="4871"/>
                    </a:cubicBezTo>
                    <a:cubicBezTo>
                      <a:pt x="6780" y="2680"/>
                      <a:pt x="6050" y="534"/>
                      <a:pt x="4543" y="77"/>
                    </a:cubicBezTo>
                    <a:cubicBezTo>
                      <a:pt x="4359" y="25"/>
                      <a:pt x="4173" y="0"/>
                      <a:pt x="3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7" name="Google Shape;5217;p63"/>
              <p:cNvSpPr/>
              <p:nvPr/>
            </p:nvSpPr>
            <p:spPr>
              <a:xfrm>
                <a:off x="8367611" y="3428234"/>
                <a:ext cx="110620" cy="123479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51" extrusionOk="0">
                    <a:moveTo>
                      <a:pt x="4409" y="1"/>
                    </a:moveTo>
                    <a:cubicBezTo>
                      <a:pt x="3134" y="1"/>
                      <a:pt x="1713" y="1088"/>
                      <a:pt x="937" y="2789"/>
                    </a:cubicBezTo>
                    <a:cubicBezTo>
                      <a:pt x="1" y="4889"/>
                      <a:pt x="389" y="7125"/>
                      <a:pt x="1827" y="7765"/>
                    </a:cubicBezTo>
                    <a:cubicBezTo>
                      <a:pt x="2105" y="7890"/>
                      <a:pt x="2400" y="7950"/>
                      <a:pt x="2702" y="7950"/>
                    </a:cubicBezTo>
                    <a:cubicBezTo>
                      <a:pt x="3989" y="7950"/>
                      <a:pt x="5406" y="6863"/>
                      <a:pt x="6164" y="5162"/>
                    </a:cubicBezTo>
                    <a:cubicBezTo>
                      <a:pt x="7122" y="3063"/>
                      <a:pt x="6712" y="848"/>
                      <a:pt x="5274" y="187"/>
                    </a:cubicBezTo>
                    <a:cubicBezTo>
                      <a:pt x="5000" y="61"/>
                      <a:pt x="4709" y="1"/>
                      <a:pt x="44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8" name="Google Shape;5218;p63"/>
              <p:cNvSpPr/>
              <p:nvPr/>
            </p:nvSpPr>
            <p:spPr>
              <a:xfrm>
                <a:off x="8484969" y="3506857"/>
                <a:ext cx="118044" cy="108260"/>
              </a:xfrm>
              <a:custGeom>
                <a:avLst/>
                <a:gdLst/>
                <a:ahLst/>
                <a:cxnLst/>
                <a:rect l="l" t="t" r="r" b="b"/>
                <a:pathLst>
                  <a:path w="7601" h="6971" extrusionOk="0">
                    <a:moveTo>
                      <a:pt x="2336" y="1"/>
                    </a:moveTo>
                    <a:cubicBezTo>
                      <a:pt x="1319" y="1"/>
                      <a:pt x="692" y="362"/>
                      <a:pt x="388" y="1744"/>
                    </a:cubicBezTo>
                    <a:cubicBezTo>
                      <a:pt x="388" y="1744"/>
                      <a:pt x="0" y="3296"/>
                      <a:pt x="2648" y="5008"/>
                    </a:cubicBezTo>
                    <a:cubicBezTo>
                      <a:pt x="5296" y="6720"/>
                      <a:pt x="5706" y="6971"/>
                      <a:pt x="5706" y="6971"/>
                    </a:cubicBezTo>
                    <a:cubicBezTo>
                      <a:pt x="5706" y="6971"/>
                      <a:pt x="6391" y="5921"/>
                      <a:pt x="6619" y="5122"/>
                    </a:cubicBezTo>
                    <a:lnTo>
                      <a:pt x="4885" y="4141"/>
                    </a:lnTo>
                    <a:lnTo>
                      <a:pt x="6939" y="4620"/>
                    </a:lnTo>
                    <a:cubicBezTo>
                      <a:pt x="6939" y="4620"/>
                      <a:pt x="7304" y="3730"/>
                      <a:pt x="7464" y="2497"/>
                    </a:cubicBezTo>
                    <a:lnTo>
                      <a:pt x="5729" y="1881"/>
                    </a:lnTo>
                    <a:lnTo>
                      <a:pt x="7601" y="1744"/>
                    </a:lnTo>
                    <a:cubicBezTo>
                      <a:pt x="7601" y="1744"/>
                      <a:pt x="7441" y="899"/>
                      <a:pt x="7007" y="466"/>
                    </a:cubicBezTo>
                    <a:cubicBezTo>
                      <a:pt x="7007" y="466"/>
                      <a:pt x="6995" y="466"/>
                      <a:pt x="6969" y="466"/>
                    </a:cubicBezTo>
                    <a:cubicBezTo>
                      <a:pt x="6799" y="466"/>
                      <a:pt x="6037" y="449"/>
                      <a:pt x="4177" y="192"/>
                    </a:cubicBezTo>
                    <a:cubicBezTo>
                      <a:pt x="3459" y="92"/>
                      <a:pt x="2848" y="1"/>
                      <a:pt x="23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9" name="Google Shape;5219;p63"/>
              <p:cNvSpPr/>
              <p:nvPr/>
            </p:nvSpPr>
            <p:spPr>
              <a:xfrm>
                <a:off x="8471488" y="3493049"/>
                <a:ext cx="69140" cy="71888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4629" extrusionOk="0">
                    <a:moveTo>
                      <a:pt x="2597" y="0"/>
                    </a:moveTo>
                    <a:cubicBezTo>
                      <a:pt x="1786" y="0"/>
                      <a:pt x="945" y="617"/>
                      <a:pt x="526" y="1583"/>
                    </a:cubicBezTo>
                    <a:cubicBezTo>
                      <a:pt x="1" y="2793"/>
                      <a:pt x="343" y="4117"/>
                      <a:pt x="1279" y="4505"/>
                    </a:cubicBezTo>
                    <a:cubicBezTo>
                      <a:pt x="1471" y="4589"/>
                      <a:pt x="1673" y="4629"/>
                      <a:pt x="1878" y="4629"/>
                    </a:cubicBezTo>
                    <a:cubicBezTo>
                      <a:pt x="2673" y="4629"/>
                      <a:pt x="3509" y="4024"/>
                      <a:pt x="3927" y="3044"/>
                    </a:cubicBezTo>
                    <a:cubicBezTo>
                      <a:pt x="4452" y="1834"/>
                      <a:pt x="4132" y="533"/>
                      <a:pt x="3196" y="122"/>
                    </a:cubicBezTo>
                    <a:cubicBezTo>
                      <a:pt x="3003" y="39"/>
                      <a:pt x="2801" y="0"/>
                      <a:pt x="2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0" name="Google Shape;5220;p63"/>
              <p:cNvSpPr/>
              <p:nvPr/>
            </p:nvSpPr>
            <p:spPr>
              <a:xfrm>
                <a:off x="8422562" y="3460183"/>
                <a:ext cx="107421" cy="1113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7170" extrusionOk="0">
                    <a:moveTo>
                      <a:pt x="4022" y="0"/>
                    </a:moveTo>
                    <a:cubicBezTo>
                      <a:pt x="2801" y="0"/>
                      <a:pt x="1511" y="922"/>
                      <a:pt x="845" y="2398"/>
                    </a:cubicBezTo>
                    <a:cubicBezTo>
                      <a:pt x="1" y="4270"/>
                      <a:pt x="480" y="6301"/>
                      <a:pt x="1918" y="6963"/>
                    </a:cubicBezTo>
                    <a:cubicBezTo>
                      <a:pt x="2223" y="7103"/>
                      <a:pt x="2546" y="7170"/>
                      <a:pt x="2876" y="7170"/>
                    </a:cubicBezTo>
                    <a:cubicBezTo>
                      <a:pt x="4102" y="7170"/>
                      <a:pt x="5407" y="6247"/>
                      <a:pt x="6072" y="4772"/>
                    </a:cubicBezTo>
                    <a:cubicBezTo>
                      <a:pt x="6917" y="2900"/>
                      <a:pt x="6438" y="846"/>
                      <a:pt x="4977" y="207"/>
                    </a:cubicBezTo>
                    <a:cubicBezTo>
                      <a:pt x="4672" y="67"/>
                      <a:pt x="4350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1" name="Google Shape;5221;p63"/>
              <p:cNvSpPr/>
              <p:nvPr/>
            </p:nvSpPr>
            <p:spPr>
              <a:xfrm>
                <a:off x="8298478" y="3359505"/>
                <a:ext cx="7198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247" fill="none" extrusionOk="0">
                    <a:moveTo>
                      <a:pt x="1" y="412"/>
                    </a:moveTo>
                    <a:cubicBezTo>
                      <a:pt x="1119" y="1"/>
                      <a:pt x="2443" y="252"/>
                      <a:pt x="3333" y="1051"/>
                    </a:cubicBezTo>
                    <a:cubicBezTo>
                      <a:pt x="4224" y="1827"/>
                      <a:pt x="4635" y="3105"/>
                      <a:pt x="4383" y="4246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2" name="Google Shape;5222;p63"/>
              <p:cNvSpPr/>
              <p:nvPr/>
            </p:nvSpPr>
            <p:spPr>
              <a:xfrm>
                <a:off x="8356987" y="3400634"/>
                <a:ext cx="63456" cy="47522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060" fill="none" extrusionOk="0">
                    <a:moveTo>
                      <a:pt x="0" y="663"/>
                    </a:moveTo>
                    <a:cubicBezTo>
                      <a:pt x="776" y="69"/>
                      <a:pt x="1940" y="1"/>
                      <a:pt x="2785" y="526"/>
                    </a:cubicBezTo>
                    <a:cubicBezTo>
                      <a:pt x="3629" y="1028"/>
                      <a:pt x="4086" y="2078"/>
                      <a:pt x="3926" y="3059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3" name="Google Shape;5223;p63"/>
              <p:cNvSpPr/>
              <p:nvPr/>
            </p:nvSpPr>
            <p:spPr>
              <a:xfrm>
                <a:off x="8315144" y="3496000"/>
                <a:ext cx="69854" cy="43624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809" fill="none" extrusionOk="0">
                    <a:moveTo>
                      <a:pt x="1" y="1"/>
                    </a:moveTo>
                    <a:cubicBezTo>
                      <a:pt x="183" y="685"/>
                      <a:pt x="480" y="1324"/>
                      <a:pt x="937" y="1849"/>
                    </a:cubicBezTo>
                    <a:cubicBezTo>
                      <a:pt x="1416" y="2374"/>
                      <a:pt x="2055" y="2740"/>
                      <a:pt x="2763" y="2785"/>
                    </a:cubicBezTo>
                    <a:cubicBezTo>
                      <a:pt x="3470" y="2808"/>
                      <a:pt x="4178" y="2466"/>
                      <a:pt x="4497" y="1827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4" name="Google Shape;5224;p63"/>
              <p:cNvSpPr/>
              <p:nvPr/>
            </p:nvSpPr>
            <p:spPr>
              <a:xfrm>
                <a:off x="8461206" y="3455229"/>
                <a:ext cx="69497" cy="68084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4384" fill="none" extrusionOk="0">
                    <a:moveTo>
                      <a:pt x="115" y="1530"/>
                    </a:moveTo>
                    <a:cubicBezTo>
                      <a:pt x="1" y="1028"/>
                      <a:pt x="343" y="480"/>
                      <a:pt x="823" y="229"/>
                    </a:cubicBezTo>
                    <a:cubicBezTo>
                      <a:pt x="1279" y="1"/>
                      <a:pt x="1850" y="24"/>
                      <a:pt x="2352" y="206"/>
                    </a:cubicBezTo>
                    <a:cubicBezTo>
                      <a:pt x="3174" y="480"/>
                      <a:pt x="3835" y="1119"/>
                      <a:pt x="4155" y="1895"/>
                    </a:cubicBezTo>
                    <a:cubicBezTo>
                      <a:pt x="4475" y="2694"/>
                      <a:pt x="4429" y="3630"/>
                      <a:pt x="4018" y="4383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5" name="Google Shape;5225;p63"/>
              <p:cNvSpPr/>
              <p:nvPr/>
            </p:nvSpPr>
            <p:spPr>
              <a:xfrm>
                <a:off x="8339607" y="3480406"/>
                <a:ext cx="58502" cy="2731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759" extrusionOk="0">
                    <a:moveTo>
                      <a:pt x="3721" y="0"/>
                    </a:moveTo>
                    <a:cubicBezTo>
                      <a:pt x="3676" y="0"/>
                      <a:pt x="3630" y="23"/>
                      <a:pt x="3630" y="46"/>
                    </a:cubicBezTo>
                    <a:cubicBezTo>
                      <a:pt x="3425" y="776"/>
                      <a:pt x="2763" y="1347"/>
                      <a:pt x="2055" y="1438"/>
                    </a:cubicBezTo>
                    <a:cubicBezTo>
                      <a:pt x="1965" y="1452"/>
                      <a:pt x="1876" y="1459"/>
                      <a:pt x="1786" y="1459"/>
                    </a:cubicBezTo>
                    <a:cubicBezTo>
                      <a:pt x="1145" y="1459"/>
                      <a:pt x="518" y="1112"/>
                      <a:pt x="138" y="571"/>
                    </a:cubicBezTo>
                    <a:cubicBezTo>
                      <a:pt x="115" y="548"/>
                      <a:pt x="69" y="548"/>
                      <a:pt x="46" y="548"/>
                    </a:cubicBezTo>
                    <a:cubicBezTo>
                      <a:pt x="24" y="571"/>
                      <a:pt x="1" y="617"/>
                      <a:pt x="24" y="639"/>
                    </a:cubicBezTo>
                    <a:cubicBezTo>
                      <a:pt x="327" y="1306"/>
                      <a:pt x="1059" y="1758"/>
                      <a:pt x="1809" y="1758"/>
                    </a:cubicBezTo>
                    <a:cubicBezTo>
                      <a:pt x="1906" y="1758"/>
                      <a:pt x="2004" y="1751"/>
                      <a:pt x="2101" y="1735"/>
                    </a:cubicBezTo>
                    <a:cubicBezTo>
                      <a:pt x="2945" y="1598"/>
                      <a:pt x="3630" y="890"/>
                      <a:pt x="3767" y="69"/>
                    </a:cubicBezTo>
                    <a:cubicBezTo>
                      <a:pt x="3767" y="46"/>
                      <a:pt x="3744" y="23"/>
                      <a:pt x="3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6" name="Google Shape;5226;p63"/>
              <p:cNvSpPr/>
              <p:nvPr/>
            </p:nvSpPr>
            <p:spPr>
              <a:xfrm>
                <a:off x="8420435" y="3456409"/>
                <a:ext cx="48236" cy="37474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413" extrusionOk="0">
                    <a:moveTo>
                      <a:pt x="992" y="1"/>
                    </a:moveTo>
                    <a:cubicBezTo>
                      <a:pt x="660" y="1"/>
                      <a:pt x="331" y="82"/>
                      <a:pt x="47" y="244"/>
                    </a:cubicBezTo>
                    <a:cubicBezTo>
                      <a:pt x="24" y="267"/>
                      <a:pt x="1" y="313"/>
                      <a:pt x="24" y="336"/>
                    </a:cubicBezTo>
                    <a:cubicBezTo>
                      <a:pt x="47" y="358"/>
                      <a:pt x="69" y="381"/>
                      <a:pt x="115" y="381"/>
                    </a:cubicBezTo>
                    <a:cubicBezTo>
                      <a:pt x="349" y="297"/>
                      <a:pt x="593" y="257"/>
                      <a:pt x="835" y="257"/>
                    </a:cubicBezTo>
                    <a:cubicBezTo>
                      <a:pt x="1252" y="257"/>
                      <a:pt x="1663" y="378"/>
                      <a:pt x="2010" y="609"/>
                    </a:cubicBezTo>
                    <a:cubicBezTo>
                      <a:pt x="2535" y="997"/>
                      <a:pt x="2854" y="1659"/>
                      <a:pt x="2831" y="2344"/>
                    </a:cubicBezTo>
                    <a:cubicBezTo>
                      <a:pt x="2831" y="2367"/>
                      <a:pt x="2854" y="2390"/>
                      <a:pt x="2900" y="2413"/>
                    </a:cubicBezTo>
                    <a:cubicBezTo>
                      <a:pt x="2923" y="2413"/>
                      <a:pt x="2968" y="2390"/>
                      <a:pt x="2968" y="2344"/>
                    </a:cubicBezTo>
                    <a:cubicBezTo>
                      <a:pt x="3105" y="1637"/>
                      <a:pt x="2786" y="838"/>
                      <a:pt x="2169" y="381"/>
                    </a:cubicBezTo>
                    <a:cubicBezTo>
                      <a:pt x="1827" y="128"/>
                      <a:pt x="1407" y="1"/>
                      <a:pt x="9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7" name="Google Shape;5227;p63"/>
              <p:cNvSpPr/>
              <p:nvPr/>
            </p:nvSpPr>
            <p:spPr>
              <a:xfrm>
                <a:off x="8455537" y="3527282"/>
                <a:ext cx="52833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916" extrusionOk="0">
                    <a:moveTo>
                      <a:pt x="3333" y="1"/>
                    </a:moveTo>
                    <a:cubicBezTo>
                      <a:pt x="3316" y="1"/>
                      <a:pt x="3299" y="7"/>
                      <a:pt x="3287" y="18"/>
                    </a:cubicBezTo>
                    <a:cubicBezTo>
                      <a:pt x="2831" y="383"/>
                      <a:pt x="2283" y="589"/>
                      <a:pt x="1735" y="611"/>
                    </a:cubicBezTo>
                    <a:cubicBezTo>
                      <a:pt x="1663" y="617"/>
                      <a:pt x="1592" y="620"/>
                      <a:pt x="1521" y="620"/>
                    </a:cubicBezTo>
                    <a:cubicBezTo>
                      <a:pt x="1027" y="620"/>
                      <a:pt x="554" y="483"/>
                      <a:pt x="115" y="223"/>
                    </a:cubicBezTo>
                    <a:cubicBezTo>
                      <a:pt x="92" y="223"/>
                      <a:pt x="46" y="223"/>
                      <a:pt x="23" y="246"/>
                    </a:cubicBezTo>
                    <a:cubicBezTo>
                      <a:pt x="1" y="269"/>
                      <a:pt x="1" y="315"/>
                      <a:pt x="23" y="338"/>
                    </a:cubicBezTo>
                    <a:cubicBezTo>
                      <a:pt x="435" y="728"/>
                      <a:pt x="1012" y="915"/>
                      <a:pt x="1573" y="915"/>
                    </a:cubicBezTo>
                    <a:cubicBezTo>
                      <a:pt x="1635" y="915"/>
                      <a:pt x="1697" y="913"/>
                      <a:pt x="1758" y="908"/>
                    </a:cubicBezTo>
                    <a:cubicBezTo>
                      <a:pt x="2374" y="863"/>
                      <a:pt x="2991" y="589"/>
                      <a:pt x="3379" y="109"/>
                    </a:cubicBezTo>
                    <a:cubicBezTo>
                      <a:pt x="3402" y="87"/>
                      <a:pt x="3402" y="41"/>
                      <a:pt x="3379" y="18"/>
                    </a:cubicBezTo>
                    <a:cubicBezTo>
                      <a:pt x="3367" y="7"/>
                      <a:pt x="3350" y="1"/>
                      <a:pt x="33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8" name="Google Shape;5228;p63"/>
              <p:cNvSpPr/>
              <p:nvPr/>
            </p:nvSpPr>
            <p:spPr>
              <a:xfrm>
                <a:off x="8363370" y="3448845"/>
                <a:ext cx="25174" cy="3405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2193" extrusionOk="0">
                    <a:moveTo>
                      <a:pt x="91" y="1"/>
                    </a:moveTo>
                    <a:cubicBezTo>
                      <a:pt x="69" y="1"/>
                      <a:pt x="23" y="1"/>
                      <a:pt x="23" y="24"/>
                    </a:cubicBezTo>
                    <a:cubicBezTo>
                      <a:pt x="0" y="69"/>
                      <a:pt x="0" y="115"/>
                      <a:pt x="46" y="138"/>
                    </a:cubicBezTo>
                    <a:cubicBezTo>
                      <a:pt x="411" y="366"/>
                      <a:pt x="708" y="640"/>
                      <a:pt x="959" y="982"/>
                    </a:cubicBezTo>
                    <a:cubicBezTo>
                      <a:pt x="1210" y="1325"/>
                      <a:pt x="1392" y="1713"/>
                      <a:pt x="1461" y="2124"/>
                    </a:cubicBezTo>
                    <a:cubicBezTo>
                      <a:pt x="1484" y="2169"/>
                      <a:pt x="1506" y="2192"/>
                      <a:pt x="1529" y="2192"/>
                    </a:cubicBezTo>
                    <a:cubicBezTo>
                      <a:pt x="1575" y="2192"/>
                      <a:pt x="1598" y="2169"/>
                      <a:pt x="1598" y="2124"/>
                    </a:cubicBezTo>
                    <a:cubicBezTo>
                      <a:pt x="1621" y="1667"/>
                      <a:pt x="1461" y="1188"/>
                      <a:pt x="1187" y="823"/>
                    </a:cubicBezTo>
                    <a:cubicBezTo>
                      <a:pt x="936" y="435"/>
                      <a:pt x="548" y="115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9" name="Google Shape;5229;p63"/>
              <p:cNvSpPr/>
              <p:nvPr/>
            </p:nvSpPr>
            <p:spPr>
              <a:xfrm>
                <a:off x="8419378" y="3492226"/>
                <a:ext cx="30501" cy="15033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968" extrusionOk="0">
                    <a:moveTo>
                      <a:pt x="1885" y="0"/>
                    </a:moveTo>
                    <a:cubicBezTo>
                      <a:pt x="1861" y="0"/>
                      <a:pt x="1840" y="11"/>
                      <a:pt x="1826" y="38"/>
                    </a:cubicBezTo>
                    <a:cubicBezTo>
                      <a:pt x="1667" y="335"/>
                      <a:pt x="1393" y="563"/>
                      <a:pt x="1073" y="632"/>
                    </a:cubicBezTo>
                    <a:cubicBezTo>
                      <a:pt x="960" y="664"/>
                      <a:pt x="844" y="679"/>
                      <a:pt x="727" y="679"/>
                    </a:cubicBezTo>
                    <a:cubicBezTo>
                      <a:pt x="514" y="679"/>
                      <a:pt x="298" y="629"/>
                      <a:pt x="92" y="540"/>
                    </a:cubicBezTo>
                    <a:cubicBezTo>
                      <a:pt x="84" y="533"/>
                      <a:pt x="77" y="530"/>
                      <a:pt x="69" y="530"/>
                    </a:cubicBezTo>
                    <a:cubicBezTo>
                      <a:pt x="54" y="530"/>
                      <a:pt x="38" y="540"/>
                      <a:pt x="23" y="540"/>
                    </a:cubicBezTo>
                    <a:cubicBezTo>
                      <a:pt x="0" y="586"/>
                      <a:pt x="0" y="632"/>
                      <a:pt x="23" y="654"/>
                    </a:cubicBezTo>
                    <a:cubicBezTo>
                      <a:pt x="214" y="861"/>
                      <a:pt x="492" y="968"/>
                      <a:pt x="775" y="968"/>
                    </a:cubicBezTo>
                    <a:cubicBezTo>
                      <a:pt x="899" y="968"/>
                      <a:pt x="1023" y="947"/>
                      <a:pt x="1142" y="906"/>
                    </a:cubicBezTo>
                    <a:cubicBezTo>
                      <a:pt x="1553" y="791"/>
                      <a:pt x="1872" y="472"/>
                      <a:pt x="1963" y="84"/>
                    </a:cubicBezTo>
                    <a:cubicBezTo>
                      <a:pt x="1963" y="61"/>
                      <a:pt x="1963" y="15"/>
                      <a:pt x="1941" y="15"/>
                    </a:cubicBezTo>
                    <a:cubicBezTo>
                      <a:pt x="1922" y="6"/>
                      <a:pt x="1903" y="0"/>
                      <a:pt x="1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0" name="Google Shape;5230;p63"/>
              <p:cNvSpPr/>
              <p:nvPr/>
            </p:nvSpPr>
            <p:spPr>
              <a:xfrm>
                <a:off x="8479999" y="3507789"/>
                <a:ext cx="17735" cy="1649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62" extrusionOk="0">
                    <a:moveTo>
                      <a:pt x="80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0"/>
                      <a:pt x="1" y="86"/>
                      <a:pt x="1" y="109"/>
                    </a:cubicBezTo>
                    <a:cubicBezTo>
                      <a:pt x="138" y="314"/>
                      <a:pt x="297" y="497"/>
                      <a:pt x="457" y="634"/>
                    </a:cubicBezTo>
                    <a:cubicBezTo>
                      <a:pt x="640" y="794"/>
                      <a:pt x="822" y="931"/>
                      <a:pt x="1028" y="1045"/>
                    </a:cubicBezTo>
                    <a:cubicBezTo>
                      <a:pt x="1039" y="1056"/>
                      <a:pt x="1051" y="1062"/>
                      <a:pt x="1062" y="1062"/>
                    </a:cubicBezTo>
                    <a:cubicBezTo>
                      <a:pt x="1073" y="1062"/>
                      <a:pt x="1085" y="1056"/>
                      <a:pt x="1096" y="1045"/>
                    </a:cubicBezTo>
                    <a:cubicBezTo>
                      <a:pt x="1119" y="1022"/>
                      <a:pt x="1142" y="976"/>
                      <a:pt x="1119" y="953"/>
                    </a:cubicBezTo>
                    <a:cubicBezTo>
                      <a:pt x="982" y="771"/>
                      <a:pt x="822" y="588"/>
                      <a:pt x="662" y="428"/>
                    </a:cubicBezTo>
                    <a:cubicBezTo>
                      <a:pt x="503" y="269"/>
                      <a:pt x="320" y="109"/>
                      <a:pt x="115" y="18"/>
                    </a:cubicBezTo>
                    <a:cubicBezTo>
                      <a:pt x="103" y="6"/>
                      <a:pt x="92" y="1"/>
                      <a:pt x="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1" name="Google Shape;5231;p63"/>
              <p:cNvSpPr/>
              <p:nvPr/>
            </p:nvSpPr>
            <p:spPr>
              <a:xfrm>
                <a:off x="8111304" y="3028393"/>
                <a:ext cx="265516" cy="318676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0520" fill="none" extrusionOk="0">
                    <a:moveTo>
                      <a:pt x="0" y="0"/>
                    </a:moveTo>
                    <a:cubicBezTo>
                      <a:pt x="4269" y="662"/>
                      <a:pt x="8765" y="1415"/>
                      <a:pt x="12143" y="4131"/>
                    </a:cubicBezTo>
                    <a:cubicBezTo>
                      <a:pt x="14517" y="6026"/>
                      <a:pt x="16138" y="8811"/>
                      <a:pt x="16617" y="11824"/>
                    </a:cubicBezTo>
                    <a:cubicBezTo>
                      <a:pt x="17096" y="14814"/>
                      <a:pt x="16434" y="17964"/>
                      <a:pt x="14791" y="20520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2" name="Google Shape;5232;p63"/>
              <p:cNvSpPr/>
              <p:nvPr/>
            </p:nvSpPr>
            <p:spPr>
              <a:xfrm>
                <a:off x="7816338" y="3019167"/>
                <a:ext cx="275797" cy="31266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20133" fill="none" extrusionOk="0">
                    <a:moveTo>
                      <a:pt x="17759" y="663"/>
                    </a:moveTo>
                    <a:cubicBezTo>
                      <a:pt x="16343" y="206"/>
                      <a:pt x="14472" y="1"/>
                      <a:pt x="13125" y="252"/>
                    </a:cubicBezTo>
                    <a:cubicBezTo>
                      <a:pt x="10226" y="822"/>
                      <a:pt x="7487" y="2283"/>
                      <a:pt x="5365" y="4360"/>
                    </a:cubicBezTo>
                    <a:cubicBezTo>
                      <a:pt x="3242" y="6415"/>
                      <a:pt x="1690" y="9062"/>
                      <a:pt x="891" y="11915"/>
                    </a:cubicBezTo>
                    <a:cubicBezTo>
                      <a:pt x="115" y="14586"/>
                      <a:pt x="1" y="17439"/>
                      <a:pt x="685" y="20132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3" name="Google Shape;5233;p63"/>
              <p:cNvSpPr/>
              <p:nvPr/>
            </p:nvSpPr>
            <p:spPr>
              <a:xfrm>
                <a:off x="8076916" y="2967166"/>
                <a:ext cx="69838" cy="82495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5312" extrusionOk="0">
                    <a:moveTo>
                      <a:pt x="2391" y="0"/>
                    </a:moveTo>
                    <a:cubicBezTo>
                      <a:pt x="2196" y="0"/>
                      <a:pt x="1993" y="134"/>
                      <a:pt x="1826" y="267"/>
                    </a:cubicBezTo>
                    <a:cubicBezTo>
                      <a:pt x="685" y="1272"/>
                      <a:pt x="0" y="2778"/>
                      <a:pt x="23" y="4307"/>
                    </a:cubicBezTo>
                    <a:lnTo>
                      <a:pt x="228" y="5312"/>
                    </a:lnTo>
                    <a:cubicBezTo>
                      <a:pt x="1278" y="4787"/>
                      <a:pt x="2351" y="4262"/>
                      <a:pt x="3401" y="3737"/>
                    </a:cubicBezTo>
                    <a:cubicBezTo>
                      <a:pt x="3698" y="3600"/>
                      <a:pt x="3972" y="3463"/>
                      <a:pt x="4177" y="3234"/>
                    </a:cubicBezTo>
                    <a:cubicBezTo>
                      <a:pt x="4383" y="2983"/>
                      <a:pt x="4497" y="2641"/>
                      <a:pt x="4337" y="2367"/>
                    </a:cubicBezTo>
                    <a:cubicBezTo>
                      <a:pt x="4207" y="2126"/>
                      <a:pt x="3927" y="2005"/>
                      <a:pt x="3655" y="2005"/>
                    </a:cubicBezTo>
                    <a:cubicBezTo>
                      <a:pt x="3592" y="2005"/>
                      <a:pt x="3530" y="2012"/>
                      <a:pt x="3470" y="2025"/>
                    </a:cubicBezTo>
                    <a:cubicBezTo>
                      <a:pt x="3127" y="2093"/>
                      <a:pt x="2853" y="2299"/>
                      <a:pt x="2579" y="2504"/>
                    </a:cubicBezTo>
                    <a:cubicBezTo>
                      <a:pt x="1918" y="3006"/>
                      <a:pt x="1233" y="3508"/>
                      <a:pt x="571" y="4011"/>
                    </a:cubicBezTo>
                    <a:cubicBezTo>
                      <a:pt x="1210" y="3029"/>
                      <a:pt x="1872" y="2070"/>
                      <a:pt x="2534" y="1089"/>
                    </a:cubicBezTo>
                    <a:cubicBezTo>
                      <a:pt x="2739" y="769"/>
                      <a:pt x="2922" y="267"/>
                      <a:pt x="2602" y="62"/>
                    </a:cubicBezTo>
                    <a:cubicBezTo>
                      <a:pt x="2535" y="19"/>
                      <a:pt x="2464" y="0"/>
                      <a:pt x="2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4" name="Google Shape;5234;p63"/>
              <p:cNvSpPr/>
              <p:nvPr/>
            </p:nvSpPr>
            <p:spPr>
              <a:xfrm>
                <a:off x="7797203" y="3026094"/>
                <a:ext cx="572809" cy="507350"/>
              </a:xfrm>
              <a:custGeom>
                <a:avLst/>
                <a:gdLst/>
                <a:ahLst/>
                <a:cxnLst/>
                <a:rect l="l" t="t" r="r" b="b"/>
                <a:pathLst>
                  <a:path w="36884" h="32669" extrusionOk="0">
                    <a:moveTo>
                      <a:pt x="17672" y="1"/>
                    </a:moveTo>
                    <a:cubicBezTo>
                      <a:pt x="14899" y="1"/>
                      <a:pt x="6974" y="674"/>
                      <a:pt x="3835" y="8091"/>
                    </a:cubicBezTo>
                    <a:cubicBezTo>
                      <a:pt x="0" y="17130"/>
                      <a:pt x="2579" y="25142"/>
                      <a:pt x="9450" y="29479"/>
                    </a:cubicBezTo>
                    <a:cubicBezTo>
                      <a:pt x="12846" y="31618"/>
                      <a:pt x="16630" y="32669"/>
                      <a:pt x="20149" y="32669"/>
                    </a:cubicBezTo>
                    <a:cubicBezTo>
                      <a:pt x="23726" y="32669"/>
                      <a:pt x="27029" y="31584"/>
                      <a:pt x="29376" y="29456"/>
                    </a:cubicBezTo>
                    <a:cubicBezTo>
                      <a:pt x="34033" y="25210"/>
                      <a:pt x="36498" y="20531"/>
                      <a:pt x="36680" y="16377"/>
                    </a:cubicBezTo>
                    <a:cubicBezTo>
                      <a:pt x="36883" y="12275"/>
                      <a:pt x="34772" y="28"/>
                      <a:pt x="19248" y="28"/>
                    </a:cubicBezTo>
                    <a:cubicBezTo>
                      <a:pt x="19051" y="28"/>
                      <a:pt x="18851" y="30"/>
                      <a:pt x="18648" y="34"/>
                    </a:cubicBezTo>
                    <a:cubicBezTo>
                      <a:pt x="18648" y="34"/>
                      <a:pt x="18287" y="1"/>
                      <a:pt x="17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5" name="Google Shape;5235;p63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6" name="Google Shape;5236;p63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7" name="Google Shape;5237;p63"/>
              <p:cNvSpPr/>
              <p:nvPr/>
            </p:nvSpPr>
            <p:spPr>
              <a:xfrm>
                <a:off x="7828391" y="3534597"/>
                <a:ext cx="382504" cy="334687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21551" extrusionOk="0">
                    <a:moveTo>
                      <a:pt x="8069" y="0"/>
                    </a:moveTo>
                    <a:cubicBezTo>
                      <a:pt x="2763" y="0"/>
                      <a:pt x="1" y="7330"/>
                      <a:pt x="1" y="7330"/>
                    </a:cubicBezTo>
                    <a:cubicBezTo>
                      <a:pt x="1" y="7330"/>
                      <a:pt x="2466" y="10617"/>
                      <a:pt x="5136" y="10823"/>
                    </a:cubicBezTo>
                    <a:lnTo>
                      <a:pt x="2968" y="20455"/>
                    </a:lnTo>
                    <a:lnTo>
                      <a:pt x="13034" y="21300"/>
                    </a:lnTo>
                    <a:cubicBezTo>
                      <a:pt x="13057" y="21300"/>
                      <a:pt x="22506" y="21551"/>
                      <a:pt x="22506" y="21551"/>
                    </a:cubicBezTo>
                    <a:lnTo>
                      <a:pt x="23670" y="13402"/>
                    </a:lnTo>
                    <a:cubicBezTo>
                      <a:pt x="24629" y="7833"/>
                      <a:pt x="24629" y="2606"/>
                      <a:pt x="22415" y="1898"/>
                    </a:cubicBezTo>
                    <a:cubicBezTo>
                      <a:pt x="18900" y="780"/>
                      <a:pt x="16777" y="985"/>
                      <a:pt x="16024" y="939"/>
                    </a:cubicBezTo>
                    <a:cubicBezTo>
                      <a:pt x="15271" y="780"/>
                      <a:pt x="11961" y="163"/>
                      <a:pt x="8263" y="4"/>
                    </a:cubicBezTo>
                    <a:cubicBezTo>
                      <a:pt x="8198" y="1"/>
                      <a:pt x="8133" y="0"/>
                      <a:pt x="8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8" name="Google Shape;5238;p63"/>
              <p:cNvSpPr/>
              <p:nvPr/>
            </p:nvSpPr>
            <p:spPr>
              <a:xfrm>
                <a:off x="7988633" y="3545439"/>
                <a:ext cx="146774" cy="76035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4896" extrusionOk="0">
                    <a:moveTo>
                      <a:pt x="2784" y="1"/>
                    </a:moveTo>
                    <a:cubicBezTo>
                      <a:pt x="2313" y="1"/>
                      <a:pt x="1826" y="18"/>
                      <a:pt x="1325" y="59"/>
                    </a:cubicBezTo>
                    <a:cubicBezTo>
                      <a:pt x="275" y="150"/>
                      <a:pt x="183" y="995"/>
                      <a:pt x="183" y="995"/>
                    </a:cubicBezTo>
                    <a:cubicBezTo>
                      <a:pt x="1" y="2843"/>
                      <a:pt x="1279" y="4487"/>
                      <a:pt x="3059" y="4669"/>
                    </a:cubicBezTo>
                    <a:lnTo>
                      <a:pt x="5205" y="4875"/>
                    </a:lnTo>
                    <a:cubicBezTo>
                      <a:pt x="5344" y="4889"/>
                      <a:pt x="5481" y="4896"/>
                      <a:pt x="5618" y="4896"/>
                    </a:cubicBezTo>
                    <a:cubicBezTo>
                      <a:pt x="7478" y="4896"/>
                      <a:pt x="9078" y="3612"/>
                      <a:pt x="9291" y="1634"/>
                    </a:cubicBezTo>
                    <a:cubicBezTo>
                      <a:pt x="9291" y="1634"/>
                      <a:pt x="9450" y="698"/>
                      <a:pt x="8378" y="584"/>
                    </a:cubicBezTo>
                    <a:cubicBezTo>
                      <a:pt x="7229" y="469"/>
                      <a:pt x="5230" y="1"/>
                      <a:pt x="27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9" name="Google Shape;5239;p63"/>
              <p:cNvSpPr/>
              <p:nvPr/>
            </p:nvSpPr>
            <p:spPr>
              <a:xfrm>
                <a:off x="7812440" y="3647515"/>
                <a:ext cx="99982" cy="57352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3693" extrusionOk="0">
                    <a:moveTo>
                      <a:pt x="1050" y="0"/>
                    </a:moveTo>
                    <a:cubicBezTo>
                      <a:pt x="966" y="0"/>
                      <a:pt x="882" y="35"/>
                      <a:pt x="822" y="106"/>
                    </a:cubicBezTo>
                    <a:cubicBezTo>
                      <a:pt x="822" y="106"/>
                      <a:pt x="0" y="745"/>
                      <a:pt x="457" y="1088"/>
                    </a:cubicBezTo>
                    <a:cubicBezTo>
                      <a:pt x="1187" y="1635"/>
                      <a:pt x="3310" y="3279"/>
                      <a:pt x="5958" y="3690"/>
                    </a:cubicBezTo>
                    <a:cubicBezTo>
                      <a:pt x="5971" y="3691"/>
                      <a:pt x="5985" y="3692"/>
                      <a:pt x="5998" y="3692"/>
                    </a:cubicBezTo>
                    <a:cubicBezTo>
                      <a:pt x="6166" y="3692"/>
                      <a:pt x="6325" y="3562"/>
                      <a:pt x="6346" y="3393"/>
                    </a:cubicBezTo>
                    <a:lnTo>
                      <a:pt x="6414" y="2799"/>
                    </a:lnTo>
                    <a:cubicBezTo>
                      <a:pt x="6437" y="2617"/>
                      <a:pt x="6300" y="2457"/>
                      <a:pt x="6141" y="2434"/>
                    </a:cubicBezTo>
                    <a:cubicBezTo>
                      <a:pt x="3858" y="2069"/>
                      <a:pt x="1872" y="585"/>
                      <a:pt x="1256" y="83"/>
                    </a:cubicBezTo>
                    <a:cubicBezTo>
                      <a:pt x="1201" y="29"/>
                      <a:pt x="1126" y="0"/>
                      <a:pt x="1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0" name="Google Shape;5240;p63"/>
              <p:cNvSpPr/>
              <p:nvPr/>
            </p:nvSpPr>
            <p:spPr>
              <a:xfrm>
                <a:off x="8003885" y="3416135"/>
                <a:ext cx="119829" cy="185024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1914" extrusionOk="0">
                    <a:moveTo>
                      <a:pt x="3877" y="1"/>
                    </a:moveTo>
                    <a:cubicBezTo>
                      <a:pt x="2029" y="1"/>
                      <a:pt x="499" y="1447"/>
                      <a:pt x="411" y="3317"/>
                    </a:cubicBezTo>
                    <a:lnTo>
                      <a:pt x="91" y="9160"/>
                    </a:lnTo>
                    <a:cubicBezTo>
                      <a:pt x="0" y="11100"/>
                      <a:pt x="1529" y="11785"/>
                      <a:pt x="3470" y="11899"/>
                    </a:cubicBezTo>
                    <a:lnTo>
                      <a:pt x="3675" y="11899"/>
                    </a:lnTo>
                    <a:cubicBezTo>
                      <a:pt x="3833" y="11908"/>
                      <a:pt x="3990" y="11913"/>
                      <a:pt x="4143" y="11913"/>
                    </a:cubicBezTo>
                    <a:cubicBezTo>
                      <a:pt x="5850" y="11913"/>
                      <a:pt x="7220" y="11307"/>
                      <a:pt x="7304" y="9548"/>
                    </a:cubicBezTo>
                    <a:lnTo>
                      <a:pt x="7601" y="3705"/>
                    </a:lnTo>
                    <a:cubicBezTo>
                      <a:pt x="7715" y="1764"/>
                      <a:pt x="6231" y="121"/>
                      <a:pt x="4291" y="7"/>
                    </a:cubicBezTo>
                    <a:lnTo>
                      <a:pt x="4086" y="7"/>
                    </a:lnTo>
                    <a:cubicBezTo>
                      <a:pt x="4016" y="3"/>
                      <a:pt x="3946" y="1"/>
                      <a:pt x="38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1" name="Google Shape;5241;p63"/>
              <p:cNvSpPr/>
              <p:nvPr/>
            </p:nvSpPr>
            <p:spPr>
              <a:xfrm>
                <a:off x="8007070" y="3416135"/>
                <a:ext cx="116646" cy="128076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8247" extrusionOk="0">
                    <a:moveTo>
                      <a:pt x="3672" y="1"/>
                    </a:moveTo>
                    <a:cubicBezTo>
                      <a:pt x="1824" y="1"/>
                      <a:pt x="294" y="1447"/>
                      <a:pt x="206" y="3317"/>
                    </a:cubicBezTo>
                    <a:lnTo>
                      <a:pt x="1" y="7220"/>
                    </a:lnTo>
                    <a:cubicBezTo>
                      <a:pt x="2290" y="8017"/>
                      <a:pt x="4278" y="8247"/>
                      <a:pt x="5785" y="8247"/>
                    </a:cubicBezTo>
                    <a:cubicBezTo>
                      <a:pt x="6305" y="8247"/>
                      <a:pt x="6769" y="8219"/>
                      <a:pt x="7168" y="8178"/>
                    </a:cubicBezTo>
                    <a:lnTo>
                      <a:pt x="7396" y="3705"/>
                    </a:lnTo>
                    <a:cubicBezTo>
                      <a:pt x="7510" y="1764"/>
                      <a:pt x="6026" y="121"/>
                      <a:pt x="4086" y="7"/>
                    </a:cubicBezTo>
                    <a:lnTo>
                      <a:pt x="3881" y="7"/>
                    </a:lnTo>
                    <a:cubicBezTo>
                      <a:pt x="3811" y="3"/>
                      <a:pt x="3741" y="1"/>
                      <a:pt x="3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2" name="Google Shape;5242;p63"/>
              <p:cNvSpPr/>
              <p:nvPr/>
            </p:nvSpPr>
            <p:spPr>
              <a:xfrm>
                <a:off x="7796846" y="3286924"/>
                <a:ext cx="153499" cy="138776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8936" extrusionOk="0">
                    <a:moveTo>
                      <a:pt x="4955" y="1"/>
                    </a:moveTo>
                    <a:cubicBezTo>
                      <a:pt x="3029" y="1"/>
                      <a:pt x="1250" y="1276"/>
                      <a:pt x="685" y="3236"/>
                    </a:cubicBezTo>
                    <a:cubicBezTo>
                      <a:pt x="0" y="5610"/>
                      <a:pt x="1347" y="8075"/>
                      <a:pt x="3698" y="8760"/>
                    </a:cubicBezTo>
                    <a:cubicBezTo>
                      <a:pt x="4112" y="8879"/>
                      <a:pt x="4528" y="8936"/>
                      <a:pt x="4937" y="8936"/>
                    </a:cubicBezTo>
                    <a:cubicBezTo>
                      <a:pt x="6870" y="8936"/>
                      <a:pt x="8633" y="7661"/>
                      <a:pt x="9199" y="5701"/>
                    </a:cubicBezTo>
                    <a:cubicBezTo>
                      <a:pt x="9884" y="3327"/>
                      <a:pt x="8537" y="862"/>
                      <a:pt x="6186" y="177"/>
                    </a:cubicBezTo>
                    <a:cubicBezTo>
                      <a:pt x="5776" y="58"/>
                      <a:pt x="5362" y="1"/>
                      <a:pt x="49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3" name="Google Shape;5243;p63"/>
              <p:cNvSpPr/>
              <p:nvPr/>
            </p:nvSpPr>
            <p:spPr>
              <a:xfrm>
                <a:off x="7813496" y="3332945"/>
                <a:ext cx="117003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5919" extrusionOk="0">
                    <a:moveTo>
                      <a:pt x="3455" y="0"/>
                    </a:moveTo>
                    <a:cubicBezTo>
                      <a:pt x="2042" y="0"/>
                      <a:pt x="798" y="773"/>
                      <a:pt x="435" y="2008"/>
                    </a:cubicBezTo>
                    <a:cubicBezTo>
                      <a:pt x="1" y="3537"/>
                      <a:pt x="1119" y="5226"/>
                      <a:pt x="2968" y="5751"/>
                    </a:cubicBezTo>
                    <a:cubicBezTo>
                      <a:pt x="3347" y="5865"/>
                      <a:pt x="3728" y="5918"/>
                      <a:pt x="4096" y="5918"/>
                    </a:cubicBezTo>
                    <a:cubicBezTo>
                      <a:pt x="5502" y="5918"/>
                      <a:pt x="6738" y="5137"/>
                      <a:pt x="7100" y="3925"/>
                    </a:cubicBezTo>
                    <a:cubicBezTo>
                      <a:pt x="7533" y="2373"/>
                      <a:pt x="6415" y="684"/>
                      <a:pt x="4566" y="159"/>
                    </a:cubicBezTo>
                    <a:cubicBezTo>
                      <a:pt x="4193" y="51"/>
                      <a:pt x="3818" y="0"/>
                      <a:pt x="34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4" name="Google Shape;5244;p63"/>
              <p:cNvSpPr/>
              <p:nvPr/>
            </p:nvSpPr>
            <p:spPr>
              <a:xfrm>
                <a:off x="7814210" y="3333877"/>
                <a:ext cx="119472" cy="36014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2319" extrusionOk="0">
                    <a:moveTo>
                      <a:pt x="3468" y="0"/>
                    </a:moveTo>
                    <a:cubicBezTo>
                      <a:pt x="2968" y="0"/>
                      <a:pt x="2472" y="61"/>
                      <a:pt x="1986" y="190"/>
                    </a:cubicBezTo>
                    <a:cubicBezTo>
                      <a:pt x="1644" y="281"/>
                      <a:pt x="1324" y="395"/>
                      <a:pt x="1005" y="532"/>
                    </a:cubicBezTo>
                    <a:cubicBezTo>
                      <a:pt x="685" y="692"/>
                      <a:pt x="389" y="852"/>
                      <a:pt x="92" y="1057"/>
                    </a:cubicBezTo>
                    <a:cubicBezTo>
                      <a:pt x="23" y="1103"/>
                      <a:pt x="1" y="1172"/>
                      <a:pt x="46" y="1240"/>
                    </a:cubicBezTo>
                    <a:cubicBezTo>
                      <a:pt x="81" y="1291"/>
                      <a:pt x="128" y="1317"/>
                      <a:pt x="188" y="1317"/>
                    </a:cubicBezTo>
                    <a:cubicBezTo>
                      <a:pt x="207" y="1317"/>
                      <a:pt x="229" y="1314"/>
                      <a:pt x="252" y="1308"/>
                    </a:cubicBezTo>
                    <a:cubicBezTo>
                      <a:pt x="822" y="989"/>
                      <a:pt x="1461" y="761"/>
                      <a:pt x="2101" y="601"/>
                    </a:cubicBezTo>
                    <a:cubicBezTo>
                      <a:pt x="2528" y="490"/>
                      <a:pt x="2978" y="423"/>
                      <a:pt x="3435" y="423"/>
                    </a:cubicBezTo>
                    <a:cubicBezTo>
                      <a:pt x="3636" y="423"/>
                      <a:pt x="3838" y="436"/>
                      <a:pt x="4041" y="464"/>
                    </a:cubicBezTo>
                    <a:cubicBezTo>
                      <a:pt x="4680" y="532"/>
                      <a:pt x="5319" y="715"/>
                      <a:pt x="5890" y="1035"/>
                    </a:cubicBezTo>
                    <a:cubicBezTo>
                      <a:pt x="6186" y="1172"/>
                      <a:pt x="6437" y="1400"/>
                      <a:pt x="6688" y="1582"/>
                    </a:cubicBezTo>
                    <a:cubicBezTo>
                      <a:pt x="6848" y="1674"/>
                      <a:pt x="6940" y="1811"/>
                      <a:pt x="7076" y="1925"/>
                    </a:cubicBezTo>
                    <a:lnTo>
                      <a:pt x="7442" y="2267"/>
                    </a:lnTo>
                    <a:cubicBezTo>
                      <a:pt x="7476" y="2301"/>
                      <a:pt x="7510" y="2318"/>
                      <a:pt x="7544" y="2318"/>
                    </a:cubicBezTo>
                    <a:cubicBezTo>
                      <a:pt x="7579" y="2318"/>
                      <a:pt x="7613" y="2301"/>
                      <a:pt x="7647" y="2267"/>
                    </a:cubicBezTo>
                    <a:cubicBezTo>
                      <a:pt x="7693" y="2221"/>
                      <a:pt x="7693" y="2130"/>
                      <a:pt x="7647" y="2062"/>
                    </a:cubicBezTo>
                    <a:lnTo>
                      <a:pt x="7282" y="1697"/>
                    </a:lnTo>
                    <a:cubicBezTo>
                      <a:pt x="7168" y="1582"/>
                      <a:pt x="7054" y="1423"/>
                      <a:pt x="6917" y="1331"/>
                    </a:cubicBezTo>
                    <a:cubicBezTo>
                      <a:pt x="6643" y="1103"/>
                      <a:pt x="6392" y="875"/>
                      <a:pt x="6072" y="715"/>
                    </a:cubicBezTo>
                    <a:cubicBezTo>
                      <a:pt x="5912" y="624"/>
                      <a:pt x="5775" y="532"/>
                      <a:pt x="5593" y="464"/>
                    </a:cubicBezTo>
                    <a:lnTo>
                      <a:pt x="5113" y="259"/>
                    </a:lnTo>
                    <a:cubicBezTo>
                      <a:pt x="4771" y="167"/>
                      <a:pt x="4429" y="76"/>
                      <a:pt x="4086" y="30"/>
                    </a:cubicBezTo>
                    <a:cubicBezTo>
                      <a:pt x="3880" y="10"/>
                      <a:pt x="3674" y="0"/>
                      <a:pt x="34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5" name="Google Shape;5245;p63"/>
              <p:cNvSpPr/>
              <p:nvPr/>
            </p:nvSpPr>
            <p:spPr>
              <a:xfrm>
                <a:off x="7858166" y="3363636"/>
                <a:ext cx="92543" cy="28684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847" extrusionOk="0">
                    <a:moveTo>
                      <a:pt x="2638" y="0"/>
                    </a:moveTo>
                    <a:cubicBezTo>
                      <a:pt x="2254" y="0"/>
                      <a:pt x="1870" y="51"/>
                      <a:pt x="1507" y="146"/>
                    </a:cubicBezTo>
                    <a:cubicBezTo>
                      <a:pt x="982" y="283"/>
                      <a:pt x="480" y="511"/>
                      <a:pt x="47" y="876"/>
                    </a:cubicBezTo>
                    <a:cubicBezTo>
                      <a:pt x="1" y="899"/>
                      <a:pt x="1" y="945"/>
                      <a:pt x="24" y="1013"/>
                    </a:cubicBezTo>
                    <a:cubicBezTo>
                      <a:pt x="40" y="1046"/>
                      <a:pt x="82" y="1068"/>
                      <a:pt x="120" y="1068"/>
                    </a:cubicBezTo>
                    <a:cubicBezTo>
                      <a:pt x="135" y="1068"/>
                      <a:pt x="149" y="1065"/>
                      <a:pt x="161" y="1059"/>
                    </a:cubicBezTo>
                    <a:lnTo>
                      <a:pt x="184" y="1059"/>
                    </a:lnTo>
                    <a:cubicBezTo>
                      <a:pt x="640" y="853"/>
                      <a:pt x="1119" y="671"/>
                      <a:pt x="1622" y="557"/>
                    </a:cubicBezTo>
                    <a:cubicBezTo>
                      <a:pt x="1969" y="474"/>
                      <a:pt x="2328" y="415"/>
                      <a:pt x="2691" y="415"/>
                    </a:cubicBezTo>
                    <a:cubicBezTo>
                      <a:pt x="2829" y="415"/>
                      <a:pt x="2967" y="424"/>
                      <a:pt x="3105" y="442"/>
                    </a:cubicBezTo>
                    <a:cubicBezTo>
                      <a:pt x="3607" y="488"/>
                      <a:pt x="4087" y="625"/>
                      <a:pt x="4520" y="876"/>
                    </a:cubicBezTo>
                    <a:cubicBezTo>
                      <a:pt x="4771" y="990"/>
                      <a:pt x="4954" y="1150"/>
                      <a:pt x="5159" y="1287"/>
                    </a:cubicBezTo>
                    <a:cubicBezTo>
                      <a:pt x="5365" y="1447"/>
                      <a:pt x="5548" y="1629"/>
                      <a:pt x="5753" y="1789"/>
                    </a:cubicBezTo>
                    <a:lnTo>
                      <a:pt x="5753" y="1812"/>
                    </a:lnTo>
                    <a:cubicBezTo>
                      <a:pt x="5776" y="1835"/>
                      <a:pt x="5804" y="1846"/>
                      <a:pt x="5833" y="1846"/>
                    </a:cubicBezTo>
                    <a:cubicBezTo>
                      <a:pt x="5861" y="1846"/>
                      <a:pt x="5890" y="1835"/>
                      <a:pt x="5913" y="1812"/>
                    </a:cubicBezTo>
                    <a:cubicBezTo>
                      <a:pt x="5958" y="1766"/>
                      <a:pt x="5958" y="1698"/>
                      <a:pt x="5913" y="1652"/>
                    </a:cubicBezTo>
                    <a:cubicBezTo>
                      <a:pt x="5730" y="1447"/>
                      <a:pt x="5570" y="1241"/>
                      <a:pt x="5365" y="1059"/>
                    </a:cubicBezTo>
                    <a:cubicBezTo>
                      <a:pt x="5159" y="899"/>
                      <a:pt x="4954" y="694"/>
                      <a:pt x="4703" y="579"/>
                    </a:cubicBezTo>
                    <a:cubicBezTo>
                      <a:pt x="4475" y="420"/>
                      <a:pt x="4224" y="328"/>
                      <a:pt x="3950" y="214"/>
                    </a:cubicBezTo>
                    <a:cubicBezTo>
                      <a:pt x="3699" y="146"/>
                      <a:pt x="3425" y="54"/>
                      <a:pt x="3151" y="32"/>
                    </a:cubicBezTo>
                    <a:cubicBezTo>
                      <a:pt x="2981" y="10"/>
                      <a:pt x="2809" y="0"/>
                      <a:pt x="2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6" name="Google Shape;5246;p63"/>
              <p:cNvSpPr/>
              <p:nvPr/>
            </p:nvSpPr>
            <p:spPr>
              <a:xfrm>
                <a:off x="7856395" y="3057283"/>
                <a:ext cx="454812" cy="462049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9752" extrusionOk="0">
                    <a:moveTo>
                      <a:pt x="14594" y="0"/>
                    </a:moveTo>
                    <a:cubicBezTo>
                      <a:pt x="14402" y="0"/>
                      <a:pt x="14209" y="4"/>
                      <a:pt x="14016" y="12"/>
                    </a:cubicBezTo>
                    <a:cubicBezTo>
                      <a:pt x="6118" y="354"/>
                      <a:pt x="1" y="7156"/>
                      <a:pt x="343" y="15191"/>
                    </a:cubicBezTo>
                    <a:cubicBezTo>
                      <a:pt x="675" y="22996"/>
                      <a:pt x="4969" y="29752"/>
                      <a:pt x="14201" y="29752"/>
                    </a:cubicBezTo>
                    <a:cubicBezTo>
                      <a:pt x="14500" y="29752"/>
                      <a:pt x="14803" y="29745"/>
                      <a:pt x="15111" y="29730"/>
                    </a:cubicBezTo>
                    <a:cubicBezTo>
                      <a:pt x="24355" y="29297"/>
                      <a:pt x="29286" y="22038"/>
                      <a:pt x="28943" y="13981"/>
                    </a:cubicBezTo>
                    <a:cubicBezTo>
                      <a:pt x="28609" y="6143"/>
                      <a:pt x="22237" y="0"/>
                      <a:pt x="14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7" name="Google Shape;5247;p63"/>
              <p:cNvSpPr/>
              <p:nvPr/>
            </p:nvSpPr>
            <p:spPr>
              <a:xfrm>
                <a:off x="7835831" y="3049455"/>
                <a:ext cx="474674" cy="264305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17019" extrusionOk="0">
                    <a:moveTo>
                      <a:pt x="15893" y="1"/>
                    </a:moveTo>
                    <a:cubicBezTo>
                      <a:pt x="15659" y="1"/>
                      <a:pt x="15421" y="5"/>
                      <a:pt x="15180" y="14"/>
                    </a:cubicBezTo>
                    <a:cubicBezTo>
                      <a:pt x="1" y="539"/>
                      <a:pt x="1599" y="15192"/>
                      <a:pt x="1599" y="15192"/>
                    </a:cubicBezTo>
                    <a:cubicBezTo>
                      <a:pt x="1599" y="15192"/>
                      <a:pt x="10044" y="11449"/>
                      <a:pt x="15203" y="4967"/>
                    </a:cubicBezTo>
                    <a:cubicBezTo>
                      <a:pt x="15203" y="4967"/>
                      <a:pt x="20589" y="12659"/>
                      <a:pt x="28761" y="17018"/>
                    </a:cubicBezTo>
                    <a:lnTo>
                      <a:pt x="30564" y="16402"/>
                    </a:lnTo>
                    <a:cubicBezTo>
                      <a:pt x="30564" y="16402"/>
                      <a:pt x="30365" y="1"/>
                      <a:pt x="158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8" name="Google Shape;5248;p63"/>
              <p:cNvSpPr/>
              <p:nvPr/>
            </p:nvSpPr>
            <p:spPr>
              <a:xfrm>
                <a:off x="7895760" y="3364120"/>
                <a:ext cx="103516" cy="88642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7214" extrusionOk="0">
                    <a:moveTo>
                      <a:pt x="343" y="2785"/>
                    </a:moveTo>
                    <a:cubicBezTo>
                      <a:pt x="0" y="4543"/>
                      <a:pt x="1553" y="6323"/>
                      <a:pt x="3789" y="6757"/>
                    </a:cubicBezTo>
                    <a:cubicBezTo>
                      <a:pt x="6049" y="7213"/>
                      <a:pt x="8149" y="6163"/>
                      <a:pt x="8491" y="4429"/>
                    </a:cubicBezTo>
                    <a:cubicBezTo>
                      <a:pt x="8857" y="2671"/>
                      <a:pt x="7305" y="891"/>
                      <a:pt x="5068" y="457"/>
                    </a:cubicBezTo>
                    <a:cubicBezTo>
                      <a:pt x="2808" y="1"/>
                      <a:pt x="708" y="1051"/>
                      <a:pt x="343" y="278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9" name="Google Shape;5249;p63"/>
              <p:cNvSpPr/>
              <p:nvPr/>
            </p:nvSpPr>
            <p:spPr>
              <a:xfrm>
                <a:off x="8120152" y="3379729"/>
                <a:ext cx="109554" cy="82303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6464" extrusionOk="0">
                    <a:moveTo>
                      <a:pt x="4483" y="1"/>
                    </a:moveTo>
                    <a:cubicBezTo>
                      <a:pt x="4322" y="1"/>
                      <a:pt x="4160" y="8"/>
                      <a:pt x="3995" y="23"/>
                    </a:cubicBezTo>
                    <a:cubicBezTo>
                      <a:pt x="1713" y="251"/>
                      <a:pt x="1" y="1872"/>
                      <a:pt x="161" y="3629"/>
                    </a:cubicBezTo>
                    <a:cubicBezTo>
                      <a:pt x="329" y="5269"/>
                      <a:pt x="2027" y="6463"/>
                      <a:pt x="4077" y="6463"/>
                    </a:cubicBezTo>
                    <a:cubicBezTo>
                      <a:pt x="4253" y="6463"/>
                      <a:pt x="4431" y="6455"/>
                      <a:pt x="4611" y="6437"/>
                    </a:cubicBezTo>
                    <a:cubicBezTo>
                      <a:pt x="6894" y="6208"/>
                      <a:pt x="8606" y="4611"/>
                      <a:pt x="8446" y="2830"/>
                    </a:cubicBezTo>
                    <a:cubicBezTo>
                      <a:pt x="8277" y="1199"/>
                      <a:pt x="6554" y="1"/>
                      <a:pt x="44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0" name="Google Shape;5250;p63"/>
              <p:cNvSpPr/>
              <p:nvPr/>
            </p:nvSpPr>
            <p:spPr>
              <a:xfrm>
                <a:off x="8195316" y="3360934"/>
                <a:ext cx="22348" cy="5731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69" extrusionOk="0">
                    <a:moveTo>
                      <a:pt x="161" y="0"/>
                    </a:moveTo>
                    <a:cubicBezTo>
                      <a:pt x="69" y="0"/>
                      <a:pt x="1" y="91"/>
                      <a:pt x="1" y="206"/>
                    </a:cubicBezTo>
                    <a:cubicBezTo>
                      <a:pt x="21" y="287"/>
                      <a:pt x="78" y="369"/>
                      <a:pt x="172" y="369"/>
                    </a:cubicBezTo>
                    <a:cubicBezTo>
                      <a:pt x="183" y="369"/>
                      <a:pt x="194" y="368"/>
                      <a:pt x="206" y="365"/>
                    </a:cubicBezTo>
                    <a:lnTo>
                      <a:pt x="1325" y="274"/>
                    </a:lnTo>
                    <a:cubicBezTo>
                      <a:pt x="1393" y="274"/>
                      <a:pt x="1439" y="206"/>
                      <a:pt x="1439" y="137"/>
                    </a:cubicBezTo>
                    <a:cubicBezTo>
                      <a:pt x="1439" y="69"/>
                      <a:pt x="1393" y="23"/>
                      <a:pt x="1325" y="23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1" name="Google Shape;5251;p63"/>
              <p:cNvSpPr/>
              <p:nvPr/>
            </p:nvSpPr>
            <p:spPr>
              <a:xfrm>
                <a:off x="8197086" y="3344532"/>
                <a:ext cx="2234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13" extrusionOk="0">
                    <a:moveTo>
                      <a:pt x="1338" y="0"/>
                    </a:moveTo>
                    <a:cubicBezTo>
                      <a:pt x="1326" y="0"/>
                      <a:pt x="1314" y="2"/>
                      <a:pt x="1302" y="6"/>
                    </a:cubicBezTo>
                    <a:lnTo>
                      <a:pt x="184" y="143"/>
                    </a:lnTo>
                    <a:lnTo>
                      <a:pt x="161" y="143"/>
                    </a:lnTo>
                    <a:cubicBezTo>
                      <a:pt x="69" y="166"/>
                      <a:pt x="1" y="280"/>
                      <a:pt x="24" y="371"/>
                    </a:cubicBezTo>
                    <a:cubicBezTo>
                      <a:pt x="44" y="451"/>
                      <a:pt x="115" y="513"/>
                      <a:pt x="208" y="513"/>
                    </a:cubicBezTo>
                    <a:cubicBezTo>
                      <a:pt x="222" y="513"/>
                      <a:pt x="237" y="511"/>
                      <a:pt x="252" y="508"/>
                    </a:cubicBezTo>
                    <a:lnTo>
                      <a:pt x="1348" y="257"/>
                    </a:lnTo>
                    <a:cubicBezTo>
                      <a:pt x="1393" y="234"/>
                      <a:pt x="1439" y="166"/>
                      <a:pt x="1439" y="98"/>
                    </a:cubicBezTo>
                    <a:cubicBezTo>
                      <a:pt x="1439" y="41"/>
                      <a:pt x="1393" y="0"/>
                      <a:pt x="1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2" name="Google Shape;5252;p63"/>
              <p:cNvSpPr/>
              <p:nvPr/>
            </p:nvSpPr>
            <p:spPr>
              <a:xfrm>
                <a:off x="8194617" y="3327509"/>
                <a:ext cx="2127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60" extrusionOk="0">
                    <a:moveTo>
                      <a:pt x="1225" y="1"/>
                    </a:moveTo>
                    <a:cubicBezTo>
                      <a:pt x="1212" y="1"/>
                      <a:pt x="1200" y="2"/>
                      <a:pt x="1187" y="7"/>
                    </a:cubicBezTo>
                    <a:lnTo>
                      <a:pt x="137" y="395"/>
                    </a:lnTo>
                    <a:cubicBezTo>
                      <a:pt x="137" y="417"/>
                      <a:pt x="114" y="417"/>
                      <a:pt x="114" y="417"/>
                    </a:cubicBezTo>
                    <a:cubicBezTo>
                      <a:pt x="23" y="463"/>
                      <a:pt x="0" y="577"/>
                      <a:pt x="46" y="669"/>
                    </a:cubicBezTo>
                    <a:cubicBezTo>
                      <a:pt x="76" y="729"/>
                      <a:pt x="127" y="760"/>
                      <a:pt x="184" y="760"/>
                    </a:cubicBezTo>
                    <a:cubicBezTo>
                      <a:pt x="213" y="760"/>
                      <a:pt x="244" y="752"/>
                      <a:pt x="274" y="737"/>
                    </a:cubicBezTo>
                    <a:lnTo>
                      <a:pt x="1278" y="235"/>
                    </a:lnTo>
                    <a:cubicBezTo>
                      <a:pt x="1347" y="212"/>
                      <a:pt x="1370" y="144"/>
                      <a:pt x="1347" y="75"/>
                    </a:cubicBezTo>
                    <a:cubicBezTo>
                      <a:pt x="1328" y="38"/>
                      <a:pt x="1279" y="1"/>
                      <a:pt x="12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3" name="Google Shape;5253;p63"/>
              <p:cNvSpPr/>
              <p:nvPr/>
            </p:nvSpPr>
            <p:spPr>
              <a:xfrm>
                <a:off x="8187876" y="3311821"/>
                <a:ext cx="17735" cy="1694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91" extrusionOk="0">
                    <a:moveTo>
                      <a:pt x="1016" y="1"/>
                    </a:moveTo>
                    <a:cubicBezTo>
                      <a:pt x="988" y="1"/>
                      <a:pt x="959" y="12"/>
                      <a:pt x="936" y="35"/>
                    </a:cubicBezTo>
                    <a:lnTo>
                      <a:pt x="69" y="766"/>
                    </a:lnTo>
                    <a:cubicBezTo>
                      <a:pt x="0" y="857"/>
                      <a:pt x="0" y="971"/>
                      <a:pt x="69" y="1039"/>
                    </a:cubicBezTo>
                    <a:cubicBezTo>
                      <a:pt x="103" y="1074"/>
                      <a:pt x="149" y="1091"/>
                      <a:pt x="195" y="1091"/>
                    </a:cubicBezTo>
                    <a:cubicBezTo>
                      <a:pt x="240" y="1091"/>
                      <a:pt x="286" y="1074"/>
                      <a:pt x="320" y="1039"/>
                    </a:cubicBezTo>
                    <a:lnTo>
                      <a:pt x="1096" y="218"/>
                    </a:lnTo>
                    <a:cubicBezTo>
                      <a:pt x="1142" y="172"/>
                      <a:pt x="1142" y="104"/>
                      <a:pt x="1096" y="35"/>
                    </a:cubicBezTo>
                    <a:cubicBezTo>
                      <a:pt x="1073" y="12"/>
                      <a:pt x="1045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4" name="Google Shape;5254;p63"/>
              <p:cNvSpPr/>
              <p:nvPr/>
            </p:nvSpPr>
            <p:spPr>
              <a:xfrm>
                <a:off x="8176879" y="3300266"/>
                <a:ext cx="14552" cy="19552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259" extrusionOk="0">
                    <a:moveTo>
                      <a:pt x="801" y="1"/>
                    </a:moveTo>
                    <a:cubicBezTo>
                      <a:pt x="760" y="1"/>
                      <a:pt x="714" y="20"/>
                      <a:pt x="686" y="49"/>
                    </a:cubicBezTo>
                    <a:lnTo>
                      <a:pt x="47" y="985"/>
                    </a:lnTo>
                    <a:cubicBezTo>
                      <a:pt x="1" y="1076"/>
                      <a:pt x="24" y="1190"/>
                      <a:pt x="115" y="1236"/>
                    </a:cubicBezTo>
                    <a:cubicBezTo>
                      <a:pt x="145" y="1251"/>
                      <a:pt x="178" y="1258"/>
                      <a:pt x="211" y="1258"/>
                    </a:cubicBezTo>
                    <a:cubicBezTo>
                      <a:pt x="275" y="1258"/>
                      <a:pt x="336" y="1228"/>
                      <a:pt x="366" y="1167"/>
                    </a:cubicBezTo>
                    <a:lnTo>
                      <a:pt x="914" y="186"/>
                    </a:lnTo>
                    <a:cubicBezTo>
                      <a:pt x="937" y="140"/>
                      <a:pt x="937" y="49"/>
                      <a:pt x="868" y="26"/>
                    </a:cubicBezTo>
                    <a:cubicBezTo>
                      <a:pt x="851" y="8"/>
                      <a:pt x="827" y="1"/>
                      <a:pt x="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5" name="Google Shape;5255;p63"/>
              <p:cNvSpPr/>
              <p:nvPr/>
            </p:nvSpPr>
            <p:spPr>
              <a:xfrm>
                <a:off x="8163056" y="3291304"/>
                <a:ext cx="11710" cy="2115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362" extrusionOk="0">
                    <a:moveTo>
                      <a:pt x="631" y="1"/>
                    </a:moveTo>
                    <a:cubicBezTo>
                      <a:pt x="576" y="1"/>
                      <a:pt x="520" y="27"/>
                      <a:pt x="503" y="78"/>
                    </a:cubicBezTo>
                    <a:lnTo>
                      <a:pt x="46" y="1105"/>
                    </a:lnTo>
                    <a:cubicBezTo>
                      <a:pt x="1" y="1219"/>
                      <a:pt x="46" y="1310"/>
                      <a:pt x="161" y="1356"/>
                    </a:cubicBezTo>
                    <a:cubicBezTo>
                      <a:pt x="176" y="1360"/>
                      <a:pt x="193" y="1362"/>
                      <a:pt x="209" y="1362"/>
                    </a:cubicBezTo>
                    <a:cubicBezTo>
                      <a:pt x="288" y="1362"/>
                      <a:pt x="370" y="1318"/>
                      <a:pt x="389" y="1242"/>
                    </a:cubicBezTo>
                    <a:lnTo>
                      <a:pt x="754" y="169"/>
                    </a:lnTo>
                    <a:cubicBezTo>
                      <a:pt x="754" y="101"/>
                      <a:pt x="731" y="32"/>
                      <a:pt x="685" y="9"/>
                    </a:cubicBezTo>
                    <a:cubicBezTo>
                      <a:pt x="668" y="4"/>
                      <a:pt x="650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6" name="Google Shape;5256;p63"/>
              <p:cNvSpPr/>
              <p:nvPr/>
            </p:nvSpPr>
            <p:spPr>
              <a:xfrm>
                <a:off x="8097480" y="3301617"/>
                <a:ext cx="107064" cy="9984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6429" extrusionOk="0">
                    <a:moveTo>
                      <a:pt x="3452" y="0"/>
                    </a:moveTo>
                    <a:cubicBezTo>
                      <a:pt x="3262" y="0"/>
                      <a:pt x="3069" y="17"/>
                      <a:pt x="2876" y="53"/>
                    </a:cubicBezTo>
                    <a:cubicBezTo>
                      <a:pt x="1141" y="350"/>
                      <a:pt x="0" y="2016"/>
                      <a:pt x="297" y="3774"/>
                    </a:cubicBezTo>
                    <a:cubicBezTo>
                      <a:pt x="581" y="5335"/>
                      <a:pt x="1928" y="6428"/>
                      <a:pt x="3442" y="6428"/>
                    </a:cubicBezTo>
                    <a:cubicBezTo>
                      <a:pt x="3632" y="6428"/>
                      <a:pt x="3824" y="6411"/>
                      <a:pt x="4017" y="6376"/>
                    </a:cubicBezTo>
                    <a:cubicBezTo>
                      <a:pt x="5752" y="6079"/>
                      <a:pt x="6893" y="4413"/>
                      <a:pt x="6574" y="2655"/>
                    </a:cubicBezTo>
                    <a:cubicBezTo>
                      <a:pt x="6310" y="1093"/>
                      <a:pt x="4965" y="0"/>
                      <a:pt x="3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7" name="Google Shape;5257;p63"/>
              <p:cNvSpPr/>
              <p:nvPr/>
            </p:nvSpPr>
            <p:spPr>
              <a:xfrm>
                <a:off x="8096766" y="3305966"/>
                <a:ext cx="106707" cy="99392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400" extrusionOk="0">
                    <a:moveTo>
                      <a:pt x="3426" y="0"/>
                    </a:moveTo>
                    <a:cubicBezTo>
                      <a:pt x="3245" y="0"/>
                      <a:pt x="3061" y="15"/>
                      <a:pt x="2876" y="47"/>
                    </a:cubicBezTo>
                    <a:cubicBezTo>
                      <a:pt x="1164" y="366"/>
                      <a:pt x="0" y="2010"/>
                      <a:pt x="320" y="3767"/>
                    </a:cubicBezTo>
                    <a:cubicBezTo>
                      <a:pt x="604" y="5309"/>
                      <a:pt x="1933" y="6399"/>
                      <a:pt x="3426" y="6399"/>
                    </a:cubicBezTo>
                    <a:cubicBezTo>
                      <a:pt x="3614" y="6399"/>
                      <a:pt x="3804" y="6382"/>
                      <a:pt x="3995" y="6347"/>
                    </a:cubicBezTo>
                    <a:cubicBezTo>
                      <a:pt x="5730" y="6050"/>
                      <a:pt x="6871" y="4384"/>
                      <a:pt x="6574" y="2649"/>
                    </a:cubicBezTo>
                    <a:cubicBezTo>
                      <a:pt x="6289" y="1078"/>
                      <a:pt x="4946" y="0"/>
                      <a:pt x="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8" name="Google Shape;5258;p63"/>
              <p:cNvSpPr/>
              <p:nvPr/>
            </p:nvSpPr>
            <p:spPr>
              <a:xfrm>
                <a:off x="8103507" y="3310160"/>
                <a:ext cx="69124" cy="64760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4170" extrusionOk="0">
                    <a:moveTo>
                      <a:pt x="2207" y="1"/>
                    </a:moveTo>
                    <a:cubicBezTo>
                      <a:pt x="2096" y="1"/>
                      <a:pt x="1984" y="10"/>
                      <a:pt x="1872" y="28"/>
                    </a:cubicBezTo>
                    <a:cubicBezTo>
                      <a:pt x="753" y="233"/>
                      <a:pt x="0" y="1306"/>
                      <a:pt x="206" y="2447"/>
                    </a:cubicBezTo>
                    <a:cubicBezTo>
                      <a:pt x="389" y="3445"/>
                      <a:pt x="1261" y="4170"/>
                      <a:pt x="2241" y="4170"/>
                    </a:cubicBezTo>
                    <a:cubicBezTo>
                      <a:pt x="2360" y="4170"/>
                      <a:pt x="2481" y="4159"/>
                      <a:pt x="2602" y="4137"/>
                    </a:cubicBezTo>
                    <a:cubicBezTo>
                      <a:pt x="3721" y="3931"/>
                      <a:pt x="4451" y="2858"/>
                      <a:pt x="4268" y="1717"/>
                    </a:cubicBezTo>
                    <a:cubicBezTo>
                      <a:pt x="4084" y="711"/>
                      <a:pt x="3197" y="1"/>
                      <a:pt x="2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9" name="Google Shape;5259;p63"/>
              <p:cNvSpPr/>
              <p:nvPr/>
            </p:nvSpPr>
            <p:spPr>
              <a:xfrm>
                <a:off x="8155973" y="3337496"/>
                <a:ext cx="23761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14" extrusionOk="0">
                    <a:moveTo>
                      <a:pt x="730" y="1"/>
                    </a:moveTo>
                    <a:cubicBezTo>
                      <a:pt x="351" y="1"/>
                      <a:pt x="45" y="178"/>
                      <a:pt x="23" y="436"/>
                    </a:cubicBezTo>
                    <a:cubicBezTo>
                      <a:pt x="0" y="733"/>
                      <a:pt x="297" y="984"/>
                      <a:pt x="708" y="1007"/>
                    </a:cubicBezTo>
                    <a:cubicBezTo>
                      <a:pt x="746" y="1011"/>
                      <a:pt x="785" y="1013"/>
                      <a:pt x="822" y="1013"/>
                    </a:cubicBezTo>
                    <a:cubicBezTo>
                      <a:pt x="1184" y="1013"/>
                      <a:pt x="1486" y="821"/>
                      <a:pt x="1507" y="573"/>
                    </a:cubicBezTo>
                    <a:cubicBezTo>
                      <a:pt x="1530" y="299"/>
                      <a:pt x="1210" y="48"/>
                      <a:pt x="799" y="3"/>
                    </a:cubicBezTo>
                    <a:cubicBezTo>
                      <a:pt x="776" y="1"/>
                      <a:pt x="753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0" name="Google Shape;5260;p63"/>
              <p:cNvSpPr/>
              <p:nvPr/>
            </p:nvSpPr>
            <p:spPr>
              <a:xfrm>
                <a:off x="7892910" y="3333892"/>
                <a:ext cx="21649" cy="691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45" extrusionOk="0">
                    <a:moveTo>
                      <a:pt x="126" y="1"/>
                    </a:moveTo>
                    <a:cubicBezTo>
                      <a:pt x="77" y="1"/>
                      <a:pt x="42" y="41"/>
                      <a:pt x="24" y="98"/>
                    </a:cubicBezTo>
                    <a:cubicBezTo>
                      <a:pt x="1" y="166"/>
                      <a:pt x="46" y="235"/>
                      <a:pt x="115" y="235"/>
                    </a:cubicBezTo>
                    <a:lnTo>
                      <a:pt x="1188" y="440"/>
                    </a:lnTo>
                    <a:cubicBezTo>
                      <a:pt x="1203" y="443"/>
                      <a:pt x="1217" y="444"/>
                      <a:pt x="1231" y="444"/>
                    </a:cubicBezTo>
                    <a:cubicBezTo>
                      <a:pt x="1324" y="444"/>
                      <a:pt x="1393" y="380"/>
                      <a:pt x="1393" y="280"/>
                    </a:cubicBezTo>
                    <a:cubicBezTo>
                      <a:pt x="1393" y="189"/>
                      <a:pt x="1325" y="98"/>
                      <a:pt x="1233" y="98"/>
                    </a:cubicBezTo>
                    <a:lnTo>
                      <a:pt x="161" y="6"/>
                    </a:lnTo>
                    <a:cubicBezTo>
                      <a:pt x="148" y="2"/>
                      <a:pt x="137" y="1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1" name="Google Shape;5261;p63"/>
              <p:cNvSpPr/>
              <p:nvPr/>
            </p:nvSpPr>
            <p:spPr>
              <a:xfrm>
                <a:off x="7892910" y="3317677"/>
                <a:ext cx="21292" cy="9318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600" extrusionOk="0">
                    <a:moveTo>
                      <a:pt x="161" y="0"/>
                    </a:moveTo>
                    <a:cubicBezTo>
                      <a:pt x="115" y="0"/>
                      <a:pt x="46" y="23"/>
                      <a:pt x="24" y="92"/>
                    </a:cubicBezTo>
                    <a:cubicBezTo>
                      <a:pt x="1" y="137"/>
                      <a:pt x="46" y="206"/>
                      <a:pt x="92" y="229"/>
                    </a:cubicBezTo>
                    <a:lnTo>
                      <a:pt x="1119" y="594"/>
                    </a:lnTo>
                    <a:lnTo>
                      <a:pt x="1142" y="594"/>
                    </a:lnTo>
                    <a:cubicBezTo>
                      <a:pt x="1157" y="598"/>
                      <a:pt x="1173" y="600"/>
                      <a:pt x="1187" y="600"/>
                    </a:cubicBezTo>
                    <a:cubicBezTo>
                      <a:pt x="1262" y="600"/>
                      <a:pt x="1329" y="552"/>
                      <a:pt x="1348" y="457"/>
                    </a:cubicBezTo>
                    <a:cubicBezTo>
                      <a:pt x="1370" y="366"/>
                      <a:pt x="1325" y="274"/>
                      <a:pt x="1233" y="25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2" name="Google Shape;5262;p63"/>
              <p:cNvSpPr/>
              <p:nvPr/>
            </p:nvSpPr>
            <p:spPr>
              <a:xfrm>
                <a:off x="7898238" y="3301943"/>
                <a:ext cx="19863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827" extrusionOk="0">
                    <a:moveTo>
                      <a:pt x="142" y="0"/>
                    </a:moveTo>
                    <a:cubicBezTo>
                      <a:pt x="102" y="0"/>
                      <a:pt x="56" y="21"/>
                      <a:pt x="23" y="55"/>
                    </a:cubicBezTo>
                    <a:cubicBezTo>
                      <a:pt x="0" y="100"/>
                      <a:pt x="23" y="192"/>
                      <a:pt x="69" y="215"/>
                    </a:cubicBezTo>
                    <a:lnTo>
                      <a:pt x="982" y="808"/>
                    </a:lnTo>
                    <a:lnTo>
                      <a:pt x="1005" y="808"/>
                    </a:lnTo>
                    <a:cubicBezTo>
                      <a:pt x="1030" y="821"/>
                      <a:pt x="1056" y="826"/>
                      <a:pt x="1080" y="826"/>
                    </a:cubicBezTo>
                    <a:cubicBezTo>
                      <a:pt x="1143" y="826"/>
                      <a:pt x="1200" y="789"/>
                      <a:pt x="1233" y="740"/>
                    </a:cubicBezTo>
                    <a:cubicBezTo>
                      <a:pt x="1278" y="648"/>
                      <a:pt x="1256" y="534"/>
                      <a:pt x="1164" y="488"/>
                    </a:cubicBezTo>
                    <a:lnTo>
                      <a:pt x="183" y="9"/>
                    </a:lnTo>
                    <a:cubicBezTo>
                      <a:pt x="171" y="3"/>
                      <a:pt x="157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3" name="Google Shape;5263;p63"/>
              <p:cNvSpPr/>
              <p:nvPr/>
            </p:nvSpPr>
            <p:spPr>
              <a:xfrm>
                <a:off x="7909576" y="3287871"/>
                <a:ext cx="15965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27" extrusionOk="0">
                    <a:moveTo>
                      <a:pt x="129" y="0"/>
                    </a:moveTo>
                    <a:cubicBezTo>
                      <a:pt x="107" y="0"/>
                      <a:pt x="87" y="8"/>
                      <a:pt x="69" y="25"/>
                    </a:cubicBezTo>
                    <a:cubicBezTo>
                      <a:pt x="1" y="71"/>
                      <a:pt x="1" y="139"/>
                      <a:pt x="46" y="185"/>
                    </a:cubicBezTo>
                    <a:lnTo>
                      <a:pt x="685" y="1052"/>
                    </a:lnTo>
                    <a:cubicBezTo>
                      <a:pt x="708" y="1052"/>
                      <a:pt x="708" y="1075"/>
                      <a:pt x="708" y="1075"/>
                    </a:cubicBezTo>
                    <a:cubicBezTo>
                      <a:pt x="742" y="1109"/>
                      <a:pt x="788" y="1126"/>
                      <a:pt x="834" y="1126"/>
                    </a:cubicBezTo>
                    <a:cubicBezTo>
                      <a:pt x="879" y="1126"/>
                      <a:pt x="925" y="1109"/>
                      <a:pt x="959" y="1075"/>
                    </a:cubicBezTo>
                    <a:cubicBezTo>
                      <a:pt x="1028" y="1006"/>
                      <a:pt x="1028" y="892"/>
                      <a:pt x="959" y="824"/>
                    </a:cubicBezTo>
                    <a:lnTo>
                      <a:pt x="229" y="48"/>
                    </a:lnTo>
                    <a:cubicBezTo>
                      <a:pt x="201" y="20"/>
                      <a:pt x="164" y="0"/>
                      <a:pt x="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4" name="Google Shape;5264;p63"/>
              <p:cNvSpPr/>
              <p:nvPr/>
            </p:nvSpPr>
            <p:spPr>
              <a:xfrm>
                <a:off x="7924471" y="3278179"/>
                <a:ext cx="12424" cy="1994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284" extrusionOk="0">
                    <a:moveTo>
                      <a:pt x="132" y="1"/>
                    </a:moveTo>
                    <a:cubicBezTo>
                      <a:pt x="118" y="1"/>
                      <a:pt x="104" y="4"/>
                      <a:pt x="92" y="10"/>
                    </a:cubicBezTo>
                    <a:cubicBezTo>
                      <a:pt x="23" y="33"/>
                      <a:pt x="0" y="101"/>
                      <a:pt x="23" y="170"/>
                    </a:cubicBezTo>
                    <a:lnTo>
                      <a:pt x="434" y="1174"/>
                    </a:lnTo>
                    <a:cubicBezTo>
                      <a:pt x="484" y="1241"/>
                      <a:pt x="546" y="1283"/>
                      <a:pt x="612" y="1283"/>
                    </a:cubicBezTo>
                    <a:cubicBezTo>
                      <a:pt x="636" y="1283"/>
                      <a:pt x="661" y="1277"/>
                      <a:pt x="685" y="1265"/>
                    </a:cubicBezTo>
                    <a:cubicBezTo>
                      <a:pt x="776" y="1197"/>
                      <a:pt x="799" y="1105"/>
                      <a:pt x="754" y="1014"/>
                    </a:cubicBezTo>
                    <a:lnTo>
                      <a:pt x="229" y="56"/>
                    </a:lnTo>
                    <a:cubicBezTo>
                      <a:pt x="212" y="22"/>
                      <a:pt x="171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5" name="Google Shape;5265;p63"/>
              <p:cNvSpPr/>
              <p:nvPr/>
            </p:nvSpPr>
            <p:spPr>
              <a:xfrm>
                <a:off x="7941137" y="3271236"/>
                <a:ext cx="9582" cy="2101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3" extrusionOk="0">
                    <a:moveTo>
                      <a:pt x="114" y="0"/>
                    </a:moveTo>
                    <a:cubicBezTo>
                      <a:pt x="46" y="23"/>
                      <a:pt x="0" y="92"/>
                      <a:pt x="23" y="160"/>
                    </a:cubicBezTo>
                    <a:lnTo>
                      <a:pt x="251" y="1210"/>
                    </a:lnTo>
                    <a:cubicBezTo>
                      <a:pt x="251" y="1210"/>
                      <a:pt x="251" y="1233"/>
                      <a:pt x="251" y="1233"/>
                    </a:cubicBezTo>
                    <a:cubicBezTo>
                      <a:pt x="270" y="1309"/>
                      <a:pt x="352" y="1353"/>
                      <a:pt x="431" y="1353"/>
                    </a:cubicBezTo>
                    <a:cubicBezTo>
                      <a:pt x="447" y="1353"/>
                      <a:pt x="464" y="1351"/>
                      <a:pt x="479" y="1347"/>
                    </a:cubicBezTo>
                    <a:cubicBezTo>
                      <a:pt x="571" y="1301"/>
                      <a:pt x="616" y="1210"/>
                      <a:pt x="594" y="1119"/>
                    </a:cubicBezTo>
                    <a:lnTo>
                      <a:pt x="251" y="92"/>
                    </a:lnTo>
                    <a:cubicBezTo>
                      <a:pt x="228" y="23"/>
                      <a:pt x="160" y="0"/>
                      <a:pt x="1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6" name="Google Shape;5266;p63"/>
              <p:cNvSpPr/>
              <p:nvPr/>
            </p:nvSpPr>
            <p:spPr>
              <a:xfrm>
                <a:off x="7906749" y="3281845"/>
                <a:ext cx="104222" cy="96022"/>
              </a:xfrm>
              <a:custGeom>
                <a:avLst/>
                <a:gdLst/>
                <a:ahLst/>
                <a:cxnLst/>
                <a:rect l="l" t="t" r="r" b="b"/>
                <a:pathLst>
                  <a:path w="6711" h="6183" extrusionOk="0">
                    <a:moveTo>
                      <a:pt x="3349" y="0"/>
                    </a:moveTo>
                    <a:cubicBezTo>
                      <a:pt x="1928" y="0"/>
                      <a:pt x="663" y="1018"/>
                      <a:pt x="365" y="2467"/>
                    </a:cubicBezTo>
                    <a:cubicBezTo>
                      <a:pt x="0" y="4134"/>
                      <a:pt x="1073" y="5777"/>
                      <a:pt x="2716" y="6119"/>
                    </a:cubicBezTo>
                    <a:cubicBezTo>
                      <a:pt x="2925" y="6162"/>
                      <a:pt x="3134" y="6183"/>
                      <a:pt x="3339" y="6183"/>
                    </a:cubicBezTo>
                    <a:cubicBezTo>
                      <a:pt x="4769" y="6183"/>
                      <a:pt x="6046" y="5180"/>
                      <a:pt x="6345" y="3723"/>
                    </a:cubicBezTo>
                    <a:cubicBezTo>
                      <a:pt x="6711" y="2056"/>
                      <a:pt x="5661" y="413"/>
                      <a:pt x="3994" y="71"/>
                    </a:cubicBezTo>
                    <a:cubicBezTo>
                      <a:pt x="3778" y="23"/>
                      <a:pt x="3561" y="0"/>
                      <a:pt x="3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7" name="Google Shape;5267;p63"/>
              <p:cNvSpPr/>
              <p:nvPr/>
            </p:nvSpPr>
            <p:spPr>
              <a:xfrm>
                <a:off x="7907805" y="3286178"/>
                <a:ext cx="103523" cy="9560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6156" extrusionOk="0">
                    <a:moveTo>
                      <a:pt x="3324" y="1"/>
                    </a:moveTo>
                    <a:cubicBezTo>
                      <a:pt x="1913" y="1"/>
                      <a:pt x="642" y="986"/>
                      <a:pt x="343" y="2439"/>
                    </a:cubicBezTo>
                    <a:cubicBezTo>
                      <a:pt x="1" y="4106"/>
                      <a:pt x="1050" y="5726"/>
                      <a:pt x="2694" y="6091"/>
                    </a:cubicBezTo>
                    <a:cubicBezTo>
                      <a:pt x="2900" y="6134"/>
                      <a:pt x="3106" y="6155"/>
                      <a:pt x="3309" y="6155"/>
                    </a:cubicBezTo>
                    <a:cubicBezTo>
                      <a:pt x="4724" y="6155"/>
                      <a:pt x="6001" y="5152"/>
                      <a:pt x="6300" y="3695"/>
                    </a:cubicBezTo>
                    <a:cubicBezTo>
                      <a:pt x="6665" y="2028"/>
                      <a:pt x="5593" y="408"/>
                      <a:pt x="3949" y="66"/>
                    </a:cubicBezTo>
                    <a:cubicBezTo>
                      <a:pt x="3740" y="22"/>
                      <a:pt x="3531" y="1"/>
                      <a:pt x="33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8" name="Google Shape;5268;p63"/>
              <p:cNvSpPr/>
              <p:nvPr/>
            </p:nvSpPr>
            <p:spPr>
              <a:xfrm>
                <a:off x="7911347" y="3295482"/>
                <a:ext cx="67012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4006" extrusionOk="0">
                    <a:moveTo>
                      <a:pt x="2182" y="1"/>
                    </a:moveTo>
                    <a:cubicBezTo>
                      <a:pt x="1268" y="1"/>
                      <a:pt x="430" y="645"/>
                      <a:pt x="229" y="1589"/>
                    </a:cubicBezTo>
                    <a:cubicBezTo>
                      <a:pt x="1" y="2685"/>
                      <a:pt x="686" y="3735"/>
                      <a:pt x="1735" y="3963"/>
                    </a:cubicBezTo>
                    <a:cubicBezTo>
                      <a:pt x="1872" y="3992"/>
                      <a:pt x="2007" y="4006"/>
                      <a:pt x="2141" y="4006"/>
                    </a:cubicBezTo>
                    <a:cubicBezTo>
                      <a:pt x="3061" y="4006"/>
                      <a:pt x="3887" y="3348"/>
                      <a:pt x="4086" y="2411"/>
                    </a:cubicBezTo>
                    <a:cubicBezTo>
                      <a:pt x="4315" y="1338"/>
                      <a:pt x="3630" y="265"/>
                      <a:pt x="2557" y="37"/>
                    </a:cubicBezTo>
                    <a:cubicBezTo>
                      <a:pt x="2432" y="13"/>
                      <a:pt x="2306" y="1"/>
                      <a:pt x="2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9" name="Google Shape;5269;p63"/>
              <p:cNvSpPr/>
              <p:nvPr/>
            </p:nvSpPr>
            <p:spPr>
              <a:xfrm>
                <a:off x="7965242" y="3323968"/>
                <a:ext cx="2340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994" extrusionOk="0">
                    <a:moveTo>
                      <a:pt x="627" y="1"/>
                    </a:moveTo>
                    <a:cubicBezTo>
                      <a:pt x="339" y="1"/>
                      <a:pt x="100" y="128"/>
                      <a:pt x="46" y="326"/>
                    </a:cubicBezTo>
                    <a:cubicBezTo>
                      <a:pt x="0" y="600"/>
                      <a:pt x="251" y="874"/>
                      <a:pt x="639" y="965"/>
                    </a:cubicBezTo>
                    <a:cubicBezTo>
                      <a:pt x="721" y="984"/>
                      <a:pt x="801" y="993"/>
                      <a:pt x="877" y="993"/>
                    </a:cubicBezTo>
                    <a:cubicBezTo>
                      <a:pt x="1160" y="993"/>
                      <a:pt x="1384" y="866"/>
                      <a:pt x="1438" y="668"/>
                    </a:cubicBezTo>
                    <a:cubicBezTo>
                      <a:pt x="1507" y="417"/>
                      <a:pt x="1256" y="120"/>
                      <a:pt x="868" y="29"/>
                    </a:cubicBezTo>
                    <a:cubicBezTo>
                      <a:pt x="786" y="10"/>
                      <a:pt x="705" y="1"/>
                      <a:pt x="6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0" name="Google Shape;5270;p63"/>
              <p:cNvSpPr/>
              <p:nvPr/>
            </p:nvSpPr>
            <p:spPr>
              <a:xfrm>
                <a:off x="8048897" y="3453458"/>
                <a:ext cx="31215" cy="830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535" extrusionOk="0">
                    <a:moveTo>
                      <a:pt x="1918" y="1"/>
                    </a:moveTo>
                    <a:cubicBezTo>
                      <a:pt x="1644" y="183"/>
                      <a:pt x="1348" y="320"/>
                      <a:pt x="1028" y="389"/>
                    </a:cubicBezTo>
                    <a:cubicBezTo>
                      <a:pt x="922" y="404"/>
                      <a:pt x="813" y="411"/>
                      <a:pt x="703" y="411"/>
                    </a:cubicBezTo>
                    <a:cubicBezTo>
                      <a:pt x="483" y="411"/>
                      <a:pt x="260" y="381"/>
                      <a:pt x="47" y="320"/>
                    </a:cubicBezTo>
                    <a:cubicBezTo>
                      <a:pt x="40" y="313"/>
                      <a:pt x="33" y="311"/>
                      <a:pt x="27" y="311"/>
                    </a:cubicBezTo>
                    <a:cubicBezTo>
                      <a:pt x="12" y="311"/>
                      <a:pt x="1" y="327"/>
                      <a:pt x="1" y="343"/>
                    </a:cubicBezTo>
                    <a:cubicBezTo>
                      <a:pt x="1" y="366"/>
                      <a:pt x="1" y="389"/>
                      <a:pt x="24" y="389"/>
                    </a:cubicBezTo>
                    <a:cubicBezTo>
                      <a:pt x="244" y="483"/>
                      <a:pt x="487" y="534"/>
                      <a:pt x="728" y="534"/>
                    </a:cubicBezTo>
                    <a:cubicBezTo>
                      <a:pt x="837" y="534"/>
                      <a:pt x="945" y="524"/>
                      <a:pt x="1051" y="503"/>
                    </a:cubicBezTo>
                    <a:cubicBezTo>
                      <a:pt x="1393" y="457"/>
                      <a:pt x="1736" y="320"/>
                      <a:pt x="1987" y="69"/>
                    </a:cubicBezTo>
                    <a:cubicBezTo>
                      <a:pt x="2010" y="46"/>
                      <a:pt x="2010" y="23"/>
                      <a:pt x="19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1" name="Google Shape;5271;p63"/>
              <p:cNvSpPr/>
              <p:nvPr/>
            </p:nvSpPr>
            <p:spPr>
              <a:xfrm>
                <a:off x="8130439" y="3218055"/>
                <a:ext cx="103057" cy="83241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5360" extrusionOk="0">
                    <a:moveTo>
                      <a:pt x="2262" y="1"/>
                    </a:moveTo>
                    <a:cubicBezTo>
                      <a:pt x="2113" y="1"/>
                      <a:pt x="1967" y="29"/>
                      <a:pt x="1827" y="92"/>
                    </a:cubicBezTo>
                    <a:cubicBezTo>
                      <a:pt x="1" y="914"/>
                      <a:pt x="3470" y="4155"/>
                      <a:pt x="4018" y="4566"/>
                    </a:cubicBezTo>
                    <a:cubicBezTo>
                      <a:pt x="4355" y="4808"/>
                      <a:pt x="5326" y="5360"/>
                      <a:pt x="5945" y="5360"/>
                    </a:cubicBezTo>
                    <a:cubicBezTo>
                      <a:pt x="6376" y="5360"/>
                      <a:pt x="6635" y="5093"/>
                      <a:pt x="6392" y="4269"/>
                    </a:cubicBezTo>
                    <a:cubicBezTo>
                      <a:pt x="6392" y="4269"/>
                      <a:pt x="4073" y="1"/>
                      <a:pt x="2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2" name="Google Shape;5272;p63"/>
              <p:cNvSpPr/>
              <p:nvPr/>
            </p:nvSpPr>
            <p:spPr>
              <a:xfrm>
                <a:off x="7894495" y="3206809"/>
                <a:ext cx="118245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4332" extrusionOk="0">
                    <a:moveTo>
                      <a:pt x="5301" y="1"/>
                    </a:moveTo>
                    <a:cubicBezTo>
                      <a:pt x="3498" y="1"/>
                      <a:pt x="584" y="3121"/>
                      <a:pt x="584" y="3121"/>
                    </a:cubicBezTo>
                    <a:cubicBezTo>
                      <a:pt x="0" y="4069"/>
                      <a:pt x="478" y="4331"/>
                      <a:pt x="1149" y="4331"/>
                    </a:cubicBezTo>
                    <a:cubicBezTo>
                      <a:pt x="1738" y="4331"/>
                      <a:pt x="2476" y="4129"/>
                      <a:pt x="2775" y="4011"/>
                    </a:cubicBezTo>
                    <a:cubicBezTo>
                      <a:pt x="3414" y="3738"/>
                      <a:pt x="7614" y="1523"/>
                      <a:pt x="6039" y="245"/>
                    </a:cubicBezTo>
                    <a:cubicBezTo>
                      <a:pt x="5829" y="75"/>
                      <a:pt x="5578" y="1"/>
                      <a:pt x="5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3" name="Google Shape;5273;p63"/>
              <p:cNvSpPr/>
              <p:nvPr/>
            </p:nvSpPr>
            <p:spPr>
              <a:xfrm>
                <a:off x="8015938" y="3276548"/>
                <a:ext cx="57430" cy="118416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625" extrusionOk="0">
                    <a:moveTo>
                      <a:pt x="3584" y="1"/>
                    </a:moveTo>
                    <a:cubicBezTo>
                      <a:pt x="3538" y="1"/>
                      <a:pt x="3515" y="46"/>
                      <a:pt x="3515" y="69"/>
                    </a:cubicBezTo>
                    <a:cubicBezTo>
                      <a:pt x="3515" y="549"/>
                      <a:pt x="3515" y="1051"/>
                      <a:pt x="3492" y="1530"/>
                    </a:cubicBezTo>
                    <a:cubicBezTo>
                      <a:pt x="3470" y="2009"/>
                      <a:pt x="3447" y="2489"/>
                      <a:pt x="3378" y="2968"/>
                    </a:cubicBezTo>
                    <a:cubicBezTo>
                      <a:pt x="3333" y="3447"/>
                      <a:pt x="3287" y="3927"/>
                      <a:pt x="3127" y="4383"/>
                    </a:cubicBezTo>
                    <a:cubicBezTo>
                      <a:pt x="3104" y="4497"/>
                      <a:pt x="3059" y="4589"/>
                      <a:pt x="2990" y="4680"/>
                    </a:cubicBezTo>
                    <a:cubicBezTo>
                      <a:pt x="2945" y="4771"/>
                      <a:pt x="2876" y="4817"/>
                      <a:pt x="2831" y="4817"/>
                    </a:cubicBezTo>
                    <a:cubicBezTo>
                      <a:pt x="2809" y="4819"/>
                      <a:pt x="2787" y="4820"/>
                      <a:pt x="2765" y="4820"/>
                    </a:cubicBezTo>
                    <a:cubicBezTo>
                      <a:pt x="2577" y="4820"/>
                      <a:pt x="2375" y="4739"/>
                      <a:pt x="2191" y="4657"/>
                    </a:cubicBezTo>
                    <a:cubicBezTo>
                      <a:pt x="1963" y="4566"/>
                      <a:pt x="1758" y="4475"/>
                      <a:pt x="1530" y="4383"/>
                    </a:cubicBezTo>
                    <a:cubicBezTo>
                      <a:pt x="1332" y="4311"/>
                      <a:pt x="1134" y="4225"/>
                      <a:pt x="914" y="4225"/>
                    </a:cubicBezTo>
                    <a:cubicBezTo>
                      <a:pt x="855" y="4225"/>
                      <a:pt x="794" y="4232"/>
                      <a:pt x="731" y="4246"/>
                    </a:cubicBezTo>
                    <a:cubicBezTo>
                      <a:pt x="662" y="4269"/>
                      <a:pt x="594" y="4292"/>
                      <a:pt x="525" y="4338"/>
                    </a:cubicBezTo>
                    <a:lnTo>
                      <a:pt x="434" y="4406"/>
                    </a:lnTo>
                    <a:cubicBezTo>
                      <a:pt x="411" y="4429"/>
                      <a:pt x="388" y="4452"/>
                      <a:pt x="365" y="4475"/>
                    </a:cubicBezTo>
                    <a:cubicBezTo>
                      <a:pt x="251" y="4589"/>
                      <a:pt x="206" y="4703"/>
                      <a:pt x="137" y="4840"/>
                    </a:cubicBezTo>
                    <a:cubicBezTo>
                      <a:pt x="92" y="4954"/>
                      <a:pt x="46" y="5068"/>
                      <a:pt x="23" y="5205"/>
                    </a:cubicBezTo>
                    <a:lnTo>
                      <a:pt x="0" y="5410"/>
                    </a:lnTo>
                    <a:cubicBezTo>
                      <a:pt x="0" y="5456"/>
                      <a:pt x="0" y="5524"/>
                      <a:pt x="0" y="5593"/>
                    </a:cubicBezTo>
                    <a:cubicBezTo>
                      <a:pt x="0" y="5730"/>
                      <a:pt x="46" y="5867"/>
                      <a:pt x="69" y="5981"/>
                    </a:cubicBezTo>
                    <a:cubicBezTo>
                      <a:pt x="114" y="6118"/>
                      <a:pt x="160" y="6232"/>
                      <a:pt x="228" y="6346"/>
                    </a:cubicBezTo>
                    <a:cubicBezTo>
                      <a:pt x="365" y="6574"/>
                      <a:pt x="548" y="6757"/>
                      <a:pt x="731" y="6917"/>
                    </a:cubicBezTo>
                    <a:cubicBezTo>
                      <a:pt x="1119" y="7236"/>
                      <a:pt x="1575" y="7465"/>
                      <a:pt x="2032" y="7624"/>
                    </a:cubicBezTo>
                    <a:cubicBezTo>
                      <a:pt x="2077" y="7624"/>
                      <a:pt x="2100" y="7624"/>
                      <a:pt x="2123" y="7579"/>
                    </a:cubicBezTo>
                    <a:cubicBezTo>
                      <a:pt x="2123" y="7556"/>
                      <a:pt x="2100" y="7533"/>
                      <a:pt x="2077" y="7510"/>
                    </a:cubicBezTo>
                    <a:cubicBezTo>
                      <a:pt x="1644" y="7328"/>
                      <a:pt x="1210" y="7077"/>
                      <a:pt x="868" y="6757"/>
                    </a:cubicBezTo>
                    <a:cubicBezTo>
                      <a:pt x="708" y="6597"/>
                      <a:pt x="548" y="6437"/>
                      <a:pt x="434" y="6232"/>
                    </a:cubicBezTo>
                    <a:cubicBezTo>
                      <a:pt x="365" y="6141"/>
                      <a:pt x="343" y="6027"/>
                      <a:pt x="297" y="5912"/>
                    </a:cubicBezTo>
                    <a:cubicBezTo>
                      <a:pt x="274" y="5798"/>
                      <a:pt x="251" y="5707"/>
                      <a:pt x="251" y="5593"/>
                    </a:cubicBezTo>
                    <a:cubicBezTo>
                      <a:pt x="251" y="5524"/>
                      <a:pt x="251" y="5479"/>
                      <a:pt x="251" y="5433"/>
                    </a:cubicBezTo>
                    <a:lnTo>
                      <a:pt x="297" y="5251"/>
                    </a:lnTo>
                    <a:cubicBezTo>
                      <a:pt x="297" y="5136"/>
                      <a:pt x="343" y="5045"/>
                      <a:pt x="388" y="4931"/>
                    </a:cubicBezTo>
                    <a:cubicBezTo>
                      <a:pt x="480" y="4726"/>
                      <a:pt x="617" y="4566"/>
                      <a:pt x="799" y="4520"/>
                    </a:cubicBezTo>
                    <a:cubicBezTo>
                      <a:pt x="839" y="4510"/>
                      <a:pt x="881" y="4506"/>
                      <a:pt x="925" y="4506"/>
                    </a:cubicBezTo>
                    <a:cubicBezTo>
                      <a:pt x="1081" y="4506"/>
                      <a:pt x="1255" y="4563"/>
                      <a:pt x="1415" y="4634"/>
                    </a:cubicBezTo>
                    <a:cubicBezTo>
                      <a:pt x="1644" y="4726"/>
                      <a:pt x="1849" y="4840"/>
                      <a:pt x="2077" y="4931"/>
                    </a:cubicBezTo>
                    <a:cubicBezTo>
                      <a:pt x="2306" y="5022"/>
                      <a:pt x="2557" y="5114"/>
                      <a:pt x="2853" y="5114"/>
                    </a:cubicBezTo>
                    <a:cubicBezTo>
                      <a:pt x="3059" y="5091"/>
                      <a:pt x="3173" y="4931"/>
                      <a:pt x="3241" y="4817"/>
                    </a:cubicBezTo>
                    <a:cubicBezTo>
                      <a:pt x="3310" y="4703"/>
                      <a:pt x="3356" y="4589"/>
                      <a:pt x="3401" y="4452"/>
                    </a:cubicBezTo>
                    <a:cubicBezTo>
                      <a:pt x="3538" y="3972"/>
                      <a:pt x="3607" y="3493"/>
                      <a:pt x="3629" y="2991"/>
                    </a:cubicBezTo>
                    <a:cubicBezTo>
                      <a:pt x="3698" y="2009"/>
                      <a:pt x="3698" y="1028"/>
                      <a:pt x="3652" y="69"/>
                    </a:cubicBezTo>
                    <a:cubicBezTo>
                      <a:pt x="3629" y="24"/>
                      <a:pt x="3607" y="1"/>
                      <a:pt x="3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4" name="Google Shape;5274;p63"/>
              <p:cNvSpPr/>
              <p:nvPr/>
            </p:nvSpPr>
            <p:spPr>
              <a:xfrm>
                <a:off x="8250982" y="3301120"/>
                <a:ext cx="131166" cy="138838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8940" extrusionOk="0">
                    <a:moveTo>
                      <a:pt x="3709" y="1"/>
                    </a:moveTo>
                    <a:cubicBezTo>
                      <a:pt x="3517" y="1"/>
                      <a:pt x="3323" y="14"/>
                      <a:pt x="3127" y="39"/>
                    </a:cubicBezTo>
                    <a:cubicBezTo>
                      <a:pt x="2443" y="131"/>
                      <a:pt x="1826" y="382"/>
                      <a:pt x="1301" y="724"/>
                    </a:cubicBezTo>
                    <a:cubicBezTo>
                      <a:pt x="1279" y="1546"/>
                      <a:pt x="1210" y="2596"/>
                      <a:pt x="1005" y="3714"/>
                    </a:cubicBezTo>
                    <a:cubicBezTo>
                      <a:pt x="1210" y="3600"/>
                      <a:pt x="1393" y="3509"/>
                      <a:pt x="1621" y="3440"/>
                    </a:cubicBezTo>
                    <a:cubicBezTo>
                      <a:pt x="1781" y="3372"/>
                      <a:pt x="1941" y="3281"/>
                      <a:pt x="2100" y="3258"/>
                    </a:cubicBezTo>
                    <a:lnTo>
                      <a:pt x="2625" y="3121"/>
                    </a:lnTo>
                    <a:cubicBezTo>
                      <a:pt x="2785" y="3098"/>
                      <a:pt x="2945" y="3075"/>
                      <a:pt x="3105" y="3075"/>
                    </a:cubicBezTo>
                    <a:cubicBezTo>
                      <a:pt x="3150" y="3052"/>
                      <a:pt x="3173" y="3052"/>
                      <a:pt x="3219" y="3052"/>
                    </a:cubicBezTo>
                    <a:cubicBezTo>
                      <a:pt x="3416" y="3021"/>
                      <a:pt x="3611" y="3007"/>
                      <a:pt x="3802" y="3007"/>
                    </a:cubicBezTo>
                    <a:cubicBezTo>
                      <a:pt x="4451" y="3007"/>
                      <a:pt x="5058" y="3176"/>
                      <a:pt x="5570" y="3440"/>
                    </a:cubicBezTo>
                    <a:cubicBezTo>
                      <a:pt x="5615" y="3463"/>
                      <a:pt x="5661" y="3486"/>
                      <a:pt x="5730" y="3509"/>
                    </a:cubicBezTo>
                    <a:cubicBezTo>
                      <a:pt x="6049" y="3646"/>
                      <a:pt x="6346" y="3806"/>
                      <a:pt x="6643" y="3988"/>
                    </a:cubicBezTo>
                    <a:cubicBezTo>
                      <a:pt x="6939" y="4194"/>
                      <a:pt x="7213" y="4399"/>
                      <a:pt x="7464" y="4650"/>
                    </a:cubicBezTo>
                    <a:cubicBezTo>
                      <a:pt x="7533" y="4696"/>
                      <a:pt x="7533" y="4764"/>
                      <a:pt x="7487" y="4833"/>
                    </a:cubicBezTo>
                    <a:cubicBezTo>
                      <a:pt x="7462" y="4870"/>
                      <a:pt x="7423" y="4887"/>
                      <a:pt x="7382" y="4887"/>
                    </a:cubicBezTo>
                    <a:cubicBezTo>
                      <a:pt x="7348" y="4887"/>
                      <a:pt x="7312" y="4876"/>
                      <a:pt x="7282" y="4855"/>
                    </a:cubicBezTo>
                    <a:cubicBezTo>
                      <a:pt x="7099" y="4719"/>
                      <a:pt x="6871" y="4582"/>
                      <a:pt x="6665" y="4467"/>
                    </a:cubicBezTo>
                    <a:lnTo>
                      <a:pt x="6665" y="4467"/>
                    </a:lnTo>
                    <a:cubicBezTo>
                      <a:pt x="6871" y="4764"/>
                      <a:pt x="6985" y="5107"/>
                      <a:pt x="7053" y="5472"/>
                    </a:cubicBezTo>
                    <a:cubicBezTo>
                      <a:pt x="7259" y="7070"/>
                      <a:pt x="5889" y="8576"/>
                      <a:pt x="3995" y="8827"/>
                    </a:cubicBezTo>
                    <a:cubicBezTo>
                      <a:pt x="3811" y="8852"/>
                      <a:pt x="3628" y="8864"/>
                      <a:pt x="3448" y="8864"/>
                    </a:cubicBezTo>
                    <a:cubicBezTo>
                      <a:pt x="1824" y="8864"/>
                      <a:pt x="432" y="7876"/>
                      <a:pt x="206" y="6499"/>
                    </a:cubicBezTo>
                    <a:cubicBezTo>
                      <a:pt x="137" y="6636"/>
                      <a:pt x="69" y="6750"/>
                      <a:pt x="0" y="6887"/>
                    </a:cubicBezTo>
                    <a:cubicBezTo>
                      <a:pt x="806" y="8135"/>
                      <a:pt x="2179" y="8940"/>
                      <a:pt x="3698" y="8940"/>
                    </a:cubicBezTo>
                    <a:cubicBezTo>
                      <a:pt x="3901" y="8940"/>
                      <a:pt x="4107" y="8925"/>
                      <a:pt x="4314" y="8896"/>
                    </a:cubicBezTo>
                    <a:cubicBezTo>
                      <a:pt x="6757" y="8576"/>
                      <a:pt x="8446" y="6316"/>
                      <a:pt x="8126" y="3874"/>
                    </a:cubicBezTo>
                    <a:cubicBezTo>
                      <a:pt x="7811" y="1629"/>
                      <a:pt x="5896" y="1"/>
                      <a:pt x="3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5" name="Google Shape;5275;p63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6" name="Google Shape;5276;p63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7" name="Google Shape;5277;p63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8" name="Google Shape;5278;p63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9" name="Google Shape;5279;p63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0" name="Google Shape;5280;p63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1" name="Google Shape;5281;p63"/>
              <p:cNvSpPr/>
              <p:nvPr/>
            </p:nvSpPr>
            <p:spPr>
              <a:xfrm>
                <a:off x="8337479" y="3354550"/>
                <a:ext cx="30501" cy="2248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448" extrusionOk="0">
                    <a:moveTo>
                      <a:pt x="1" y="0"/>
                    </a:moveTo>
                    <a:cubicBezTo>
                      <a:pt x="457" y="251"/>
                      <a:pt x="845" y="617"/>
                      <a:pt x="1096" y="1027"/>
                    </a:cubicBezTo>
                    <a:cubicBezTo>
                      <a:pt x="1302" y="1142"/>
                      <a:pt x="1530" y="1279"/>
                      <a:pt x="1713" y="1415"/>
                    </a:cubicBezTo>
                    <a:cubicBezTo>
                      <a:pt x="1743" y="1436"/>
                      <a:pt x="1779" y="1447"/>
                      <a:pt x="1813" y="1447"/>
                    </a:cubicBezTo>
                    <a:cubicBezTo>
                      <a:pt x="1854" y="1447"/>
                      <a:pt x="1893" y="1430"/>
                      <a:pt x="1918" y="1393"/>
                    </a:cubicBezTo>
                    <a:cubicBezTo>
                      <a:pt x="1964" y="1324"/>
                      <a:pt x="1964" y="1256"/>
                      <a:pt x="1895" y="1210"/>
                    </a:cubicBezTo>
                    <a:cubicBezTo>
                      <a:pt x="1644" y="959"/>
                      <a:pt x="1370" y="754"/>
                      <a:pt x="1074" y="548"/>
                    </a:cubicBezTo>
                    <a:cubicBezTo>
                      <a:pt x="777" y="366"/>
                      <a:pt x="480" y="206"/>
                      <a:pt x="161" y="69"/>
                    </a:cubicBezTo>
                    <a:cubicBezTo>
                      <a:pt x="92" y="46"/>
                      <a:pt x="46" y="2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2" name="Google Shape;5282;p63"/>
              <p:cNvSpPr/>
              <p:nvPr/>
            </p:nvSpPr>
            <p:spPr>
              <a:xfrm>
                <a:off x="8265877" y="3348881"/>
                <a:ext cx="33327" cy="14893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959" extrusionOk="0">
                    <a:moveTo>
                      <a:pt x="2146" y="0"/>
                    </a:moveTo>
                    <a:cubicBezTo>
                      <a:pt x="1986" y="0"/>
                      <a:pt x="1826" y="23"/>
                      <a:pt x="1666" y="46"/>
                    </a:cubicBezTo>
                    <a:lnTo>
                      <a:pt x="1141" y="183"/>
                    </a:lnTo>
                    <a:cubicBezTo>
                      <a:pt x="982" y="206"/>
                      <a:pt x="822" y="297"/>
                      <a:pt x="662" y="365"/>
                    </a:cubicBezTo>
                    <a:cubicBezTo>
                      <a:pt x="434" y="434"/>
                      <a:pt x="251" y="525"/>
                      <a:pt x="46" y="639"/>
                    </a:cubicBezTo>
                    <a:cubicBezTo>
                      <a:pt x="46" y="753"/>
                      <a:pt x="23" y="845"/>
                      <a:pt x="0" y="959"/>
                    </a:cubicBezTo>
                    <a:cubicBezTo>
                      <a:pt x="46" y="959"/>
                      <a:pt x="114" y="936"/>
                      <a:pt x="183" y="936"/>
                    </a:cubicBezTo>
                    <a:cubicBezTo>
                      <a:pt x="708" y="457"/>
                      <a:pt x="1370" y="114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3" name="Google Shape;5283;p63"/>
              <p:cNvSpPr/>
              <p:nvPr/>
            </p:nvSpPr>
            <p:spPr>
              <a:xfrm>
                <a:off x="8268704" y="3348368"/>
                <a:ext cx="85803" cy="2214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1426" extrusionOk="0">
                    <a:moveTo>
                      <a:pt x="2369" y="1"/>
                    </a:moveTo>
                    <a:cubicBezTo>
                      <a:pt x="2233" y="1"/>
                      <a:pt x="2093" y="17"/>
                      <a:pt x="1964" y="33"/>
                    </a:cubicBezTo>
                    <a:cubicBezTo>
                      <a:pt x="1188" y="147"/>
                      <a:pt x="526" y="490"/>
                      <a:pt x="1" y="969"/>
                    </a:cubicBezTo>
                    <a:cubicBezTo>
                      <a:pt x="46" y="946"/>
                      <a:pt x="92" y="946"/>
                      <a:pt x="115" y="946"/>
                    </a:cubicBezTo>
                    <a:cubicBezTo>
                      <a:pt x="275" y="855"/>
                      <a:pt x="434" y="786"/>
                      <a:pt x="594" y="741"/>
                    </a:cubicBezTo>
                    <a:cubicBezTo>
                      <a:pt x="1150" y="514"/>
                      <a:pt x="1743" y="418"/>
                      <a:pt x="2323" y="418"/>
                    </a:cubicBezTo>
                    <a:cubicBezTo>
                      <a:pt x="2386" y="418"/>
                      <a:pt x="2449" y="419"/>
                      <a:pt x="2511" y="421"/>
                    </a:cubicBezTo>
                    <a:cubicBezTo>
                      <a:pt x="3173" y="444"/>
                      <a:pt x="3812" y="604"/>
                      <a:pt x="4429" y="855"/>
                    </a:cubicBezTo>
                    <a:cubicBezTo>
                      <a:pt x="4794" y="1015"/>
                      <a:pt x="5182" y="1197"/>
                      <a:pt x="5524" y="1425"/>
                    </a:cubicBezTo>
                    <a:cubicBezTo>
                      <a:pt x="5273" y="1015"/>
                      <a:pt x="4885" y="649"/>
                      <a:pt x="4429" y="398"/>
                    </a:cubicBezTo>
                    <a:cubicBezTo>
                      <a:pt x="3835" y="170"/>
                      <a:pt x="3173" y="33"/>
                      <a:pt x="2534" y="10"/>
                    </a:cubicBezTo>
                    <a:cubicBezTo>
                      <a:pt x="2481" y="4"/>
                      <a:pt x="2425" y="1"/>
                      <a:pt x="2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4" name="Google Shape;5284;p63"/>
              <p:cNvSpPr/>
              <p:nvPr/>
            </p:nvSpPr>
            <p:spPr>
              <a:xfrm>
                <a:off x="8265162" y="3365190"/>
                <a:ext cx="1429" cy="10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9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23" y="46"/>
                      <a:pt x="0" y="69"/>
                      <a:pt x="0" y="69"/>
                    </a:cubicBezTo>
                    <a:cubicBezTo>
                      <a:pt x="46" y="46"/>
                      <a:pt x="69" y="23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5" name="Google Shape;5285;p63"/>
              <p:cNvSpPr/>
              <p:nvPr/>
            </p:nvSpPr>
            <p:spPr>
              <a:xfrm>
                <a:off x="8264805" y="3362704"/>
                <a:ext cx="53547" cy="26417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701" extrusionOk="0">
                    <a:moveTo>
                      <a:pt x="868" y="0"/>
                    </a:moveTo>
                    <a:cubicBezTo>
                      <a:pt x="708" y="0"/>
                      <a:pt x="548" y="0"/>
                      <a:pt x="366" y="23"/>
                    </a:cubicBezTo>
                    <a:cubicBezTo>
                      <a:pt x="297" y="69"/>
                      <a:pt x="206" y="114"/>
                      <a:pt x="115" y="160"/>
                    </a:cubicBezTo>
                    <a:cubicBezTo>
                      <a:pt x="92" y="183"/>
                      <a:pt x="69" y="206"/>
                      <a:pt x="23" y="229"/>
                    </a:cubicBezTo>
                    <a:cubicBezTo>
                      <a:pt x="23" y="274"/>
                      <a:pt x="23" y="297"/>
                      <a:pt x="1" y="343"/>
                    </a:cubicBezTo>
                    <a:cubicBezTo>
                      <a:pt x="92" y="320"/>
                      <a:pt x="183" y="297"/>
                      <a:pt x="274" y="297"/>
                    </a:cubicBezTo>
                    <a:cubicBezTo>
                      <a:pt x="378" y="285"/>
                      <a:pt x="482" y="279"/>
                      <a:pt x="586" y="279"/>
                    </a:cubicBezTo>
                    <a:cubicBezTo>
                      <a:pt x="867" y="279"/>
                      <a:pt x="1142" y="321"/>
                      <a:pt x="1393" y="388"/>
                    </a:cubicBezTo>
                    <a:cubicBezTo>
                      <a:pt x="1758" y="502"/>
                      <a:pt x="2101" y="685"/>
                      <a:pt x="2420" y="890"/>
                    </a:cubicBezTo>
                    <a:cubicBezTo>
                      <a:pt x="2717" y="1119"/>
                      <a:pt x="3014" y="1393"/>
                      <a:pt x="3287" y="1667"/>
                    </a:cubicBezTo>
                    <a:cubicBezTo>
                      <a:pt x="3299" y="1689"/>
                      <a:pt x="3322" y="1701"/>
                      <a:pt x="3344" y="1701"/>
                    </a:cubicBezTo>
                    <a:cubicBezTo>
                      <a:pt x="3367" y="1701"/>
                      <a:pt x="3390" y="1689"/>
                      <a:pt x="3402" y="1667"/>
                    </a:cubicBezTo>
                    <a:cubicBezTo>
                      <a:pt x="3447" y="1644"/>
                      <a:pt x="3447" y="1598"/>
                      <a:pt x="3424" y="1575"/>
                    </a:cubicBezTo>
                    <a:cubicBezTo>
                      <a:pt x="3219" y="1210"/>
                      <a:pt x="2945" y="890"/>
                      <a:pt x="2603" y="639"/>
                    </a:cubicBezTo>
                    <a:cubicBezTo>
                      <a:pt x="2283" y="388"/>
                      <a:pt x="1895" y="206"/>
                      <a:pt x="1484" y="92"/>
                    </a:cubicBezTo>
                    <a:cubicBezTo>
                      <a:pt x="1279" y="46"/>
                      <a:pt x="1073" y="23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6" name="Google Shape;5286;p63"/>
              <p:cNvSpPr/>
              <p:nvPr/>
            </p:nvSpPr>
            <p:spPr>
              <a:xfrm>
                <a:off x="8264091" y="3366246"/>
                <a:ext cx="1087" cy="1786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47" y="46"/>
                      <a:pt x="24" y="92"/>
                      <a:pt x="1" y="115"/>
                    </a:cubicBezTo>
                    <a:lnTo>
                      <a:pt x="47" y="115"/>
                    </a:lnTo>
                    <a:cubicBezTo>
                      <a:pt x="69" y="69"/>
                      <a:pt x="69" y="46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7" name="Google Shape;5287;p63"/>
              <p:cNvSpPr/>
              <p:nvPr/>
            </p:nvSpPr>
            <p:spPr>
              <a:xfrm>
                <a:off x="8265520" y="3363403"/>
                <a:ext cx="3199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" extrusionOk="0">
                    <a:moveTo>
                      <a:pt x="206" y="1"/>
                    </a:moveTo>
                    <a:cubicBezTo>
                      <a:pt x="137" y="1"/>
                      <a:pt x="69" y="24"/>
                      <a:pt x="23" y="24"/>
                    </a:cubicBezTo>
                    <a:cubicBezTo>
                      <a:pt x="0" y="69"/>
                      <a:pt x="0" y="115"/>
                      <a:pt x="0" y="161"/>
                    </a:cubicBezTo>
                    <a:cubicBezTo>
                      <a:pt x="23" y="138"/>
                      <a:pt x="46" y="115"/>
                      <a:pt x="69" y="115"/>
                    </a:cubicBezTo>
                    <a:cubicBezTo>
                      <a:pt x="114" y="69"/>
                      <a:pt x="160" y="24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8" name="Google Shape;5288;p63"/>
              <p:cNvSpPr/>
              <p:nvPr/>
            </p:nvSpPr>
            <p:spPr>
              <a:xfrm>
                <a:off x="8266576" y="3363062"/>
                <a:ext cx="3914" cy="214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38" extrusionOk="0">
                    <a:moveTo>
                      <a:pt x="252" y="0"/>
                    </a:moveTo>
                    <a:cubicBezTo>
                      <a:pt x="229" y="0"/>
                      <a:pt x="183" y="0"/>
                      <a:pt x="138" y="23"/>
                    </a:cubicBezTo>
                    <a:cubicBezTo>
                      <a:pt x="92" y="46"/>
                      <a:pt x="46" y="91"/>
                      <a:pt x="1" y="137"/>
                    </a:cubicBezTo>
                    <a:cubicBezTo>
                      <a:pt x="92" y="91"/>
                      <a:pt x="183" y="46"/>
                      <a:pt x="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9" name="Google Shape;5289;p63"/>
              <p:cNvSpPr/>
              <p:nvPr/>
            </p:nvSpPr>
            <p:spPr>
              <a:xfrm>
                <a:off x="8024791" y="3414100"/>
                <a:ext cx="61701" cy="3727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2400" extrusionOk="0">
                    <a:moveTo>
                      <a:pt x="3447" y="1"/>
                    </a:moveTo>
                    <a:cubicBezTo>
                      <a:pt x="2078" y="24"/>
                      <a:pt x="982" y="206"/>
                      <a:pt x="366" y="321"/>
                    </a:cubicBezTo>
                    <a:cubicBezTo>
                      <a:pt x="69" y="389"/>
                      <a:pt x="1" y="686"/>
                      <a:pt x="92" y="982"/>
                    </a:cubicBezTo>
                    <a:cubicBezTo>
                      <a:pt x="278" y="1644"/>
                      <a:pt x="896" y="2400"/>
                      <a:pt x="1944" y="2400"/>
                    </a:cubicBezTo>
                    <a:cubicBezTo>
                      <a:pt x="2053" y="2400"/>
                      <a:pt x="2166" y="2392"/>
                      <a:pt x="2283" y="2375"/>
                    </a:cubicBezTo>
                    <a:cubicBezTo>
                      <a:pt x="3539" y="2215"/>
                      <a:pt x="3927" y="1165"/>
                      <a:pt x="3972" y="526"/>
                    </a:cubicBezTo>
                    <a:cubicBezTo>
                      <a:pt x="3972" y="252"/>
                      <a:pt x="3744" y="1"/>
                      <a:pt x="3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0" name="Google Shape;5290;p63"/>
              <p:cNvSpPr/>
              <p:nvPr/>
            </p:nvSpPr>
            <p:spPr>
              <a:xfrm>
                <a:off x="8030472" y="3417676"/>
                <a:ext cx="22348" cy="1436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02" extrusionOk="0">
                    <a:moveTo>
                      <a:pt x="1210" y="0"/>
                    </a:moveTo>
                    <a:lnTo>
                      <a:pt x="0" y="388"/>
                    </a:lnTo>
                    <a:cubicBezTo>
                      <a:pt x="0" y="388"/>
                      <a:pt x="91" y="1484"/>
                      <a:pt x="342" y="1621"/>
                    </a:cubicBezTo>
                    <a:cubicBezTo>
                      <a:pt x="444" y="1676"/>
                      <a:pt x="599" y="1702"/>
                      <a:pt x="759" y="1702"/>
                    </a:cubicBezTo>
                    <a:cubicBezTo>
                      <a:pt x="993" y="1702"/>
                      <a:pt x="1238" y="1647"/>
                      <a:pt x="1347" y="1552"/>
                    </a:cubicBezTo>
                    <a:cubicBezTo>
                      <a:pt x="1438" y="1484"/>
                      <a:pt x="1210" y="0"/>
                      <a:pt x="12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1" name="Google Shape;5291;p63"/>
              <p:cNvSpPr/>
              <p:nvPr/>
            </p:nvSpPr>
            <p:spPr>
              <a:xfrm>
                <a:off x="8057044" y="3415557"/>
                <a:ext cx="20934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567" extrusionOk="0">
                    <a:moveTo>
                      <a:pt x="1142" y="0"/>
                    </a:moveTo>
                    <a:lnTo>
                      <a:pt x="1" y="342"/>
                    </a:lnTo>
                    <a:cubicBezTo>
                      <a:pt x="1" y="342"/>
                      <a:pt x="92" y="1370"/>
                      <a:pt x="321" y="1484"/>
                    </a:cubicBezTo>
                    <a:cubicBezTo>
                      <a:pt x="416" y="1541"/>
                      <a:pt x="564" y="1566"/>
                      <a:pt x="717" y="1566"/>
                    </a:cubicBezTo>
                    <a:cubicBezTo>
                      <a:pt x="928" y="1566"/>
                      <a:pt x="1150" y="1518"/>
                      <a:pt x="1256" y="1438"/>
                    </a:cubicBezTo>
                    <a:cubicBezTo>
                      <a:pt x="1348" y="1370"/>
                      <a:pt x="1142" y="0"/>
                      <a:pt x="1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2" name="Google Shape;5292;p63"/>
              <p:cNvSpPr/>
              <p:nvPr/>
            </p:nvSpPr>
            <p:spPr>
              <a:xfrm>
                <a:off x="8188233" y="3154591"/>
                <a:ext cx="11911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5951" extrusionOk="0">
                    <a:moveTo>
                      <a:pt x="46" y="1"/>
                    </a:moveTo>
                    <a:cubicBezTo>
                      <a:pt x="23" y="24"/>
                      <a:pt x="0" y="47"/>
                      <a:pt x="23" y="92"/>
                    </a:cubicBezTo>
                    <a:cubicBezTo>
                      <a:pt x="411" y="1233"/>
                      <a:pt x="891" y="2352"/>
                      <a:pt x="1461" y="3402"/>
                    </a:cubicBezTo>
                    <a:cubicBezTo>
                      <a:pt x="1621" y="3676"/>
                      <a:pt x="1758" y="3950"/>
                      <a:pt x="1940" y="4201"/>
                    </a:cubicBezTo>
                    <a:cubicBezTo>
                      <a:pt x="2123" y="4452"/>
                      <a:pt x="2420" y="4726"/>
                      <a:pt x="2785" y="4726"/>
                    </a:cubicBezTo>
                    <a:cubicBezTo>
                      <a:pt x="2806" y="4727"/>
                      <a:pt x="2828" y="4728"/>
                      <a:pt x="2850" y="4728"/>
                    </a:cubicBezTo>
                    <a:cubicBezTo>
                      <a:pt x="3173" y="4728"/>
                      <a:pt x="3504" y="4569"/>
                      <a:pt x="3675" y="4269"/>
                    </a:cubicBezTo>
                    <a:cubicBezTo>
                      <a:pt x="3711" y="4211"/>
                      <a:pt x="3740" y="4150"/>
                      <a:pt x="3764" y="4086"/>
                    </a:cubicBezTo>
                    <a:lnTo>
                      <a:pt x="3764" y="4086"/>
                    </a:lnTo>
                    <a:cubicBezTo>
                      <a:pt x="3878" y="4322"/>
                      <a:pt x="4005" y="4553"/>
                      <a:pt x="4155" y="4771"/>
                    </a:cubicBezTo>
                    <a:cubicBezTo>
                      <a:pt x="4451" y="5205"/>
                      <a:pt x="4862" y="5570"/>
                      <a:pt x="5364" y="5798"/>
                    </a:cubicBezTo>
                    <a:cubicBezTo>
                      <a:pt x="5588" y="5894"/>
                      <a:pt x="5842" y="5951"/>
                      <a:pt x="6095" y="5951"/>
                    </a:cubicBezTo>
                    <a:cubicBezTo>
                      <a:pt x="6384" y="5951"/>
                      <a:pt x="6673" y="5877"/>
                      <a:pt x="6916" y="5707"/>
                    </a:cubicBezTo>
                    <a:cubicBezTo>
                      <a:pt x="7373" y="5410"/>
                      <a:pt x="7670" y="4840"/>
                      <a:pt x="7510" y="4315"/>
                    </a:cubicBezTo>
                    <a:cubicBezTo>
                      <a:pt x="7493" y="4281"/>
                      <a:pt x="7464" y="4260"/>
                      <a:pt x="7441" y="4260"/>
                    </a:cubicBezTo>
                    <a:cubicBezTo>
                      <a:pt x="7432" y="4260"/>
                      <a:pt x="7425" y="4263"/>
                      <a:pt x="7419" y="4269"/>
                    </a:cubicBezTo>
                    <a:cubicBezTo>
                      <a:pt x="7373" y="4269"/>
                      <a:pt x="7350" y="4315"/>
                      <a:pt x="7373" y="4338"/>
                    </a:cubicBezTo>
                    <a:cubicBezTo>
                      <a:pt x="7510" y="4817"/>
                      <a:pt x="7213" y="5296"/>
                      <a:pt x="6802" y="5547"/>
                    </a:cubicBezTo>
                    <a:cubicBezTo>
                      <a:pt x="6608" y="5673"/>
                      <a:pt x="6380" y="5730"/>
                      <a:pt x="6146" y="5730"/>
                    </a:cubicBezTo>
                    <a:cubicBezTo>
                      <a:pt x="5912" y="5730"/>
                      <a:pt x="5672" y="5673"/>
                      <a:pt x="5456" y="5570"/>
                    </a:cubicBezTo>
                    <a:cubicBezTo>
                      <a:pt x="5022" y="5365"/>
                      <a:pt x="4657" y="5022"/>
                      <a:pt x="4383" y="4612"/>
                    </a:cubicBezTo>
                    <a:cubicBezTo>
                      <a:pt x="4109" y="4201"/>
                      <a:pt x="3903" y="3744"/>
                      <a:pt x="3721" y="3288"/>
                    </a:cubicBezTo>
                    <a:lnTo>
                      <a:pt x="3713" y="3291"/>
                    </a:lnTo>
                    <a:lnTo>
                      <a:pt x="3713" y="3291"/>
                    </a:lnTo>
                    <a:cubicBezTo>
                      <a:pt x="3708" y="3283"/>
                      <a:pt x="3703" y="3274"/>
                      <a:pt x="3698" y="3265"/>
                    </a:cubicBezTo>
                    <a:cubicBezTo>
                      <a:pt x="3681" y="3214"/>
                      <a:pt x="3625" y="3188"/>
                      <a:pt x="3570" y="3188"/>
                    </a:cubicBezTo>
                    <a:cubicBezTo>
                      <a:pt x="3551" y="3188"/>
                      <a:pt x="3533" y="3191"/>
                      <a:pt x="3515" y="3196"/>
                    </a:cubicBezTo>
                    <a:cubicBezTo>
                      <a:pt x="3447" y="3242"/>
                      <a:pt x="3424" y="3311"/>
                      <a:pt x="3447" y="3379"/>
                    </a:cubicBezTo>
                    <a:cubicBezTo>
                      <a:pt x="3475" y="3444"/>
                      <a:pt x="3503" y="3510"/>
                      <a:pt x="3531" y="3575"/>
                    </a:cubicBezTo>
                    <a:lnTo>
                      <a:pt x="3531" y="3575"/>
                    </a:lnTo>
                    <a:cubicBezTo>
                      <a:pt x="3566" y="3755"/>
                      <a:pt x="3532" y="3963"/>
                      <a:pt x="3447" y="4132"/>
                    </a:cubicBezTo>
                    <a:cubicBezTo>
                      <a:pt x="3322" y="4320"/>
                      <a:pt x="3101" y="4432"/>
                      <a:pt x="2871" y="4432"/>
                    </a:cubicBezTo>
                    <a:cubicBezTo>
                      <a:pt x="2850" y="4432"/>
                      <a:pt x="2829" y="4431"/>
                      <a:pt x="2808" y="4429"/>
                    </a:cubicBezTo>
                    <a:cubicBezTo>
                      <a:pt x="2557" y="4429"/>
                      <a:pt x="2329" y="4269"/>
                      <a:pt x="2169" y="4041"/>
                    </a:cubicBezTo>
                    <a:cubicBezTo>
                      <a:pt x="2009" y="3813"/>
                      <a:pt x="1849" y="3539"/>
                      <a:pt x="1712" y="3288"/>
                    </a:cubicBezTo>
                    <a:cubicBezTo>
                      <a:pt x="1119" y="2238"/>
                      <a:pt x="594" y="1142"/>
                      <a:pt x="137" y="47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3" name="Google Shape;5293;p63"/>
              <p:cNvSpPr/>
              <p:nvPr/>
            </p:nvSpPr>
            <p:spPr>
              <a:xfrm>
                <a:off x="7881215" y="3127767"/>
                <a:ext cx="128697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5094" extrusionOk="0">
                    <a:moveTo>
                      <a:pt x="8204" y="1"/>
                    </a:moveTo>
                    <a:cubicBezTo>
                      <a:pt x="8184" y="1"/>
                      <a:pt x="8163" y="12"/>
                      <a:pt x="8149" y="39"/>
                    </a:cubicBezTo>
                    <a:cubicBezTo>
                      <a:pt x="7487" y="1066"/>
                      <a:pt x="6711" y="2047"/>
                      <a:pt x="5821" y="2892"/>
                    </a:cubicBezTo>
                    <a:cubicBezTo>
                      <a:pt x="5593" y="3097"/>
                      <a:pt x="5365" y="3303"/>
                      <a:pt x="5136" y="3508"/>
                    </a:cubicBezTo>
                    <a:cubicBezTo>
                      <a:pt x="4908" y="3714"/>
                      <a:pt x="4680" y="3896"/>
                      <a:pt x="4406" y="3988"/>
                    </a:cubicBezTo>
                    <a:cubicBezTo>
                      <a:pt x="4298" y="4027"/>
                      <a:pt x="4177" y="4049"/>
                      <a:pt x="4060" y="4049"/>
                    </a:cubicBezTo>
                    <a:cubicBezTo>
                      <a:pt x="3905" y="4049"/>
                      <a:pt x="3757" y="4010"/>
                      <a:pt x="3653" y="3919"/>
                    </a:cubicBezTo>
                    <a:cubicBezTo>
                      <a:pt x="3535" y="3816"/>
                      <a:pt x="3484" y="3647"/>
                      <a:pt x="3505" y="3504"/>
                    </a:cubicBezTo>
                    <a:lnTo>
                      <a:pt x="3505" y="3504"/>
                    </a:lnTo>
                    <a:cubicBezTo>
                      <a:pt x="3554" y="3428"/>
                      <a:pt x="3604" y="3354"/>
                      <a:pt x="3653" y="3280"/>
                    </a:cubicBezTo>
                    <a:cubicBezTo>
                      <a:pt x="3675" y="3212"/>
                      <a:pt x="3675" y="3143"/>
                      <a:pt x="3630" y="3097"/>
                    </a:cubicBezTo>
                    <a:cubicBezTo>
                      <a:pt x="3605" y="3060"/>
                      <a:pt x="3566" y="3043"/>
                      <a:pt x="3524" y="3043"/>
                    </a:cubicBezTo>
                    <a:cubicBezTo>
                      <a:pt x="3491" y="3043"/>
                      <a:pt x="3455" y="3054"/>
                      <a:pt x="3424" y="3075"/>
                    </a:cubicBezTo>
                    <a:cubicBezTo>
                      <a:pt x="3330" y="3155"/>
                      <a:pt x="3268" y="3267"/>
                      <a:pt x="3237" y="3383"/>
                    </a:cubicBezTo>
                    <a:lnTo>
                      <a:pt x="3237" y="3383"/>
                    </a:lnTo>
                    <a:cubicBezTo>
                      <a:pt x="3069" y="3650"/>
                      <a:pt x="2901" y="3900"/>
                      <a:pt x="2694" y="4125"/>
                    </a:cubicBezTo>
                    <a:cubicBezTo>
                      <a:pt x="2443" y="4444"/>
                      <a:pt x="2101" y="4672"/>
                      <a:pt x="1735" y="4786"/>
                    </a:cubicBezTo>
                    <a:cubicBezTo>
                      <a:pt x="1600" y="4829"/>
                      <a:pt x="1455" y="4852"/>
                      <a:pt x="1311" y="4852"/>
                    </a:cubicBezTo>
                    <a:cubicBezTo>
                      <a:pt x="1067" y="4852"/>
                      <a:pt x="826" y="4785"/>
                      <a:pt x="640" y="4627"/>
                    </a:cubicBezTo>
                    <a:cubicBezTo>
                      <a:pt x="343" y="4376"/>
                      <a:pt x="183" y="3942"/>
                      <a:pt x="343" y="3577"/>
                    </a:cubicBezTo>
                    <a:cubicBezTo>
                      <a:pt x="343" y="3554"/>
                      <a:pt x="343" y="3508"/>
                      <a:pt x="320" y="3508"/>
                    </a:cubicBezTo>
                    <a:cubicBezTo>
                      <a:pt x="301" y="3499"/>
                      <a:pt x="282" y="3493"/>
                      <a:pt x="265" y="3493"/>
                    </a:cubicBezTo>
                    <a:cubicBezTo>
                      <a:pt x="241" y="3493"/>
                      <a:pt x="219" y="3504"/>
                      <a:pt x="206" y="3531"/>
                    </a:cubicBezTo>
                    <a:cubicBezTo>
                      <a:pt x="1" y="3942"/>
                      <a:pt x="183" y="4467"/>
                      <a:pt x="503" y="4764"/>
                    </a:cubicBezTo>
                    <a:cubicBezTo>
                      <a:pt x="737" y="4998"/>
                      <a:pt x="1058" y="5094"/>
                      <a:pt x="1376" y="5094"/>
                    </a:cubicBezTo>
                    <a:cubicBezTo>
                      <a:pt x="1522" y="5094"/>
                      <a:pt x="1667" y="5073"/>
                      <a:pt x="1804" y="5038"/>
                    </a:cubicBezTo>
                    <a:cubicBezTo>
                      <a:pt x="2237" y="4923"/>
                      <a:pt x="2626" y="4649"/>
                      <a:pt x="2899" y="4330"/>
                    </a:cubicBezTo>
                    <a:cubicBezTo>
                      <a:pt x="3038" y="4171"/>
                      <a:pt x="3161" y="4006"/>
                      <a:pt x="3276" y="3841"/>
                    </a:cubicBezTo>
                    <a:lnTo>
                      <a:pt x="3276" y="3841"/>
                    </a:lnTo>
                    <a:cubicBezTo>
                      <a:pt x="3321" y="3952"/>
                      <a:pt x="3387" y="4055"/>
                      <a:pt x="3470" y="4125"/>
                    </a:cubicBezTo>
                    <a:cubicBezTo>
                      <a:pt x="3647" y="4274"/>
                      <a:pt x="3865" y="4335"/>
                      <a:pt x="4080" y="4335"/>
                    </a:cubicBezTo>
                    <a:cubicBezTo>
                      <a:pt x="4225" y="4335"/>
                      <a:pt x="4369" y="4307"/>
                      <a:pt x="4497" y="4261"/>
                    </a:cubicBezTo>
                    <a:cubicBezTo>
                      <a:pt x="4817" y="4147"/>
                      <a:pt x="5091" y="3919"/>
                      <a:pt x="5319" y="3714"/>
                    </a:cubicBezTo>
                    <a:cubicBezTo>
                      <a:pt x="5547" y="3508"/>
                      <a:pt x="5775" y="3303"/>
                      <a:pt x="6004" y="3075"/>
                    </a:cubicBezTo>
                    <a:cubicBezTo>
                      <a:pt x="6894" y="2184"/>
                      <a:pt x="7647" y="1180"/>
                      <a:pt x="8263" y="107"/>
                    </a:cubicBezTo>
                    <a:cubicBezTo>
                      <a:pt x="8286" y="62"/>
                      <a:pt x="8286" y="16"/>
                      <a:pt x="8241" y="16"/>
                    </a:cubicBezTo>
                    <a:cubicBezTo>
                      <a:pt x="8231" y="7"/>
                      <a:pt x="8218" y="1"/>
                      <a:pt x="8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4" name="Google Shape;5294;p63"/>
              <p:cNvSpPr/>
              <p:nvPr/>
            </p:nvSpPr>
            <p:spPr>
              <a:xfrm>
                <a:off x="7871290" y="3535001"/>
                <a:ext cx="329686" cy="361228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23260" extrusionOk="0">
                    <a:moveTo>
                      <a:pt x="6209" y="0"/>
                    </a:moveTo>
                    <a:cubicBezTo>
                      <a:pt x="6209" y="0"/>
                      <a:pt x="7305" y="4817"/>
                      <a:pt x="6004" y="8537"/>
                    </a:cubicBezTo>
                    <a:cubicBezTo>
                      <a:pt x="4703" y="12235"/>
                      <a:pt x="1005" y="16686"/>
                      <a:pt x="1005" y="16686"/>
                    </a:cubicBezTo>
                    <a:cubicBezTo>
                      <a:pt x="1005" y="16686"/>
                      <a:pt x="571" y="17941"/>
                      <a:pt x="137" y="20794"/>
                    </a:cubicBezTo>
                    <a:cubicBezTo>
                      <a:pt x="1" y="21639"/>
                      <a:pt x="46" y="22483"/>
                      <a:pt x="229" y="23259"/>
                    </a:cubicBezTo>
                    <a:lnTo>
                      <a:pt x="21228" y="23259"/>
                    </a:lnTo>
                    <a:lnTo>
                      <a:pt x="21023" y="13559"/>
                    </a:lnTo>
                    <a:cubicBezTo>
                      <a:pt x="21023" y="13559"/>
                      <a:pt x="20863" y="5068"/>
                      <a:pt x="18649" y="1644"/>
                    </a:cubicBezTo>
                    <a:cubicBezTo>
                      <a:pt x="18649" y="1644"/>
                      <a:pt x="17622" y="1324"/>
                      <a:pt x="16914" y="1324"/>
                    </a:cubicBezTo>
                    <a:cubicBezTo>
                      <a:pt x="16914" y="1324"/>
                      <a:pt x="17941" y="5570"/>
                      <a:pt x="17530" y="7510"/>
                    </a:cubicBezTo>
                    <a:cubicBezTo>
                      <a:pt x="17530" y="7510"/>
                      <a:pt x="10274" y="7075"/>
                      <a:pt x="9072" y="7075"/>
                    </a:cubicBezTo>
                    <a:cubicBezTo>
                      <a:pt x="9042" y="7075"/>
                      <a:pt x="9016" y="7076"/>
                      <a:pt x="8994" y="7076"/>
                    </a:cubicBezTo>
                    <a:cubicBezTo>
                      <a:pt x="8994" y="7076"/>
                      <a:pt x="9222" y="2283"/>
                      <a:pt x="8172" y="160"/>
                    </a:cubicBezTo>
                    <a:lnTo>
                      <a:pt x="6209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5" name="Google Shape;5295;p63"/>
              <p:cNvSpPr/>
              <p:nvPr/>
            </p:nvSpPr>
            <p:spPr>
              <a:xfrm>
                <a:off x="8003342" y="3672196"/>
                <a:ext cx="141634" cy="8864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5708" extrusionOk="0">
                    <a:moveTo>
                      <a:pt x="172" y="1"/>
                    </a:moveTo>
                    <a:lnTo>
                      <a:pt x="172" y="1"/>
                    </a:lnTo>
                    <a:cubicBezTo>
                      <a:pt x="0" y="5546"/>
                      <a:pt x="4442" y="5708"/>
                      <a:pt x="4962" y="5708"/>
                    </a:cubicBezTo>
                    <a:cubicBezTo>
                      <a:pt x="4994" y="5708"/>
                      <a:pt x="5011" y="5707"/>
                      <a:pt x="5011" y="5707"/>
                    </a:cubicBezTo>
                    <a:cubicBezTo>
                      <a:pt x="8937" y="5593"/>
                      <a:pt x="9120" y="526"/>
                      <a:pt x="9120" y="526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6" name="Google Shape;5296;p63"/>
              <p:cNvSpPr/>
              <p:nvPr/>
            </p:nvSpPr>
            <p:spPr>
              <a:xfrm>
                <a:off x="7962400" y="3628923"/>
                <a:ext cx="58502" cy="24864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1" extrusionOk="0">
                    <a:moveTo>
                      <a:pt x="761" y="1"/>
                    </a:moveTo>
                    <a:cubicBezTo>
                      <a:pt x="366" y="1"/>
                      <a:pt x="23" y="335"/>
                      <a:pt x="23" y="732"/>
                    </a:cubicBezTo>
                    <a:cubicBezTo>
                      <a:pt x="1" y="1166"/>
                      <a:pt x="343" y="1509"/>
                      <a:pt x="754" y="1531"/>
                    </a:cubicBezTo>
                    <a:lnTo>
                      <a:pt x="2968" y="1600"/>
                    </a:lnTo>
                    <a:cubicBezTo>
                      <a:pt x="2982" y="1601"/>
                      <a:pt x="2995" y="1601"/>
                      <a:pt x="3009" y="1601"/>
                    </a:cubicBezTo>
                    <a:cubicBezTo>
                      <a:pt x="3423" y="1601"/>
                      <a:pt x="3745" y="1267"/>
                      <a:pt x="3767" y="869"/>
                    </a:cubicBezTo>
                    <a:cubicBezTo>
                      <a:pt x="3767" y="436"/>
                      <a:pt x="3447" y="93"/>
                      <a:pt x="3014" y="71"/>
                    </a:cubicBezTo>
                    <a:lnTo>
                      <a:pt x="799" y="2"/>
                    </a:lnTo>
                    <a:cubicBezTo>
                      <a:pt x="786" y="1"/>
                      <a:pt x="774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7" name="Google Shape;5297;p63"/>
              <p:cNvSpPr/>
              <p:nvPr/>
            </p:nvSpPr>
            <p:spPr>
              <a:xfrm>
                <a:off x="8138593" y="3632480"/>
                <a:ext cx="58502" cy="24848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0" extrusionOk="0">
                    <a:moveTo>
                      <a:pt x="761" y="0"/>
                    </a:moveTo>
                    <a:cubicBezTo>
                      <a:pt x="366" y="0"/>
                      <a:pt x="24" y="334"/>
                      <a:pt x="24" y="732"/>
                    </a:cubicBezTo>
                    <a:cubicBezTo>
                      <a:pt x="1" y="1165"/>
                      <a:pt x="320" y="1508"/>
                      <a:pt x="754" y="1531"/>
                    </a:cubicBezTo>
                    <a:lnTo>
                      <a:pt x="2968" y="1599"/>
                    </a:lnTo>
                    <a:cubicBezTo>
                      <a:pt x="3402" y="1599"/>
                      <a:pt x="3744" y="1280"/>
                      <a:pt x="3767" y="869"/>
                    </a:cubicBezTo>
                    <a:cubicBezTo>
                      <a:pt x="3767" y="435"/>
                      <a:pt x="3447" y="93"/>
                      <a:pt x="3014" y="70"/>
                    </a:cubicBezTo>
                    <a:lnTo>
                      <a:pt x="800" y="1"/>
                    </a:lnTo>
                    <a:cubicBezTo>
                      <a:pt x="787" y="1"/>
                      <a:pt x="774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8" name="Google Shape;5298;p63"/>
              <p:cNvSpPr/>
              <p:nvPr/>
            </p:nvSpPr>
            <p:spPr>
              <a:xfrm>
                <a:off x="7829804" y="3106022"/>
                <a:ext cx="252766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16276" h="11345" fill="none" extrusionOk="0">
                    <a:moveTo>
                      <a:pt x="1" y="10751"/>
                    </a:moveTo>
                    <a:cubicBezTo>
                      <a:pt x="2557" y="11345"/>
                      <a:pt x="5182" y="10158"/>
                      <a:pt x="7465" y="8834"/>
                    </a:cubicBezTo>
                    <a:cubicBezTo>
                      <a:pt x="11140" y="6711"/>
                      <a:pt x="14723" y="3950"/>
                      <a:pt x="16275" y="1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9" name="Google Shape;5299;p63"/>
              <p:cNvSpPr/>
              <p:nvPr/>
            </p:nvSpPr>
            <p:spPr>
              <a:xfrm>
                <a:off x="8055638" y="3121974"/>
                <a:ext cx="258435" cy="208102"/>
              </a:xfrm>
              <a:custGeom>
                <a:avLst/>
                <a:gdLst/>
                <a:ahLst/>
                <a:cxnLst/>
                <a:rect l="l" t="t" r="r" b="b"/>
                <a:pathLst>
                  <a:path w="16641" h="13400" fill="none" extrusionOk="0">
                    <a:moveTo>
                      <a:pt x="1" y="1"/>
                    </a:moveTo>
                    <a:cubicBezTo>
                      <a:pt x="2055" y="3060"/>
                      <a:pt x="4132" y="6164"/>
                      <a:pt x="6848" y="8675"/>
                    </a:cubicBezTo>
                    <a:cubicBezTo>
                      <a:pt x="9542" y="11208"/>
                      <a:pt x="12965" y="13148"/>
                      <a:pt x="16640" y="13399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0" name="Google Shape;5300;p63"/>
              <p:cNvSpPr/>
              <p:nvPr/>
            </p:nvSpPr>
            <p:spPr>
              <a:xfrm>
                <a:off x="7008743" y="3281519"/>
                <a:ext cx="320632" cy="437791"/>
              </a:xfrm>
              <a:custGeom>
                <a:avLst/>
                <a:gdLst/>
                <a:ahLst/>
                <a:cxnLst/>
                <a:rect l="l" t="t" r="r" b="b"/>
                <a:pathLst>
                  <a:path w="20646" h="28190" extrusionOk="0">
                    <a:moveTo>
                      <a:pt x="20589" y="19744"/>
                    </a:move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612" y="19767"/>
                    </a:lnTo>
                    <a:cubicBezTo>
                      <a:pt x="20612" y="19767"/>
                      <a:pt x="20624" y="19773"/>
                      <a:pt x="20632" y="19779"/>
                    </a:cubicBezTo>
                    <a:lnTo>
                      <a:pt x="20632" y="19779"/>
                    </a:lnTo>
                    <a:cubicBezTo>
                      <a:pt x="20626" y="19766"/>
                      <a:pt x="20607" y="19762"/>
                      <a:pt x="20589" y="19744"/>
                    </a:cubicBezTo>
                    <a:close/>
                    <a:moveTo>
                      <a:pt x="20632" y="19779"/>
                    </a:moveTo>
                    <a:cubicBezTo>
                      <a:pt x="20634" y="19782"/>
                      <a:pt x="20635" y="19785"/>
                      <a:pt x="20635" y="19790"/>
                    </a:cubicBezTo>
                    <a:cubicBezTo>
                      <a:pt x="20646" y="19790"/>
                      <a:pt x="20640" y="19784"/>
                      <a:pt x="20632" y="19779"/>
                    </a:cubicBezTo>
                    <a:close/>
                    <a:moveTo>
                      <a:pt x="6802" y="0"/>
                    </a:moveTo>
                    <a:lnTo>
                      <a:pt x="1" y="2169"/>
                    </a:lnTo>
                    <a:lnTo>
                      <a:pt x="1073" y="5684"/>
                    </a:lnTo>
                    <a:lnTo>
                      <a:pt x="1690" y="7419"/>
                    </a:lnTo>
                    <a:lnTo>
                      <a:pt x="1986" y="8286"/>
                    </a:lnTo>
                    <a:lnTo>
                      <a:pt x="2146" y="8720"/>
                    </a:lnTo>
                    <a:lnTo>
                      <a:pt x="2306" y="9130"/>
                    </a:lnTo>
                    <a:lnTo>
                      <a:pt x="3013" y="10842"/>
                    </a:lnTo>
                    <a:cubicBezTo>
                      <a:pt x="3150" y="11139"/>
                      <a:pt x="3265" y="11436"/>
                      <a:pt x="3379" y="11710"/>
                    </a:cubicBezTo>
                    <a:lnTo>
                      <a:pt x="3790" y="12554"/>
                    </a:lnTo>
                    <a:lnTo>
                      <a:pt x="4588" y="14243"/>
                    </a:lnTo>
                    <a:lnTo>
                      <a:pt x="5479" y="15910"/>
                    </a:lnTo>
                    <a:cubicBezTo>
                      <a:pt x="6711" y="18101"/>
                      <a:pt x="8081" y="20269"/>
                      <a:pt x="9724" y="22323"/>
                    </a:cubicBezTo>
                    <a:cubicBezTo>
                      <a:pt x="10546" y="23328"/>
                      <a:pt x="11413" y="24332"/>
                      <a:pt x="12395" y="25291"/>
                    </a:cubicBezTo>
                    <a:cubicBezTo>
                      <a:pt x="12874" y="25770"/>
                      <a:pt x="13399" y="26227"/>
                      <a:pt x="13947" y="26706"/>
                    </a:cubicBezTo>
                    <a:lnTo>
                      <a:pt x="14358" y="27048"/>
                    </a:lnTo>
                    <a:cubicBezTo>
                      <a:pt x="14517" y="27162"/>
                      <a:pt x="14654" y="27276"/>
                      <a:pt x="14814" y="27391"/>
                    </a:cubicBezTo>
                    <a:cubicBezTo>
                      <a:pt x="14974" y="27528"/>
                      <a:pt x="15111" y="27619"/>
                      <a:pt x="15293" y="27756"/>
                    </a:cubicBezTo>
                    <a:lnTo>
                      <a:pt x="15567" y="27938"/>
                    </a:lnTo>
                    <a:lnTo>
                      <a:pt x="15727" y="28030"/>
                    </a:lnTo>
                    <a:lnTo>
                      <a:pt x="15955" y="28189"/>
                    </a:ln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520" y="19721"/>
                    </a:lnTo>
                    <a:lnTo>
                      <a:pt x="20292" y="19584"/>
                    </a:lnTo>
                    <a:cubicBezTo>
                      <a:pt x="20132" y="19493"/>
                      <a:pt x="19950" y="19356"/>
                      <a:pt x="19767" y="19242"/>
                    </a:cubicBezTo>
                    <a:cubicBezTo>
                      <a:pt x="19402" y="18991"/>
                      <a:pt x="19037" y="18717"/>
                      <a:pt x="18672" y="18397"/>
                    </a:cubicBezTo>
                    <a:cubicBezTo>
                      <a:pt x="17918" y="17804"/>
                      <a:pt x="17211" y="17119"/>
                      <a:pt x="16503" y="16412"/>
                    </a:cubicBezTo>
                    <a:cubicBezTo>
                      <a:pt x="15111" y="14951"/>
                      <a:pt x="13833" y="13307"/>
                      <a:pt x="12646" y="11573"/>
                    </a:cubicBezTo>
                    <a:lnTo>
                      <a:pt x="11756" y="10226"/>
                    </a:lnTo>
                    <a:lnTo>
                      <a:pt x="10934" y="8857"/>
                    </a:lnTo>
                    <a:lnTo>
                      <a:pt x="10546" y="8172"/>
                    </a:lnTo>
                    <a:cubicBezTo>
                      <a:pt x="10409" y="7921"/>
                      <a:pt x="10295" y="7692"/>
                      <a:pt x="10158" y="7441"/>
                    </a:cubicBezTo>
                    <a:lnTo>
                      <a:pt x="9405" y="6003"/>
                    </a:lnTo>
                    <a:lnTo>
                      <a:pt x="9222" y="5638"/>
                    </a:lnTo>
                    <a:lnTo>
                      <a:pt x="9039" y="5273"/>
                    </a:lnTo>
                    <a:lnTo>
                      <a:pt x="8720" y="4543"/>
                    </a:lnTo>
                    <a:lnTo>
                      <a:pt x="8035" y="3059"/>
                    </a:lnTo>
                    <a:lnTo>
                      <a:pt x="6802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1" name="Google Shape;5301;p63"/>
              <p:cNvSpPr/>
              <p:nvPr/>
            </p:nvSpPr>
            <p:spPr>
              <a:xfrm>
                <a:off x="6975500" y="3152426"/>
                <a:ext cx="143590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9246" h="10600" extrusionOk="0">
                    <a:moveTo>
                      <a:pt x="3294" y="1"/>
                    </a:moveTo>
                    <a:cubicBezTo>
                      <a:pt x="3269" y="1"/>
                      <a:pt x="3244" y="3"/>
                      <a:pt x="3219" y="9"/>
                    </a:cubicBezTo>
                    <a:cubicBezTo>
                      <a:pt x="2518" y="167"/>
                      <a:pt x="3699" y="4894"/>
                      <a:pt x="3721" y="4983"/>
                    </a:cubicBezTo>
                    <a:lnTo>
                      <a:pt x="3721" y="4983"/>
                    </a:lnTo>
                    <a:cubicBezTo>
                      <a:pt x="3701" y="4902"/>
                      <a:pt x="2716" y="996"/>
                      <a:pt x="1937" y="996"/>
                    </a:cubicBezTo>
                    <a:cubicBezTo>
                      <a:pt x="1907" y="996"/>
                      <a:pt x="1878" y="1002"/>
                      <a:pt x="1850" y="1013"/>
                    </a:cubicBezTo>
                    <a:cubicBezTo>
                      <a:pt x="1056" y="1331"/>
                      <a:pt x="2291" y="5437"/>
                      <a:pt x="2306" y="5486"/>
                    </a:cubicBezTo>
                    <a:lnTo>
                      <a:pt x="2306" y="5486"/>
                    </a:lnTo>
                    <a:cubicBezTo>
                      <a:pt x="2293" y="5444"/>
                      <a:pt x="1348" y="2323"/>
                      <a:pt x="689" y="2323"/>
                    </a:cubicBezTo>
                    <a:cubicBezTo>
                      <a:pt x="649" y="2323"/>
                      <a:pt x="609" y="2335"/>
                      <a:pt x="571" y="2360"/>
                    </a:cubicBezTo>
                    <a:cubicBezTo>
                      <a:pt x="1" y="2725"/>
                      <a:pt x="845" y="5464"/>
                      <a:pt x="1074" y="6194"/>
                    </a:cubicBezTo>
                    <a:cubicBezTo>
                      <a:pt x="1119" y="6331"/>
                      <a:pt x="2261" y="10600"/>
                      <a:pt x="2261" y="10600"/>
                    </a:cubicBezTo>
                    <a:lnTo>
                      <a:pt x="9040" y="8431"/>
                    </a:lnTo>
                    <a:cubicBezTo>
                      <a:pt x="9040" y="6514"/>
                      <a:pt x="9245" y="2771"/>
                      <a:pt x="8789" y="2268"/>
                    </a:cubicBezTo>
                    <a:cubicBezTo>
                      <a:pt x="8756" y="2233"/>
                      <a:pt x="8721" y="2216"/>
                      <a:pt x="8685" y="2216"/>
                    </a:cubicBezTo>
                    <a:cubicBezTo>
                      <a:pt x="8192" y="2216"/>
                      <a:pt x="7419" y="5327"/>
                      <a:pt x="7419" y="5327"/>
                    </a:cubicBezTo>
                    <a:cubicBezTo>
                      <a:pt x="7419" y="5327"/>
                      <a:pt x="5838" y="265"/>
                      <a:pt x="5053" y="265"/>
                    </a:cubicBezTo>
                    <a:cubicBezTo>
                      <a:pt x="5027" y="265"/>
                      <a:pt x="5001" y="271"/>
                      <a:pt x="4977" y="283"/>
                    </a:cubicBezTo>
                    <a:cubicBezTo>
                      <a:pt x="4450" y="563"/>
                      <a:pt x="4707" y="2659"/>
                      <a:pt x="4891" y="3806"/>
                    </a:cubicBezTo>
                    <a:lnTo>
                      <a:pt x="4891" y="3806"/>
                    </a:lnTo>
                    <a:cubicBezTo>
                      <a:pt x="4643" y="2516"/>
                      <a:pt x="4061" y="1"/>
                      <a:pt x="3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2" name="Google Shape;5302;p63"/>
              <p:cNvSpPr/>
              <p:nvPr/>
            </p:nvSpPr>
            <p:spPr>
              <a:xfrm>
                <a:off x="7006346" y="3230770"/>
                <a:ext cx="79063" cy="23543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516" extrusionOk="0">
                    <a:moveTo>
                      <a:pt x="3754" y="1"/>
                    </a:moveTo>
                    <a:cubicBezTo>
                      <a:pt x="3286" y="1"/>
                      <a:pt x="2818" y="64"/>
                      <a:pt x="2374" y="169"/>
                    </a:cubicBezTo>
                    <a:cubicBezTo>
                      <a:pt x="1484" y="420"/>
                      <a:pt x="640" y="831"/>
                      <a:pt x="1" y="1493"/>
                    </a:cubicBezTo>
                    <a:cubicBezTo>
                      <a:pt x="1" y="1493"/>
                      <a:pt x="1" y="1493"/>
                      <a:pt x="1" y="1516"/>
                    </a:cubicBezTo>
                    <a:lnTo>
                      <a:pt x="23" y="1516"/>
                    </a:lnTo>
                    <a:cubicBezTo>
                      <a:pt x="754" y="1036"/>
                      <a:pt x="1576" y="671"/>
                      <a:pt x="2443" y="466"/>
                    </a:cubicBezTo>
                    <a:cubicBezTo>
                      <a:pt x="3104" y="287"/>
                      <a:pt x="3792" y="192"/>
                      <a:pt x="4487" y="192"/>
                    </a:cubicBezTo>
                    <a:cubicBezTo>
                      <a:pt x="4680" y="192"/>
                      <a:pt x="4874" y="200"/>
                      <a:pt x="5068" y="215"/>
                    </a:cubicBezTo>
                    <a:lnTo>
                      <a:pt x="5091" y="215"/>
                    </a:lnTo>
                    <a:cubicBezTo>
                      <a:pt x="5091" y="192"/>
                      <a:pt x="5091" y="192"/>
                      <a:pt x="5068" y="192"/>
                    </a:cubicBezTo>
                    <a:cubicBezTo>
                      <a:pt x="4644" y="58"/>
                      <a:pt x="4199" y="1"/>
                      <a:pt x="37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3" name="Google Shape;5303;p63"/>
              <p:cNvSpPr/>
              <p:nvPr/>
            </p:nvSpPr>
            <p:spPr>
              <a:xfrm>
                <a:off x="7140624" y="3517916"/>
                <a:ext cx="177617" cy="233742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15051" extrusionOk="0">
                    <a:moveTo>
                      <a:pt x="7958" y="0"/>
                    </a:moveTo>
                    <a:cubicBezTo>
                      <a:pt x="7907" y="0"/>
                      <a:pt x="7864" y="16"/>
                      <a:pt x="7830" y="50"/>
                    </a:cubicBezTo>
                    <a:cubicBezTo>
                      <a:pt x="3904" y="3976"/>
                      <a:pt x="1" y="8153"/>
                      <a:pt x="1" y="8153"/>
                    </a:cubicBezTo>
                    <a:cubicBezTo>
                      <a:pt x="1" y="8153"/>
                      <a:pt x="5740" y="15050"/>
                      <a:pt x="8852" y="15050"/>
                    </a:cubicBezTo>
                    <a:cubicBezTo>
                      <a:pt x="8892" y="15050"/>
                      <a:pt x="8932" y="15049"/>
                      <a:pt x="8971" y="15047"/>
                    </a:cubicBezTo>
                    <a:lnTo>
                      <a:pt x="11436" y="1739"/>
                    </a:lnTo>
                    <a:lnTo>
                      <a:pt x="11436" y="1739"/>
                    </a:lnTo>
                    <a:cubicBezTo>
                      <a:pt x="11383" y="1745"/>
                      <a:pt x="11330" y="1748"/>
                      <a:pt x="11276" y="1748"/>
                    </a:cubicBezTo>
                    <a:cubicBezTo>
                      <a:pt x="9903" y="1748"/>
                      <a:pt x="8494" y="0"/>
                      <a:pt x="7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4" name="Google Shape;5304;p63"/>
              <p:cNvSpPr/>
              <p:nvPr/>
            </p:nvSpPr>
            <p:spPr>
              <a:xfrm>
                <a:off x="7132827" y="3513023"/>
                <a:ext cx="137549" cy="138745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8934" extrusionOk="0">
                    <a:moveTo>
                      <a:pt x="7646" y="1"/>
                    </a:moveTo>
                    <a:cubicBezTo>
                      <a:pt x="7485" y="1"/>
                      <a:pt x="7335" y="91"/>
                      <a:pt x="7282" y="251"/>
                    </a:cubicBezTo>
                    <a:cubicBezTo>
                      <a:pt x="6209" y="2808"/>
                      <a:pt x="1005" y="7030"/>
                      <a:pt x="229" y="7601"/>
                    </a:cubicBezTo>
                    <a:cubicBezTo>
                      <a:pt x="46" y="7738"/>
                      <a:pt x="0" y="7966"/>
                      <a:pt x="137" y="8149"/>
                    </a:cubicBezTo>
                    <a:cubicBezTo>
                      <a:pt x="137" y="8149"/>
                      <a:pt x="522" y="8933"/>
                      <a:pt x="955" y="8933"/>
                    </a:cubicBezTo>
                    <a:cubicBezTo>
                      <a:pt x="1039" y="8933"/>
                      <a:pt x="1125" y="8904"/>
                      <a:pt x="1210" y="8834"/>
                    </a:cubicBezTo>
                    <a:cubicBezTo>
                      <a:pt x="2077" y="8149"/>
                      <a:pt x="7556" y="3789"/>
                      <a:pt x="8765" y="799"/>
                    </a:cubicBezTo>
                    <a:cubicBezTo>
                      <a:pt x="8857" y="594"/>
                      <a:pt x="8742" y="365"/>
                      <a:pt x="8514" y="274"/>
                    </a:cubicBezTo>
                    <a:lnTo>
                      <a:pt x="7784" y="23"/>
                    </a:lnTo>
                    <a:cubicBezTo>
                      <a:pt x="7738" y="8"/>
                      <a:pt x="7692" y="1"/>
                      <a:pt x="7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5" name="Google Shape;5305;p63"/>
              <p:cNvSpPr/>
              <p:nvPr/>
            </p:nvSpPr>
            <p:spPr>
              <a:xfrm>
                <a:off x="7275690" y="3510538"/>
                <a:ext cx="424683" cy="490965"/>
              </a:xfrm>
              <a:custGeom>
                <a:avLst/>
                <a:gdLst/>
                <a:ahLst/>
                <a:cxnLst/>
                <a:rect l="l" t="t" r="r" b="b"/>
                <a:pathLst>
                  <a:path w="27346" h="31614" extrusionOk="0">
                    <a:moveTo>
                      <a:pt x="5867" y="0"/>
                    </a:moveTo>
                    <a:cubicBezTo>
                      <a:pt x="3836" y="0"/>
                      <a:pt x="2055" y="1598"/>
                      <a:pt x="1918" y="3607"/>
                    </a:cubicBezTo>
                    <a:lnTo>
                      <a:pt x="206" y="26638"/>
                    </a:lnTo>
                    <a:cubicBezTo>
                      <a:pt x="1" y="29354"/>
                      <a:pt x="1827" y="31613"/>
                      <a:pt x="4292" y="31613"/>
                    </a:cubicBezTo>
                    <a:lnTo>
                      <a:pt x="23077" y="31613"/>
                    </a:lnTo>
                    <a:cubicBezTo>
                      <a:pt x="25520" y="31613"/>
                      <a:pt x="27346" y="29354"/>
                      <a:pt x="27140" y="26638"/>
                    </a:cubicBezTo>
                    <a:lnTo>
                      <a:pt x="25451" y="3607"/>
                    </a:lnTo>
                    <a:cubicBezTo>
                      <a:pt x="25291" y="1598"/>
                      <a:pt x="23511" y="0"/>
                      <a:pt x="2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6" name="Google Shape;5306;p63"/>
              <p:cNvSpPr/>
              <p:nvPr/>
            </p:nvSpPr>
            <p:spPr>
              <a:xfrm>
                <a:off x="7287758" y="3524362"/>
                <a:ext cx="400922" cy="463322"/>
              </a:xfrm>
              <a:custGeom>
                <a:avLst/>
                <a:gdLst/>
                <a:ahLst/>
                <a:cxnLst/>
                <a:rect l="l" t="t" r="r" b="b"/>
                <a:pathLst>
                  <a:path w="25816" h="29834" extrusionOk="0">
                    <a:moveTo>
                      <a:pt x="5547" y="1"/>
                    </a:moveTo>
                    <a:cubicBezTo>
                      <a:pt x="3606" y="1"/>
                      <a:pt x="1940" y="1507"/>
                      <a:pt x="1803" y="3402"/>
                    </a:cubicBezTo>
                    <a:lnTo>
                      <a:pt x="183" y="25154"/>
                    </a:lnTo>
                    <a:cubicBezTo>
                      <a:pt x="0" y="27710"/>
                      <a:pt x="1712" y="29833"/>
                      <a:pt x="4040" y="29833"/>
                    </a:cubicBezTo>
                    <a:lnTo>
                      <a:pt x="21775" y="29833"/>
                    </a:lnTo>
                    <a:cubicBezTo>
                      <a:pt x="24081" y="29833"/>
                      <a:pt x="25815" y="27710"/>
                      <a:pt x="25633" y="25154"/>
                    </a:cubicBezTo>
                    <a:lnTo>
                      <a:pt x="24012" y="3402"/>
                    </a:lnTo>
                    <a:cubicBezTo>
                      <a:pt x="23875" y="1507"/>
                      <a:pt x="22186" y="1"/>
                      <a:pt x="20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7" name="Google Shape;5307;p63"/>
              <p:cNvSpPr/>
              <p:nvPr/>
            </p:nvSpPr>
            <p:spPr>
              <a:xfrm>
                <a:off x="7589449" y="3672863"/>
                <a:ext cx="169805" cy="211332"/>
              </a:xfrm>
              <a:custGeom>
                <a:avLst/>
                <a:gdLst/>
                <a:ahLst/>
                <a:cxnLst/>
                <a:rect l="l" t="t" r="r" b="b"/>
                <a:pathLst>
                  <a:path w="10934" h="13608" extrusionOk="0">
                    <a:moveTo>
                      <a:pt x="3402" y="0"/>
                    </a:moveTo>
                    <a:cubicBezTo>
                      <a:pt x="2923" y="0"/>
                      <a:pt x="2437" y="118"/>
                      <a:pt x="1986" y="369"/>
                    </a:cubicBezTo>
                    <a:cubicBezTo>
                      <a:pt x="548" y="1145"/>
                      <a:pt x="0" y="2948"/>
                      <a:pt x="776" y="4386"/>
                    </a:cubicBezTo>
                    <a:lnTo>
                      <a:pt x="4931" y="12055"/>
                    </a:lnTo>
                    <a:cubicBezTo>
                      <a:pt x="5456" y="13037"/>
                      <a:pt x="6483" y="13607"/>
                      <a:pt x="7533" y="13607"/>
                    </a:cubicBezTo>
                    <a:cubicBezTo>
                      <a:pt x="8012" y="13607"/>
                      <a:pt x="8491" y="13493"/>
                      <a:pt x="8948" y="13242"/>
                    </a:cubicBezTo>
                    <a:cubicBezTo>
                      <a:pt x="10386" y="12466"/>
                      <a:pt x="10934" y="10663"/>
                      <a:pt x="10158" y="9225"/>
                    </a:cubicBezTo>
                    <a:lnTo>
                      <a:pt x="6003" y="1556"/>
                    </a:lnTo>
                    <a:cubicBezTo>
                      <a:pt x="5470" y="568"/>
                      <a:pt x="4453" y="0"/>
                      <a:pt x="3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8" name="Google Shape;5308;p63"/>
              <p:cNvSpPr/>
              <p:nvPr/>
            </p:nvSpPr>
            <p:spPr>
              <a:xfrm>
                <a:off x="7278532" y="3905828"/>
                <a:ext cx="380019" cy="486120"/>
              </a:xfrm>
              <a:custGeom>
                <a:avLst/>
                <a:gdLst/>
                <a:ahLst/>
                <a:cxnLst/>
                <a:rect l="l" t="t" r="r" b="b"/>
                <a:pathLst>
                  <a:path w="24470" h="31302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366" y="21114"/>
                      <a:pt x="1758" y="29879"/>
                    </a:cubicBezTo>
                    <a:cubicBezTo>
                      <a:pt x="1758" y="29879"/>
                      <a:pt x="3513" y="31302"/>
                      <a:pt x="6031" y="31302"/>
                    </a:cubicBezTo>
                    <a:cubicBezTo>
                      <a:pt x="7007" y="31302"/>
                      <a:pt x="8097" y="31088"/>
                      <a:pt x="9245" y="30495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5590" y="30495"/>
                    </a:lnTo>
                    <a:cubicBezTo>
                      <a:pt x="16744" y="31088"/>
                      <a:pt x="17839" y="31302"/>
                      <a:pt x="18818" y="31302"/>
                    </a:cubicBezTo>
                    <a:cubicBezTo>
                      <a:pt x="21345" y="31302"/>
                      <a:pt x="23100" y="29879"/>
                      <a:pt x="23100" y="29879"/>
                    </a:cubicBezTo>
                    <a:cubicBezTo>
                      <a:pt x="24469" y="21114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9" name="Google Shape;5309;p63"/>
              <p:cNvSpPr/>
              <p:nvPr/>
            </p:nvSpPr>
            <p:spPr>
              <a:xfrm>
                <a:off x="7278532" y="3905828"/>
                <a:ext cx="364769" cy="349891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22530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06" y="11961"/>
                      <a:pt x="914" y="21616"/>
                    </a:cubicBezTo>
                    <a:cubicBezTo>
                      <a:pt x="2854" y="22027"/>
                      <a:pt x="5775" y="22461"/>
                      <a:pt x="9450" y="22529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4175" y="22392"/>
                    </a:lnTo>
                    <a:cubicBezTo>
                      <a:pt x="17005" y="22210"/>
                      <a:pt x="20133" y="21776"/>
                      <a:pt x="23488" y="21000"/>
                    </a:cubicBezTo>
                    <a:cubicBezTo>
                      <a:pt x="23282" y="11459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0" name="Google Shape;5310;p63"/>
              <p:cNvSpPr/>
              <p:nvPr/>
            </p:nvSpPr>
            <p:spPr>
              <a:xfrm>
                <a:off x="7270020" y="3911497"/>
                <a:ext cx="377534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24310" h="19905" extrusionOk="0">
                    <a:moveTo>
                      <a:pt x="549" y="1"/>
                    </a:moveTo>
                    <a:cubicBezTo>
                      <a:pt x="549" y="1"/>
                      <a:pt x="1" y="9496"/>
                      <a:pt x="526" y="18398"/>
                    </a:cubicBezTo>
                    <a:cubicBezTo>
                      <a:pt x="2512" y="19790"/>
                      <a:pt x="7487" y="19608"/>
                      <a:pt x="10523" y="19653"/>
                    </a:cubicBezTo>
                    <a:lnTo>
                      <a:pt x="10295" y="10637"/>
                    </a:lnTo>
                    <a:lnTo>
                      <a:pt x="10295" y="10386"/>
                    </a:lnTo>
                    <a:cubicBezTo>
                      <a:pt x="10828" y="10370"/>
                      <a:pt x="11383" y="10354"/>
                      <a:pt x="11953" y="10354"/>
                    </a:cubicBezTo>
                    <a:cubicBezTo>
                      <a:pt x="12189" y="10354"/>
                      <a:pt x="12428" y="10357"/>
                      <a:pt x="12669" y="10363"/>
                    </a:cubicBezTo>
                    <a:lnTo>
                      <a:pt x="12669" y="10637"/>
                    </a:lnTo>
                    <a:lnTo>
                      <a:pt x="13742" y="19904"/>
                    </a:lnTo>
                    <a:cubicBezTo>
                      <a:pt x="16686" y="19767"/>
                      <a:pt x="21365" y="19608"/>
                      <a:pt x="24310" y="18535"/>
                    </a:cubicBezTo>
                    <a:cubicBezTo>
                      <a:pt x="23899" y="9222"/>
                      <a:pt x="22438" y="1"/>
                      <a:pt x="22438" y="1"/>
                    </a:cubicBezTo>
                    <a:lnTo>
                      <a:pt x="17759" y="937"/>
                    </a:lnTo>
                    <a:lnTo>
                      <a:pt x="4931" y="89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1" name="Google Shape;5311;p63"/>
              <p:cNvSpPr/>
              <p:nvPr/>
            </p:nvSpPr>
            <p:spPr>
              <a:xfrm>
                <a:off x="7376740" y="4068200"/>
                <a:ext cx="144631" cy="5249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338" extrusionOk="0">
                    <a:moveTo>
                      <a:pt x="4657" y="1"/>
                    </a:moveTo>
                    <a:cubicBezTo>
                      <a:pt x="3881" y="23"/>
                      <a:pt x="3104" y="46"/>
                      <a:pt x="2351" y="46"/>
                    </a:cubicBezTo>
                    <a:cubicBezTo>
                      <a:pt x="1575" y="92"/>
                      <a:pt x="822" y="115"/>
                      <a:pt x="46" y="183"/>
                    </a:cubicBezTo>
                    <a:cubicBezTo>
                      <a:pt x="23" y="183"/>
                      <a:pt x="0" y="206"/>
                      <a:pt x="0" y="252"/>
                    </a:cubicBezTo>
                    <a:cubicBezTo>
                      <a:pt x="0" y="274"/>
                      <a:pt x="23" y="320"/>
                      <a:pt x="46" y="320"/>
                    </a:cubicBezTo>
                    <a:cubicBezTo>
                      <a:pt x="434" y="332"/>
                      <a:pt x="822" y="337"/>
                      <a:pt x="1207" y="337"/>
                    </a:cubicBezTo>
                    <a:cubicBezTo>
                      <a:pt x="1592" y="337"/>
                      <a:pt x="1975" y="332"/>
                      <a:pt x="2351" y="320"/>
                    </a:cubicBezTo>
                    <a:lnTo>
                      <a:pt x="4657" y="297"/>
                    </a:lnTo>
                    <a:lnTo>
                      <a:pt x="9244" y="229"/>
                    </a:lnTo>
                    <a:cubicBezTo>
                      <a:pt x="9290" y="229"/>
                      <a:pt x="9313" y="183"/>
                      <a:pt x="9313" y="160"/>
                    </a:cubicBezTo>
                    <a:cubicBezTo>
                      <a:pt x="9313" y="115"/>
                      <a:pt x="9290" y="92"/>
                      <a:pt x="9244" y="92"/>
                    </a:cubicBezTo>
                    <a:cubicBezTo>
                      <a:pt x="7715" y="1"/>
                      <a:pt x="6186" y="1"/>
                      <a:pt x="46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2" name="Google Shape;5312;p63"/>
              <p:cNvSpPr/>
              <p:nvPr/>
            </p:nvSpPr>
            <p:spPr>
              <a:xfrm>
                <a:off x="7444800" y="3892719"/>
                <a:ext cx="5342" cy="14498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9336" extrusionOk="0">
                    <a:moveTo>
                      <a:pt x="183" y="0"/>
                    </a:moveTo>
                    <a:cubicBezTo>
                      <a:pt x="138" y="0"/>
                      <a:pt x="115" y="23"/>
                      <a:pt x="92" y="69"/>
                    </a:cubicBezTo>
                    <a:cubicBezTo>
                      <a:pt x="46" y="822"/>
                      <a:pt x="23" y="1598"/>
                      <a:pt x="23" y="2374"/>
                    </a:cubicBezTo>
                    <a:cubicBezTo>
                      <a:pt x="1" y="3127"/>
                      <a:pt x="1" y="3903"/>
                      <a:pt x="1" y="4656"/>
                    </a:cubicBezTo>
                    <a:cubicBezTo>
                      <a:pt x="23" y="6186"/>
                      <a:pt x="46" y="7738"/>
                      <a:pt x="206" y="9267"/>
                    </a:cubicBezTo>
                    <a:cubicBezTo>
                      <a:pt x="206" y="9290"/>
                      <a:pt x="229" y="9336"/>
                      <a:pt x="275" y="9336"/>
                    </a:cubicBezTo>
                    <a:cubicBezTo>
                      <a:pt x="297" y="9313"/>
                      <a:pt x="343" y="9290"/>
                      <a:pt x="343" y="9244"/>
                    </a:cubicBezTo>
                    <a:cubicBezTo>
                      <a:pt x="297" y="8491"/>
                      <a:pt x="297" y="7715"/>
                      <a:pt x="297" y="6962"/>
                    </a:cubicBezTo>
                    <a:lnTo>
                      <a:pt x="297" y="4656"/>
                    </a:lnTo>
                    <a:lnTo>
                      <a:pt x="297" y="2374"/>
                    </a:lnTo>
                    <a:cubicBezTo>
                      <a:pt x="275" y="1598"/>
                      <a:pt x="275" y="845"/>
                      <a:pt x="229" y="69"/>
                    </a:cubicBezTo>
                    <a:cubicBezTo>
                      <a:pt x="229" y="23"/>
                      <a:pt x="206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3" name="Google Shape;5313;p63"/>
              <p:cNvSpPr/>
              <p:nvPr/>
            </p:nvSpPr>
            <p:spPr>
              <a:xfrm>
                <a:off x="7447286" y="3938088"/>
                <a:ext cx="24832" cy="9203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5926" extrusionOk="0">
                    <a:moveTo>
                      <a:pt x="1416" y="1"/>
                    </a:moveTo>
                    <a:cubicBezTo>
                      <a:pt x="1393" y="1"/>
                      <a:pt x="1347" y="24"/>
                      <a:pt x="1347" y="69"/>
                    </a:cubicBezTo>
                    <a:cubicBezTo>
                      <a:pt x="1324" y="1142"/>
                      <a:pt x="1324" y="2215"/>
                      <a:pt x="1256" y="3265"/>
                    </a:cubicBezTo>
                    <a:cubicBezTo>
                      <a:pt x="1187" y="3813"/>
                      <a:pt x="1165" y="4337"/>
                      <a:pt x="1028" y="4840"/>
                    </a:cubicBezTo>
                    <a:cubicBezTo>
                      <a:pt x="959" y="5091"/>
                      <a:pt x="868" y="5342"/>
                      <a:pt x="731" y="5524"/>
                    </a:cubicBezTo>
                    <a:cubicBezTo>
                      <a:pt x="598" y="5676"/>
                      <a:pt x="419" y="5764"/>
                      <a:pt x="232" y="5764"/>
                    </a:cubicBezTo>
                    <a:cubicBezTo>
                      <a:pt x="193" y="5764"/>
                      <a:pt x="154" y="5760"/>
                      <a:pt x="115" y="5753"/>
                    </a:cubicBezTo>
                    <a:lnTo>
                      <a:pt x="92" y="5753"/>
                    </a:lnTo>
                    <a:cubicBezTo>
                      <a:pt x="85" y="5746"/>
                      <a:pt x="76" y="5743"/>
                      <a:pt x="68" y="5743"/>
                    </a:cubicBezTo>
                    <a:cubicBezTo>
                      <a:pt x="46" y="5743"/>
                      <a:pt x="23" y="5759"/>
                      <a:pt x="23" y="5775"/>
                    </a:cubicBezTo>
                    <a:cubicBezTo>
                      <a:pt x="0" y="5821"/>
                      <a:pt x="23" y="5844"/>
                      <a:pt x="46" y="5867"/>
                    </a:cubicBezTo>
                    <a:cubicBezTo>
                      <a:pt x="134" y="5907"/>
                      <a:pt x="226" y="5926"/>
                      <a:pt x="318" y="5926"/>
                    </a:cubicBezTo>
                    <a:cubicBezTo>
                      <a:pt x="534" y="5926"/>
                      <a:pt x="746" y="5822"/>
                      <a:pt x="891" y="5661"/>
                    </a:cubicBezTo>
                    <a:cubicBezTo>
                      <a:pt x="1096" y="5456"/>
                      <a:pt x="1210" y="5182"/>
                      <a:pt x="1301" y="4908"/>
                    </a:cubicBezTo>
                    <a:cubicBezTo>
                      <a:pt x="1461" y="4383"/>
                      <a:pt x="1507" y="3835"/>
                      <a:pt x="1530" y="3288"/>
                    </a:cubicBezTo>
                    <a:cubicBezTo>
                      <a:pt x="1598" y="2215"/>
                      <a:pt x="1575" y="1142"/>
                      <a:pt x="1484" y="46"/>
                    </a:cubicBezTo>
                    <a:cubicBezTo>
                      <a:pt x="1484" y="24"/>
                      <a:pt x="1461" y="1"/>
                      <a:pt x="1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4" name="Google Shape;5314;p63"/>
              <p:cNvSpPr/>
              <p:nvPr/>
            </p:nvSpPr>
            <p:spPr>
              <a:xfrm>
                <a:off x="7283844" y="3928163"/>
                <a:ext cx="43624" cy="7282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4689" extrusionOk="0">
                    <a:moveTo>
                      <a:pt x="2717" y="1"/>
                    </a:moveTo>
                    <a:cubicBezTo>
                      <a:pt x="2672" y="1"/>
                      <a:pt x="2649" y="23"/>
                      <a:pt x="2649" y="69"/>
                    </a:cubicBezTo>
                    <a:cubicBezTo>
                      <a:pt x="2626" y="297"/>
                      <a:pt x="2626" y="548"/>
                      <a:pt x="2603" y="777"/>
                    </a:cubicBezTo>
                    <a:cubicBezTo>
                      <a:pt x="2557" y="982"/>
                      <a:pt x="2557" y="1233"/>
                      <a:pt x="2489" y="1439"/>
                    </a:cubicBezTo>
                    <a:lnTo>
                      <a:pt x="2398" y="1781"/>
                    </a:lnTo>
                    <a:lnTo>
                      <a:pt x="2283" y="2101"/>
                    </a:lnTo>
                    <a:cubicBezTo>
                      <a:pt x="2261" y="2215"/>
                      <a:pt x="2215" y="2306"/>
                      <a:pt x="2169" y="2420"/>
                    </a:cubicBezTo>
                    <a:cubicBezTo>
                      <a:pt x="2101" y="2511"/>
                      <a:pt x="2078" y="2625"/>
                      <a:pt x="2010" y="2717"/>
                    </a:cubicBezTo>
                    <a:cubicBezTo>
                      <a:pt x="1781" y="3105"/>
                      <a:pt x="1507" y="3470"/>
                      <a:pt x="1165" y="3767"/>
                    </a:cubicBezTo>
                    <a:cubicBezTo>
                      <a:pt x="846" y="4086"/>
                      <a:pt x="457" y="4360"/>
                      <a:pt x="69" y="4543"/>
                    </a:cubicBezTo>
                    <a:lnTo>
                      <a:pt x="47" y="4566"/>
                    </a:lnTo>
                    <a:cubicBezTo>
                      <a:pt x="24" y="4566"/>
                      <a:pt x="1" y="4611"/>
                      <a:pt x="24" y="4634"/>
                    </a:cubicBezTo>
                    <a:cubicBezTo>
                      <a:pt x="24" y="4668"/>
                      <a:pt x="48" y="4689"/>
                      <a:pt x="79" y="4689"/>
                    </a:cubicBezTo>
                    <a:cubicBezTo>
                      <a:pt x="91" y="4689"/>
                      <a:pt x="103" y="4686"/>
                      <a:pt x="115" y="4680"/>
                    </a:cubicBezTo>
                    <a:cubicBezTo>
                      <a:pt x="572" y="4543"/>
                      <a:pt x="982" y="4292"/>
                      <a:pt x="1348" y="3972"/>
                    </a:cubicBezTo>
                    <a:cubicBezTo>
                      <a:pt x="1713" y="3653"/>
                      <a:pt x="2032" y="3287"/>
                      <a:pt x="2261" y="2854"/>
                    </a:cubicBezTo>
                    <a:cubicBezTo>
                      <a:pt x="2329" y="2740"/>
                      <a:pt x="2375" y="2625"/>
                      <a:pt x="2420" y="2534"/>
                    </a:cubicBezTo>
                    <a:cubicBezTo>
                      <a:pt x="2466" y="2420"/>
                      <a:pt x="2512" y="2306"/>
                      <a:pt x="2557" y="2192"/>
                    </a:cubicBezTo>
                    <a:lnTo>
                      <a:pt x="2672" y="1849"/>
                    </a:lnTo>
                    <a:lnTo>
                      <a:pt x="2740" y="1484"/>
                    </a:lnTo>
                    <a:cubicBezTo>
                      <a:pt x="2763" y="1370"/>
                      <a:pt x="2763" y="1256"/>
                      <a:pt x="2786" y="1142"/>
                    </a:cubicBezTo>
                    <a:lnTo>
                      <a:pt x="2808" y="777"/>
                    </a:lnTo>
                    <a:cubicBezTo>
                      <a:pt x="2808" y="548"/>
                      <a:pt x="2786" y="297"/>
                      <a:pt x="2786" y="69"/>
                    </a:cubicBezTo>
                    <a:cubicBezTo>
                      <a:pt x="2763" y="23"/>
                      <a:pt x="2740" y="1"/>
                      <a:pt x="2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5" name="Google Shape;5315;p63"/>
              <p:cNvSpPr/>
              <p:nvPr/>
            </p:nvSpPr>
            <p:spPr>
              <a:xfrm>
                <a:off x="7575625" y="3928163"/>
                <a:ext cx="43608" cy="72836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4690" extrusionOk="0">
                    <a:moveTo>
                      <a:pt x="114" y="1"/>
                    </a:moveTo>
                    <a:cubicBezTo>
                      <a:pt x="69" y="1"/>
                      <a:pt x="46" y="23"/>
                      <a:pt x="46" y="69"/>
                    </a:cubicBezTo>
                    <a:cubicBezTo>
                      <a:pt x="23" y="297"/>
                      <a:pt x="0" y="548"/>
                      <a:pt x="0" y="777"/>
                    </a:cubicBezTo>
                    <a:lnTo>
                      <a:pt x="23" y="1142"/>
                    </a:lnTo>
                    <a:cubicBezTo>
                      <a:pt x="46" y="1256"/>
                      <a:pt x="46" y="1370"/>
                      <a:pt x="91" y="1484"/>
                    </a:cubicBezTo>
                    <a:lnTo>
                      <a:pt x="160" y="1849"/>
                    </a:lnTo>
                    <a:lnTo>
                      <a:pt x="251" y="2192"/>
                    </a:lnTo>
                    <a:cubicBezTo>
                      <a:pt x="297" y="2306"/>
                      <a:pt x="343" y="2420"/>
                      <a:pt x="388" y="2534"/>
                    </a:cubicBezTo>
                    <a:cubicBezTo>
                      <a:pt x="457" y="2625"/>
                      <a:pt x="480" y="2740"/>
                      <a:pt x="548" y="2854"/>
                    </a:cubicBezTo>
                    <a:cubicBezTo>
                      <a:pt x="776" y="3287"/>
                      <a:pt x="1096" y="3653"/>
                      <a:pt x="1461" y="3972"/>
                    </a:cubicBezTo>
                    <a:cubicBezTo>
                      <a:pt x="1826" y="4292"/>
                      <a:pt x="2237" y="4543"/>
                      <a:pt x="2716" y="4680"/>
                    </a:cubicBezTo>
                    <a:cubicBezTo>
                      <a:pt x="2723" y="4686"/>
                      <a:pt x="2732" y="4689"/>
                      <a:pt x="2741" y="4689"/>
                    </a:cubicBezTo>
                    <a:cubicBezTo>
                      <a:pt x="2762" y="4689"/>
                      <a:pt x="2785" y="4673"/>
                      <a:pt x="2785" y="4657"/>
                    </a:cubicBezTo>
                    <a:cubicBezTo>
                      <a:pt x="2808" y="4611"/>
                      <a:pt x="2785" y="4566"/>
                      <a:pt x="2762" y="4566"/>
                    </a:cubicBezTo>
                    <a:cubicBezTo>
                      <a:pt x="2351" y="4360"/>
                      <a:pt x="1963" y="4086"/>
                      <a:pt x="1644" y="3767"/>
                    </a:cubicBezTo>
                    <a:cubicBezTo>
                      <a:pt x="1301" y="3470"/>
                      <a:pt x="1027" y="3105"/>
                      <a:pt x="799" y="2717"/>
                    </a:cubicBezTo>
                    <a:cubicBezTo>
                      <a:pt x="731" y="2625"/>
                      <a:pt x="708" y="2511"/>
                      <a:pt x="639" y="2420"/>
                    </a:cubicBezTo>
                    <a:cubicBezTo>
                      <a:pt x="594" y="2306"/>
                      <a:pt x="548" y="2215"/>
                      <a:pt x="525" y="2101"/>
                    </a:cubicBezTo>
                    <a:lnTo>
                      <a:pt x="411" y="1781"/>
                    </a:lnTo>
                    <a:lnTo>
                      <a:pt x="320" y="1439"/>
                    </a:lnTo>
                    <a:cubicBezTo>
                      <a:pt x="251" y="1233"/>
                      <a:pt x="251" y="982"/>
                      <a:pt x="206" y="777"/>
                    </a:cubicBezTo>
                    <a:cubicBezTo>
                      <a:pt x="183" y="548"/>
                      <a:pt x="183" y="297"/>
                      <a:pt x="183" y="69"/>
                    </a:cubicBezTo>
                    <a:cubicBezTo>
                      <a:pt x="183" y="23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6" name="Google Shape;5316;p63"/>
              <p:cNvSpPr/>
              <p:nvPr/>
            </p:nvSpPr>
            <p:spPr>
              <a:xfrm>
                <a:off x="7246987" y="3526692"/>
                <a:ext cx="136105" cy="387474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24950" extrusionOk="0">
                    <a:moveTo>
                      <a:pt x="6416" y="1"/>
                    </a:moveTo>
                    <a:cubicBezTo>
                      <a:pt x="6148" y="1"/>
                      <a:pt x="5939" y="37"/>
                      <a:pt x="5866" y="79"/>
                    </a:cubicBezTo>
                    <a:cubicBezTo>
                      <a:pt x="5547" y="216"/>
                      <a:pt x="5204" y="421"/>
                      <a:pt x="4999" y="627"/>
                    </a:cubicBezTo>
                    <a:cubicBezTo>
                      <a:pt x="4520" y="1106"/>
                      <a:pt x="4086" y="1608"/>
                      <a:pt x="3698" y="2156"/>
                    </a:cubicBezTo>
                    <a:cubicBezTo>
                      <a:pt x="2922" y="3229"/>
                      <a:pt x="2351" y="4370"/>
                      <a:pt x="1872" y="5534"/>
                    </a:cubicBezTo>
                    <a:cubicBezTo>
                      <a:pt x="1415" y="6698"/>
                      <a:pt x="1050" y="7839"/>
                      <a:pt x="776" y="9004"/>
                    </a:cubicBezTo>
                    <a:cubicBezTo>
                      <a:pt x="639" y="9551"/>
                      <a:pt x="502" y="10145"/>
                      <a:pt x="388" y="10693"/>
                    </a:cubicBezTo>
                    <a:cubicBezTo>
                      <a:pt x="343" y="10989"/>
                      <a:pt x="297" y="11263"/>
                      <a:pt x="251" y="11560"/>
                    </a:cubicBezTo>
                    <a:lnTo>
                      <a:pt x="114" y="12473"/>
                    </a:lnTo>
                    <a:cubicBezTo>
                      <a:pt x="114" y="12610"/>
                      <a:pt x="91" y="12770"/>
                      <a:pt x="69" y="12929"/>
                    </a:cubicBezTo>
                    <a:lnTo>
                      <a:pt x="46" y="13363"/>
                    </a:lnTo>
                    <a:cubicBezTo>
                      <a:pt x="23" y="13660"/>
                      <a:pt x="0" y="13957"/>
                      <a:pt x="0" y="14253"/>
                    </a:cubicBezTo>
                    <a:cubicBezTo>
                      <a:pt x="0" y="14824"/>
                      <a:pt x="0" y="15395"/>
                      <a:pt x="46" y="15942"/>
                    </a:cubicBezTo>
                    <a:cubicBezTo>
                      <a:pt x="114" y="17061"/>
                      <a:pt x="274" y="18111"/>
                      <a:pt x="502" y="19115"/>
                    </a:cubicBezTo>
                    <a:cubicBezTo>
                      <a:pt x="708" y="20142"/>
                      <a:pt x="1004" y="21078"/>
                      <a:pt x="1347" y="21991"/>
                    </a:cubicBezTo>
                    <a:cubicBezTo>
                      <a:pt x="1438" y="22219"/>
                      <a:pt x="1529" y="22448"/>
                      <a:pt x="1621" y="22676"/>
                    </a:cubicBezTo>
                    <a:cubicBezTo>
                      <a:pt x="1712" y="22904"/>
                      <a:pt x="1803" y="23110"/>
                      <a:pt x="1895" y="23315"/>
                    </a:cubicBezTo>
                    <a:cubicBezTo>
                      <a:pt x="2100" y="23749"/>
                      <a:pt x="2328" y="24160"/>
                      <a:pt x="2579" y="24593"/>
                    </a:cubicBezTo>
                    <a:cubicBezTo>
                      <a:pt x="2726" y="24830"/>
                      <a:pt x="2956" y="24950"/>
                      <a:pt x="3212" y="24950"/>
                    </a:cubicBezTo>
                    <a:cubicBezTo>
                      <a:pt x="3474" y="24950"/>
                      <a:pt x="3763" y="24824"/>
                      <a:pt x="4017" y="24570"/>
                    </a:cubicBezTo>
                    <a:cubicBezTo>
                      <a:pt x="4405" y="24182"/>
                      <a:pt x="4565" y="23589"/>
                      <a:pt x="4474" y="23110"/>
                    </a:cubicBezTo>
                    <a:lnTo>
                      <a:pt x="4451" y="23041"/>
                    </a:lnTo>
                    <a:lnTo>
                      <a:pt x="4200" y="21694"/>
                    </a:lnTo>
                    <a:cubicBezTo>
                      <a:pt x="4109" y="21238"/>
                      <a:pt x="4017" y="20781"/>
                      <a:pt x="3949" y="20325"/>
                    </a:cubicBezTo>
                    <a:cubicBezTo>
                      <a:pt x="3789" y="19412"/>
                      <a:pt x="3652" y="18499"/>
                      <a:pt x="3561" y="17563"/>
                    </a:cubicBezTo>
                    <a:cubicBezTo>
                      <a:pt x="3470" y="16650"/>
                      <a:pt x="3401" y="15714"/>
                      <a:pt x="3401" y="14801"/>
                    </a:cubicBezTo>
                    <a:cubicBezTo>
                      <a:pt x="3378" y="14345"/>
                      <a:pt x="3424" y="13865"/>
                      <a:pt x="3424" y="13409"/>
                    </a:cubicBezTo>
                    <a:cubicBezTo>
                      <a:pt x="3424" y="13181"/>
                      <a:pt x="3447" y="12952"/>
                      <a:pt x="3470" y="12724"/>
                    </a:cubicBezTo>
                    <a:lnTo>
                      <a:pt x="3492" y="12404"/>
                    </a:lnTo>
                    <a:cubicBezTo>
                      <a:pt x="3515" y="12290"/>
                      <a:pt x="3538" y="12176"/>
                      <a:pt x="3538" y="12062"/>
                    </a:cubicBezTo>
                    <a:lnTo>
                      <a:pt x="3629" y="11400"/>
                    </a:lnTo>
                    <a:lnTo>
                      <a:pt x="3766" y="10647"/>
                    </a:lnTo>
                    <a:cubicBezTo>
                      <a:pt x="3858" y="10145"/>
                      <a:pt x="3949" y="9665"/>
                      <a:pt x="4040" y="9186"/>
                    </a:cubicBezTo>
                    <a:cubicBezTo>
                      <a:pt x="4268" y="8227"/>
                      <a:pt x="4497" y="7269"/>
                      <a:pt x="4771" y="6333"/>
                    </a:cubicBezTo>
                    <a:cubicBezTo>
                      <a:pt x="5067" y="5443"/>
                      <a:pt x="5387" y="4530"/>
                      <a:pt x="5775" y="3754"/>
                    </a:cubicBezTo>
                    <a:cubicBezTo>
                      <a:pt x="5980" y="3343"/>
                      <a:pt x="6186" y="2978"/>
                      <a:pt x="6414" y="2635"/>
                    </a:cubicBezTo>
                    <a:cubicBezTo>
                      <a:pt x="6642" y="2293"/>
                      <a:pt x="7008" y="1791"/>
                      <a:pt x="7281" y="1631"/>
                    </a:cubicBezTo>
                    <a:cubicBezTo>
                      <a:pt x="7532" y="1471"/>
                      <a:pt x="8331" y="1357"/>
                      <a:pt x="8331" y="1357"/>
                    </a:cubicBezTo>
                    <a:cubicBezTo>
                      <a:pt x="8422" y="1457"/>
                      <a:pt x="8496" y="1500"/>
                      <a:pt x="8547" y="1500"/>
                    </a:cubicBezTo>
                    <a:cubicBezTo>
                      <a:pt x="8764" y="1500"/>
                      <a:pt x="8564" y="715"/>
                      <a:pt x="7510" y="216"/>
                    </a:cubicBezTo>
                    <a:cubicBezTo>
                      <a:pt x="7148" y="54"/>
                      <a:pt x="6739" y="1"/>
                      <a:pt x="6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7" name="Google Shape;5317;p63"/>
              <p:cNvSpPr/>
              <p:nvPr/>
            </p:nvSpPr>
            <p:spPr>
              <a:xfrm>
                <a:off x="7260810" y="3546277"/>
                <a:ext cx="457638" cy="419434"/>
              </a:xfrm>
              <a:custGeom>
                <a:avLst/>
                <a:gdLst/>
                <a:ahLst/>
                <a:cxnLst/>
                <a:rect l="l" t="t" r="r" b="b"/>
                <a:pathLst>
                  <a:path w="29468" h="27008" extrusionOk="0">
                    <a:moveTo>
                      <a:pt x="9767" y="0"/>
                    </a:moveTo>
                    <a:cubicBezTo>
                      <a:pt x="8831" y="0"/>
                      <a:pt x="7609" y="29"/>
                      <a:pt x="5981" y="119"/>
                    </a:cubicBezTo>
                    <a:cubicBezTo>
                      <a:pt x="5981" y="119"/>
                      <a:pt x="2055" y="1283"/>
                      <a:pt x="480" y="13586"/>
                    </a:cubicBezTo>
                    <a:lnTo>
                      <a:pt x="23" y="23971"/>
                    </a:lnTo>
                    <a:cubicBezTo>
                      <a:pt x="0" y="24473"/>
                      <a:pt x="297" y="24907"/>
                      <a:pt x="754" y="25067"/>
                    </a:cubicBezTo>
                    <a:cubicBezTo>
                      <a:pt x="2465" y="25660"/>
                      <a:pt x="6871" y="26961"/>
                      <a:pt x="12121" y="27007"/>
                    </a:cubicBezTo>
                    <a:lnTo>
                      <a:pt x="12303" y="27007"/>
                    </a:lnTo>
                    <a:cubicBezTo>
                      <a:pt x="19059" y="26961"/>
                      <a:pt x="23921" y="24656"/>
                      <a:pt x="23921" y="24656"/>
                    </a:cubicBezTo>
                    <a:lnTo>
                      <a:pt x="22985" y="13221"/>
                    </a:lnTo>
                    <a:lnTo>
                      <a:pt x="22985" y="13221"/>
                    </a:lnTo>
                    <a:cubicBezTo>
                      <a:pt x="23067" y="13225"/>
                      <a:pt x="23149" y="13228"/>
                      <a:pt x="23231" y="13228"/>
                    </a:cubicBezTo>
                    <a:cubicBezTo>
                      <a:pt x="26265" y="13228"/>
                      <a:pt x="29468" y="10025"/>
                      <a:pt x="29468" y="10025"/>
                    </a:cubicBezTo>
                    <a:cubicBezTo>
                      <a:pt x="29468" y="10025"/>
                      <a:pt x="27391" y="941"/>
                      <a:pt x="21114" y="279"/>
                    </a:cubicBezTo>
                    <a:cubicBezTo>
                      <a:pt x="18869" y="63"/>
                      <a:pt x="16756" y="4"/>
                      <a:pt x="15135" y="4"/>
                    </a:cubicBezTo>
                    <a:cubicBezTo>
                      <a:pt x="13674" y="4"/>
                      <a:pt x="12612" y="52"/>
                      <a:pt x="12212" y="73"/>
                    </a:cubicBezTo>
                    <a:cubicBezTo>
                      <a:pt x="11699" y="48"/>
                      <a:pt x="10969" y="0"/>
                      <a:pt x="9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8" name="Google Shape;5318;p63"/>
              <p:cNvSpPr/>
              <p:nvPr/>
            </p:nvSpPr>
            <p:spPr>
              <a:xfrm>
                <a:off x="7357946" y="3547101"/>
                <a:ext cx="166264" cy="81501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5248" extrusionOk="0">
                    <a:moveTo>
                      <a:pt x="5436" y="0"/>
                    </a:moveTo>
                    <a:cubicBezTo>
                      <a:pt x="4170" y="0"/>
                      <a:pt x="2736" y="76"/>
                      <a:pt x="1210" y="340"/>
                    </a:cubicBezTo>
                    <a:cubicBezTo>
                      <a:pt x="0" y="568"/>
                      <a:pt x="0" y="1527"/>
                      <a:pt x="0" y="1527"/>
                    </a:cubicBezTo>
                    <a:cubicBezTo>
                      <a:pt x="0" y="3581"/>
                      <a:pt x="1690" y="5247"/>
                      <a:pt x="3744" y="5247"/>
                    </a:cubicBezTo>
                    <a:lnTo>
                      <a:pt x="6277" y="5247"/>
                    </a:lnTo>
                    <a:cubicBezTo>
                      <a:pt x="8651" y="5247"/>
                      <a:pt x="10614" y="3581"/>
                      <a:pt x="10614" y="1184"/>
                    </a:cubicBezTo>
                    <a:cubicBezTo>
                      <a:pt x="10614" y="1184"/>
                      <a:pt x="10706" y="134"/>
                      <a:pt x="9427" y="134"/>
                    </a:cubicBezTo>
                    <a:cubicBezTo>
                      <a:pt x="8514" y="134"/>
                      <a:pt x="7124" y="0"/>
                      <a:pt x="5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9" name="Google Shape;5319;p63"/>
              <p:cNvSpPr/>
              <p:nvPr/>
            </p:nvSpPr>
            <p:spPr>
              <a:xfrm>
                <a:off x="7614269" y="3700899"/>
                <a:ext cx="120171" cy="53920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3472" extrusionOk="0">
                    <a:moveTo>
                      <a:pt x="6573" y="1"/>
                    </a:moveTo>
                    <a:cubicBezTo>
                      <a:pt x="6509" y="1"/>
                      <a:pt x="6446" y="16"/>
                      <a:pt x="6391" y="47"/>
                    </a:cubicBezTo>
                    <a:cubicBezTo>
                      <a:pt x="5592" y="549"/>
                      <a:pt x="3082" y="1919"/>
                      <a:pt x="411" y="1965"/>
                    </a:cubicBezTo>
                    <a:cubicBezTo>
                      <a:pt x="206" y="1987"/>
                      <a:pt x="23" y="2147"/>
                      <a:pt x="23" y="2353"/>
                    </a:cubicBezTo>
                    <a:lnTo>
                      <a:pt x="0" y="3060"/>
                    </a:lnTo>
                    <a:cubicBezTo>
                      <a:pt x="0" y="3288"/>
                      <a:pt x="183" y="3471"/>
                      <a:pt x="388" y="3471"/>
                    </a:cubicBezTo>
                    <a:cubicBezTo>
                      <a:pt x="3515" y="3403"/>
                      <a:pt x="6231" y="1850"/>
                      <a:pt x="7167" y="1348"/>
                    </a:cubicBezTo>
                    <a:cubicBezTo>
                      <a:pt x="7738" y="1029"/>
                      <a:pt x="6916" y="161"/>
                      <a:pt x="6916" y="161"/>
                    </a:cubicBezTo>
                    <a:cubicBezTo>
                      <a:pt x="6826" y="56"/>
                      <a:pt x="6697" y="1"/>
                      <a:pt x="6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0" name="Google Shape;5320;p63"/>
              <p:cNvSpPr/>
              <p:nvPr/>
            </p:nvSpPr>
            <p:spPr>
              <a:xfrm>
                <a:off x="7524572" y="3542752"/>
                <a:ext cx="137549" cy="361507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23278" extrusionOk="0">
                    <a:moveTo>
                      <a:pt x="4087" y="1"/>
                    </a:moveTo>
                    <a:cubicBezTo>
                      <a:pt x="3561" y="1"/>
                      <a:pt x="3120" y="102"/>
                      <a:pt x="3013" y="163"/>
                    </a:cubicBezTo>
                    <a:cubicBezTo>
                      <a:pt x="2694" y="323"/>
                      <a:pt x="2351" y="551"/>
                      <a:pt x="2192" y="780"/>
                    </a:cubicBezTo>
                    <a:cubicBezTo>
                      <a:pt x="1804" y="1259"/>
                      <a:pt x="1484" y="1784"/>
                      <a:pt x="1210" y="2309"/>
                    </a:cubicBezTo>
                    <a:cubicBezTo>
                      <a:pt x="662" y="3404"/>
                      <a:pt x="388" y="4523"/>
                      <a:pt x="206" y="5641"/>
                    </a:cubicBezTo>
                    <a:cubicBezTo>
                      <a:pt x="23" y="6760"/>
                      <a:pt x="0" y="7855"/>
                      <a:pt x="23" y="8951"/>
                    </a:cubicBezTo>
                    <a:cubicBezTo>
                      <a:pt x="46" y="9476"/>
                      <a:pt x="69" y="10024"/>
                      <a:pt x="137" y="10549"/>
                    </a:cubicBezTo>
                    <a:cubicBezTo>
                      <a:pt x="160" y="10823"/>
                      <a:pt x="183" y="11074"/>
                      <a:pt x="229" y="11348"/>
                    </a:cubicBezTo>
                    <a:lnTo>
                      <a:pt x="388" y="12192"/>
                    </a:lnTo>
                    <a:cubicBezTo>
                      <a:pt x="411" y="12352"/>
                      <a:pt x="434" y="12489"/>
                      <a:pt x="457" y="12626"/>
                    </a:cubicBezTo>
                    <a:lnTo>
                      <a:pt x="571" y="13037"/>
                    </a:lnTo>
                    <a:cubicBezTo>
                      <a:pt x="639" y="13311"/>
                      <a:pt x="708" y="13585"/>
                      <a:pt x="799" y="13858"/>
                    </a:cubicBezTo>
                    <a:cubicBezTo>
                      <a:pt x="982" y="14383"/>
                      <a:pt x="1142" y="14908"/>
                      <a:pt x="1370" y="15411"/>
                    </a:cubicBezTo>
                    <a:cubicBezTo>
                      <a:pt x="1781" y="16415"/>
                      <a:pt x="2306" y="17351"/>
                      <a:pt x="2876" y="18264"/>
                    </a:cubicBezTo>
                    <a:cubicBezTo>
                      <a:pt x="3424" y="19154"/>
                      <a:pt x="4063" y="19998"/>
                      <a:pt x="4725" y="20797"/>
                    </a:cubicBezTo>
                    <a:cubicBezTo>
                      <a:pt x="4885" y="20980"/>
                      <a:pt x="5068" y="21185"/>
                      <a:pt x="5227" y="21368"/>
                    </a:cubicBezTo>
                    <a:cubicBezTo>
                      <a:pt x="5410" y="21573"/>
                      <a:pt x="5593" y="21756"/>
                      <a:pt x="5775" y="21939"/>
                    </a:cubicBezTo>
                    <a:cubicBezTo>
                      <a:pt x="6140" y="22327"/>
                      <a:pt x="6483" y="22669"/>
                      <a:pt x="6916" y="23011"/>
                    </a:cubicBezTo>
                    <a:cubicBezTo>
                      <a:pt x="7134" y="23189"/>
                      <a:pt x="7390" y="23277"/>
                      <a:pt x="7644" y="23277"/>
                    </a:cubicBezTo>
                    <a:cubicBezTo>
                      <a:pt x="7976" y="23277"/>
                      <a:pt x="8304" y="23126"/>
                      <a:pt x="8537" y="22829"/>
                    </a:cubicBezTo>
                    <a:cubicBezTo>
                      <a:pt x="8834" y="22418"/>
                      <a:pt x="8857" y="21870"/>
                      <a:pt x="8605" y="21436"/>
                    </a:cubicBezTo>
                    <a:lnTo>
                      <a:pt x="8560" y="21368"/>
                    </a:lnTo>
                    <a:lnTo>
                      <a:pt x="7829" y="20181"/>
                    </a:lnTo>
                    <a:cubicBezTo>
                      <a:pt x="7601" y="19770"/>
                      <a:pt x="7350" y="19359"/>
                      <a:pt x="7122" y="18948"/>
                    </a:cubicBezTo>
                    <a:cubicBezTo>
                      <a:pt x="6665" y="18127"/>
                      <a:pt x="6232" y="17305"/>
                      <a:pt x="5844" y="16461"/>
                    </a:cubicBezTo>
                    <a:cubicBezTo>
                      <a:pt x="5456" y="15639"/>
                      <a:pt x="5090" y="14794"/>
                      <a:pt x="4794" y="13950"/>
                    </a:cubicBezTo>
                    <a:cubicBezTo>
                      <a:pt x="4634" y="13516"/>
                      <a:pt x="4543" y="13105"/>
                      <a:pt x="4406" y="12672"/>
                    </a:cubicBezTo>
                    <a:cubicBezTo>
                      <a:pt x="4337" y="12466"/>
                      <a:pt x="4292" y="12261"/>
                      <a:pt x="4246" y="12055"/>
                    </a:cubicBezTo>
                    <a:lnTo>
                      <a:pt x="4177" y="11736"/>
                    </a:lnTo>
                    <a:cubicBezTo>
                      <a:pt x="4155" y="11622"/>
                      <a:pt x="4132" y="11530"/>
                      <a:pt x="4109" y="11416"/>
                    </a:cubicBezTo>
                    <a:lnTo>
                      <a:pt x="4018" y="10800"/>
                    </a:lnTo>
                    <a:lnTo>
                      <a:pt x="3926" y="10115"/>
                    </a:lnTo>
                    <a:cubicBezTo>
                      <a:pt x="3858" y="9636"/>
                      <a:pt x="3835" y="9179"/>
                      <a:pt x="3789" y="8723"/>
                    </a:cubicBezTo>
                    <a:cubicBezTo>
                      <a:pt x="3744" y="7810"/>
                      <a:pt x="3698" y="6920"/>
                      <a:pt x="3721" y="6029"/>
                    </a:cubicBezTo>
                    <a:cubicBezTo>
                      <a:pt x="3767" y="5162"/>
                      <a:pt x="3858" y="4317"/>
                      <a:pt x="4063" y="3541"/>
                    </a:cubicBezTo>
                    <a:cubicBezTo>
                      <a:pt x="4155" y="3153"/>
                      <a:pt x="4269" y="2788"/>
                      <a:pt x="4428" y="2446"/>
                    </a:cubicBezTo>
                    <a:cubicBezTo>
                      <a:pt x="4565" y="2103"/>
                      <a:pt x="4839" y="1601"/>
                      <a:pt x="5068" y="1419"/>
                    </a:cubicBezTo>
                    <a:cubicBezTo>
                      <a:pt x="5341" y="1236"/>
                      <a:pt x="6186" y="1053"/>
                      <a:pt x="6186" y="1053"/>
                    </a:cubicBezTo>
                    <a:cubicBezTo>
                      <a:pt x="6307" y="1123"/>
                      <a:pt x="6397" y="1154"/>
                      <a:pt x="6457" y="1154"/>
                    </a:cubicBezTo>
                    <a:cubicBezTo>
                      <a:pt x="6746" y="1154"/>
                      <a:pt x="6290" y="436"/>
                      <a:pt x="4908" y="95"/>
                    </a:cubicBezTo>
                    <a:cubicBezTo>
                      <a:pt x="4634" y="26"/>
                      <a:pt x="4350" y="1"/>
                      <a:pt x="40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1" name="Google Shape;5321;p63"/>
              <p:cNvSpPr/>
              <p:nvPr/>
            </p:nvSpPr>
            <p:spPr>
              <a:xfrm>
                <a:off x="7534854" y="3646847"/>
                <a:ext cx="224750" cy="257208"/>
              </a:xfrm>
              <a:custGeom>
                <a:avLst/>
                <a:gdLst/>
                <a:ahLst/>
                <a:cxnLst/>
                <a:rect l="l" t="t" r="r" b="b"/>
                <a:pathLst>
                  <a:path w="14472" h="16562" extrusionOk="0">
                    <a:moveTo>
                      <a:pt x="3399" y="1"/>
                    </a:moveTo>
                    <a:cubicBezTo>
                      <a:pt x="2909" y="1"/>
                      <a:pt x="2416" y="122"/>
                      <a:pt x="1963" y="377"/>
                    </a:cubicBezTo>
                    <a:cubicBezTo>
                      <a:pt x="525" y="1176"/>
                      <a:pt x="0" y="3002"/>
                      <a:pt x="799" y="4440"/>
                    </a:cubicBezTo>
                    <a:lnTo>
                      <a:pt x="6391" y="14483"/>
                    </a:lnTo>
                    <a:cubicBezTo>
                      <a:pt x="6505" y="14689"/>
                      <a:pt x="6642" y="14894"/>
                      <a:pt x="6802" y="15100"/>
                    </a:cubicBezTo>
                    <a:cubicBezTo>
                      <a:pt x="7609" y="16061"/>
                      <a:pt x="8769" y="16561"/>
                      <a:pt x="9934" y="16561"/>
                    </a:cubicBezTo>
                    <a:cubicBezTo>
                      <a:pt x="10844" y="16561"/>
                      <a:pt x="11758" y="16255"/>
                      <a:pt x="12509" y="15625"/>
                    </a:cubicBezTo>
                    <a:cubicBezTo>
                      <a:pt x="14220" y="14187"/>
                      <a:pt x="14472" y="11653"/>
                      <a:pt x="13034" y="9918"/>
                    </a:cubicBezTo>
                    <a:lnTo>
                      <a:pt x="5707" y="1085"/>
                    </a:lnTo>
                    <a:cubicBezTo>
                      <a:pt x="5123" y="384"/>
                      <a:pt x="4268" y="1"/>
                      <a:pt x="33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2" name="Google Shape;5322;p63"/>
              <p:cNvSpPr/>
              <p:nvPr/>
            </p:nvSpPr>
            <p:spPr>
              <a:xfrm>
                <a:off x="7636246" y="3811875"/>
                <a:ext cx="153141" cy="128340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8264" extrusionOk="0">
                    <a:moveTo>
                      <a:pt x="8925" y="1370"/>
                    </a:moveTo>
                    <a:cubicBezTo>
                      <a:pt x="9861" y="2740"/>
                      <a:pt x="8857" y="5091"/>
                      <a:pt x="6642" y="6620"/>
                    </a:cubicBezTo>
                    <a:cubicBezTo>
                      <a:pt x="4451" y="8150"/>
                      <a:pt x="1895" y="8264"/>
                      <a:pt x="936" y="6894"/>
                    </a:cubicBezTo>
                    <a:cubicBezTo>
                      <a:pt x="0" y="5525"/>
                      <a:pt x="1005" y="3196"/>
                      <a:pt x="3219" y="1667"/>
                    </a:cubicBezTo>
                    <a:cubicBezTo>
                      <a:pt x="5410" y="138"/>
                      <a:pt x="7966" y="1"/>
                      <a:pt x="8925" y="13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3" name="Google Shape;5323;p63"/>
              <p:cNvSpPr/>
              <p:nvPr/>
            </p:nvSpPr>
            <p:spPr>
              <a:xfrm>
                <a:off x="7505779" y="3607147"/>
                <a:ext cx="112391" cy="106318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6846" extrusionOk="0">
                    <a:moveTo>
                      <a:pt x="4983" y="1"/>
                    </a:moveTo>
                    <a:cubicBezTo>
                      <a:pt x="4964" y="1"/>
                      <a:pt x="4947" y="4"/>
                      <a:pt x="4931" y="12"/>
                    </a:cubicBezTo>
                    <a:cubicBezTo>
                      <a:pt x="4406" y="240"/>
                      <a:pt x="4543" y="1541"/>
                      <a:pt x="4543" y="1541"/>
                    </a:cubicBezTo>
                    <a:cubicBezTo>
                      <a:pt x="4543" y="1541"/>
                      <a:pt x="3394" y="1348"/>
                      <a:pt x="2358" y="1348"/>
                    </a:cubicBezTo>
                    <a:cubicBezTo>
                      <a:pt x="1722" y="1348"/>
                      <a:pt x="1128" y="1421"/>
                      <a:pt x="868" y="1655"/>
                    </a:cubicBezTo>
                    <a:cubicBezTo>
                      <a:pt x="160" y="2317"/>
                      <a:pt x="799" y="2956"/>
                      <a:pt x="799" y="2956"/>
                    </a:cubicBezTo>
                    <a:cubicBezTo>
                      <a:pt x="799" y="2956"/>
                      <a:pt x="1" y="3458"/>
                      <a:pt x="708" y="4440"/>
                    </a:cubicBezTo>
                    <a:cubicBezTo>
                      <a:pt x="708" y="4440"/>
                      <a:pt x="23" y="5262"/>
                      <a:pt x="845" y="5901"/>
                    </a:cubicBezTo>
                    <a:cubicBezTo>
                      <a:pt x="1826" y="6670"/>
                      <a:pt x="2665" y="6846"/>
                      <a:pt x="3226" y="6846"/>
                    </a:cubicBezTo>
                    <a:cubicBezTo>
                      <a:pt x="3697" y="6846"/>
                      <a:pt x="3972" y="6722"/>
                      <a:pt x="3972" y="6722"/>
                    </a:cubicBezTo>
                    <a:lnTo>
                      <a:pt x="7236" y="3253"/>
                    </a:lnTo>
                    <a:cubicBezTo>
                      <a:pt x="7236" y="3253"/>
                      <a:pt x="5546" y="1"/>
                      <a:pt x="4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4" name="Google Shape;5324;p63"/>
              <p:cNvSpPr/>
              <p:nvPr/>
            </p:nvSpPr>
            <p:spPr>
              <a:xfrm>
                <a:off x="7226422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3310" y="1"/>
                    </a:moveTo>
                    <a:lnTo>
                      <a:pt x="3310" y="1"/>
                    </a:lnTo>
                    <a:cubicBezTo>
                      <a:pt x="0" y="663"/>
                      <a:pt x="594" y="2717"/>
                      <a:pt x="594" y="2717"/>
                    </a:cubicBezTo>
                    <a:cubicBezTo>
                      <a:pt x="1552" y="2922"/>
                      <a:pt x="2032" y="3059"/>
                      <a:pt x="3173" y="3151"/>
                    </a:cubicBezTo>
                    <a:cubicBezTo>
                      <a:pt x="3675" y="2146"/>
                      <a:pt x="3789" y="1073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5" name="Google Shape;5325;p63"/>
              <p:cNvSpPr/>
              <p:nvPr/>
            </p:nvSpPr>
            <p:spPr>
              <a:xfrm>
                <a:off x="7274991" y="4330707"/>
                <a:ext cx="150237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6321" extrusionOk="0">
                    <a:moveTo>
                      <a:pt x="3473" y="1"/>
                    </a:moveTo>
                    <a:cubicBezTo>
                      <a:pt x="980" y="1"/>
                      <a:pt x="1256" y="2821"/>
                      <a:pt x="1256" y="2821"/>
                    </a:cubicBezTo>
                    <a:cubicBezTo>
                      <a:pt x="936" y="2843"/>
                      <a:pt x="913" y="2843"/>
                      <a:pt x="137" y="3003"/>
                    </a:cubicBezTo>
                    <a:cubicBezTo>
                      <a:pt x="617" y="4076"/>
                      <a:pt x="502" y="5149"/>
                      <a:pt x="0" y="6153"/>
                    </a:cubicBezTo>
                    <a:cubicBezTo>
                      <a:pt x="1470" y="6276"/>
                      <a:pt x="2878" y="6320"/>
                      <a:pt x="4143" y="6320"/>
                    </a:cubicBezTo>
                    <a:cubicBezTo>
                      <a:pt x="7337" y="6320"/>
                      <a:pt x="9610" y="6039"/>
                      <a:pt x="9610" y="6039"/>
                    </a:cubicBezTo>
                    <a:lnTo>
                      <a:pt x="9655" y="2638"/>
                    </a:lnTo>
                    <a:cubicBezTo>
                      <a:pt x="9674" y="1563"/>
                      <a:pt x="8805" y="764"/>
                      <a:pt x="7827" y="764"/>
                    </a:cubicBezTo>
                    <a:cubicBezTo>
                      <a:pt x="7579" y="764"/>
                      <a:pt x="7325" y="816"/>
                      <a:pt x="7076" y="926"/>
                    </a:cubicBezTo>
                    <a:cubicBezTo>
                      <a:pt x="6290" y="1263"/>
                      <a:pt x="6035" y="1688"/>
                      <a:pt x="5918" y="2006"/>
                    </a:cubicBezTo>
                    <a:lnTo>
                      <a:pt x="5918" y="2006"/>
                    </a:lnTo>
                    <a:cubicBezTo>
                      <a:pt x="5916" y="2008"/>
                      <a:pt x="5914" y="2011"/>
                      <a:pt x="5913" y="2015"/>
                    </a:cubicBezTo>
                    <a:lnTo>
                      <a:pt x="5913" y="2015"/>
                    </a:lnTo>
                    <a:cubicBezTo>
                      <a:pt x="5976" y="1374"/>
                      <a:pt x="5268" y="127"/>
                      <a:pt x="3767" y="13"/>
                    </a:cubicBezTo>
                    <a:cubicBezTo>
                      <a:pt x="3665" y="5"/>
                      <a:pt x="3567" y="1"/>
                      <a:pt x="3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6" name="Google Shape;5326;p63"/>
              <p:cNvSpPr/>
              <p:nvPr/>
            </p:nvSpPr>
            <p:spPr>
              <a:xfrm>
                <a:off x="7234406" y="4419503"/>
                <a:ext cx="190538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529" extrusionOk="0">
                    <a:moveTo>
                      <a:pt x="180" y="1"/>
                    </a:moveTo>
                    <a:cubicBezTo>
                      <a:pt x="1" y="1"/>
                      <a:pt x="240" y="870"/>
                      <a:pt x="240" y="870"/>
                    </a:cubicBezTo>
                    <a:cubicBezTo>
                      <a:pt x="2178" y="1374"/>
                      <a:pt x="4422" y="1529"/>
                      <a:pt x="6442" y="1529"/>
                    </a:cubicBezTo>
                    <a:cubicBezTo>
                      <a:pt x="9633" y="1529"/>
                      <a:pt x="12268" y="1144"/>
                      <a:pt x="12268" y="1144"/>
                    </a:cubicBezTo>
                    <a:lnTo>
                      <a:pt x="12268" y="390"/>
                    </a:lnTo>
                    <a:cubicBezTo>
                      <a:pt x="12268" y="390"/>
                      <a:pt x="10456" y="568"/>
                      <a:pt x="7827" y="568"/>
                    </a:cubicBezTo>
                    <a:cubicBezTo>
                      <a:pt x="5654" y="568"/>
                      <a:pt x="2921" y="447"/>
                      <a:pt x="194" y="2"/>
                    </a:cubicBezTo>
                    <a:cubicBezTo>
                      <a:pt x="189" y="1"/>
                      <a:pt x="184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7" name="Google Shape;5327;p63"/>
              <p:cNvSpPr/>
              <p:nvPr/>
            </p:nvSpPr>
            <p:spPr>
              <a:xfrm>
                <a:off x="7376025" y="4376278"/>
                <a:ext cx="27317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736" extrusionOk="0">
                    <a:moveTo>
                      <a:pt x="891" y="1"/>
                    </a:moveTo>
                    <a:cubicBezTo>
                      <a:pt x="411" y="1"/>
                      <a:pt x="23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7" y="1735"/>
                      <a:pt x="1758" y="1347"/>
                      <a:pt x="1758" y="868"/>
                    </a:cubicBezTo>
                    <a:cubicBezTo>
                      <a:pt x="1758" y="389"/>
                      <a:pt x="1370" y="1"/>
                      <a:pt x="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8" name="Google Shape;5328;p63"/>
              <p:cNvSpPr/>
              <p:nvPr/>
            </p:nvSpPr>
            <p:spPr>
              <a:xfrm>
                <a:off x="7292355" y="4373032"/>
                <a:ext cx="52476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53" extrusionOk="0">
                    <a:moveTo>
                      <a:pt x="172" y="1"/>
                    </a:moveTo>
                    <a:cubicBezTo>
                      <a:pt x="78" y="1"/>
                      <a:pt x="24" y="82"/>
                      <a:pt x="24" y="164"/>
                    </a:cubicBezTo>
                    <a:cubicBezTo>
                      <a:pt x="1" y="255"/>
                      <a:pt x="69" y="347"/>
                      <a:pt x="183" y="347"/>
                    </a:cubicBezTo>
                    <a:lnTo>
                      <a:pt x="3173" y="552"/>
                    </a:lnTo>
                    <a:lnTo>
                      <a:pt x="3196" y="552"/>
                    </a:lnTo>
                    <a:cubicBezTo>
                      <a:pt x="3288" y="552"/>
                      <a:pt x="3356" y="484"/>
                      <a:pt x="3356" y="392"/>
                    </a:cubicBezTo>
                    <a:cubicBezTo>
                      <a:pt x="3379" y="278"/>
                      <a:pt x="3310" y="210"/>
                      <a:pt x="3196" y="210"/>
                    </a:cubicBezTo>
                    <a:lnTo>
                      <a:pt x="206" y="4"/>
                    </a:lnTo>
                    <a:cubicBezTo>
                      <a:pt x="194" y="2"/>
                      <a:pt x="183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9" name="Google Shape;5329;p63"/>
              <p:cNvSpPr/>
              <p:nvPr/>
            </p:nvSpPr>
            <p:spPr>
              <a:xfrm>
                <a:off x="7271791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1576" y="341"/>
                    </a:moveTo>
                    <a:cubicBezTo>
                      <a:pt x="1622" y="341"/>
                      <a:pt x="1644" y="341"/>
                      <a:pt x="1667" y="364"/>
                    </a:cubicBezTo>
                    <a:cubicBezTo>
                      <a:pt x="1736" y="409"/>
                      <a:pt x="1804" y="501"/>
                      <a:pt x="1850" y="569"/>
                    </a:cubicBezTo>
                    <a:cubicBezTo>
                      <a:pt x="2032" y="889"/>
                      <a:pt x="2101" y="1231"/>
                      <a:pt x="2192" y="1596"/>
                    </a:cubicBezTo>
                    <a:cubicBezTo>
                      <a:pt x="2215" y="1710"/>
                      <a:pt x="2261" y="1847"/>
                      <a:pt x="2283" y="1961"/>
                    </a:cubicBezTo>
                    <a:lnTo>
                      <a:pt x="2215" y="1916"/>
                    </a:lnTo>
                    <a:cubicBezTo>
                      <a:pt x="1918" y="1528"/>
                      <a:pt x="1690" y="1094"/>
                      <a:pt x="1553" y="637"/>
                    </a:cubicBezTo>
                    <a:cubicBezTo>
                      <a:pt x="1507" y="501"/>
                      <a:pt x="1507" y="386"/>
                      <a:pt x="1530" y="364"/>
                    </a:cubicBezTo>
                    <a:cubicBezTo>
                      <a:pt x="1553" y="341"/>
                      <a:pt x="1576" y="341"/>
                      <a:pt x="1576" y="341"/>
                    </a:cubicBezTo>
                    <a:close/>
                    <a:moveTo>
                      <a:pt x="549" y="1162"/>
                    </a:moveTo>
                    <a:cubicBezTo>
                      <a:pt x="663" y="1162"/>
                      <a:pt x="777" y="1231"/>
                      <a:pt x="891" y="1299"/>
                    </a:cubicBezTo>
                    <a:cubicBezTo>
                      <a:pt x="1279" y="1550"/>
                      <a:pt x="1644" y="1824"/>
                      <a:pt x="1964" y="2144"/>
                    </a:cubicBezTo>
                    <a:cubicBezTo>
                      <a:pt x="1987" y="2167"/>
                      <a:pt x="2010" y="2190"/>
                      <a:pt x="2032" y="2212"/>
                    </a:cubicBezTo>
                    <a:cubicBezTo>
                      <a:pt x="1530" y="2121"/>
                      <a:pt x="982" y="1870"/>
                      <a:pt x="526" y="1505"/>
                    </a:cubicBezTo>
                    <a:cubicBezTo>
                      <a:pt x="389" y="1391"/>
                      <a:pt x="366" y="1322"/>
                      <a:pt x="366" y="1277"/>
                    </a:cubicBezTo>
                    <a:cubicBezTo>
                      <a:pt x="366" y="1208"/>
                      <a:pt x="457" y="1162"/>
                      <a:pt x="549" y="1162"/>
                    </a:cubicBezTo>
                    <a:close/>
                    <a:moveTo>
                      <a:pt x="1594" y="1"/>
                    </a:moveTo>
                    <a:cubicBezTo>
                      <a:pt x="1495" y="1"/>
                      <a:pt x="1397" y="29"/>
                      <a:pt x="1325" y="90"/>
                    </a:cubicBezTo>
                    <a:cubicBezTo>
                      <a:pt x="1211" y="181"/>
                      <a:pt x="1097" y="364"/>
                      <a:pt x="1211" y="752"/>
                    </a:cubicBezTo>
                    <a:cubicBezTo>
                      <a:pt x="1279" y="911"/>
                      <a:pt x="1348" y="1071"/>
                      <a:pt x="1416" y="1231"/>
                    </a:cubicBezTo>
                    <a:cubicBezTo>
                      <a:pt x="1302" y="1162"/>
                      <a:pt x="1188" y="1071"/>
                      <a:pt x="1074" y="1003"/>
                    </a:cubicBezTo>
                    <a:cubicBezTo>
                      <a:pt x="937" y="911"/>
                      <a:pt x="754" y="820"/>
                      <a:pt x="549" y="820"/>
                    </a:cubicBezTo>
                    <a:cubicBezTo>
                      <a:pt x="320" y="820"/>
                      <a:pt x="47" y="980"/>
                      <a:pt x="24" y="1231"/>
                    </a:cubicBezTo>
                    <a:cubicBezTo>
                      <a:pt x="1" y="1505"/>
                      <a:pt x="229" y="1710"/>
                      <a:pt x="320" y="1756"/>
                    </a:cubicBezTo>
                    <a:cubicBezTo>
                      <a:pt x="594" y="2007"/>
                      <a:pt x="982" y="2235"/>
                      <a:pt x="1416" y="2395"/>
                    </a:cubicBezTo>
                    <a:cubicBezTo>
                      <a:pt x="1416" y="2486"/>
                      <a:pt x="1485" y="2578"/>
                      <a:pt x="1576" y="2578"/>
                    </a:cubicBezTo>
                    <a:lnTo>
                      <a:pt x="2466" y="2669"/>
                    </a:lnTo>
                    <a:cubicBezTo>
                      <a:pt x="2512" y="2692"/>
                      <a:pt x="2535" y="2692"/>
                      <a:pt x="2557" y="2692"/>
                    </a:cubicBezTo>
                    <a:lnTo>
                      <a:pt x="2626" y="2692"/>
                    </a:lnTo>
                    <a:lnTo>
                      <a:pt x="4726" y="2897"/>
                    </a:lnTo>
                    <a:lnTo>
                      <a:pt x="4749" y="2897"/>
                    </a:lnTo>
                    <a:cubicBezTo>
                      <a:pt x="4817" y="2897"/>
                      <a:pt x="4908" y="2829"/>
                      <a:pt x="4908" y="2737"/>
                    </a:cubicBezTo>
                    <a:cubicBezTo>
                      <a:pt x="4931" y="2646"/>
                      <a:pt x="4863" y="2555"/>
                      <a:pt x="4749" y="2555"/>
                    </a:cubicBezTo>
                    <a:lnTo>
                      <a:pt x="2786" y="2372"/>
                    </a:lnTo>
                    <a:cubicBezTo>
                      <a:pt x="2671" y="2098"/>
                      <a:pt x="2603" y="1824"/>
                      <a:pt x="2535" y="1528"/>
                    </a:cubicBezTo>
                    <a:cubicBezTo>
                      <a:pt x="2443" y="1140"/>
                      <a:pt x="2352" y="752"/>
                      <a:pt x="2146" y="409"/>
                    </a:cubicBezTo>
                    <a:cubicBezTo>
                      <a:pt x="2055" y="272"/>
                      <a:pt x="1987" y="158"/>
                      <a:pt x="1850" y="67"/>
                    </a:cubicBezTo>
                    <a:cubicBezTo>
                      <a:pt x="1774" y="24"/>
                      <a:pt x="1684" y="1"/>
                      <a:pt x="15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0" name="Google Shape;5330;p63"/>
              <p:cNvSpPr/>
              <p:nvPr/>
            </p:nvSpPr>
            <p:spPr>
              <a:xfrm>
                <a:off x="7661408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503" y="1"/>
                    </a:moveTo>
                    <a:cubicBezTo>
                      <a:pt x="1" y="1073"/>
                      <a:pt x="138" y="2146"/>
                      <a:pt x="617" y="3151"/>
                    </a:cubicBezTo>
                    <a:cubicBezTo>
                      <a:pt x="1758" y="3059"/>
                      <a:pt x="2261" y="2922"/>
                      <a:pt x="3219" y="2717"/>
                    </a:cubicBezTo>
                    <a:cubicBezTo>
                      <a:pt x="3219" y="2717"/>
                      <a:pt x="3790" y="663"/>
                      <a:pt x="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1" name="Google Shape;5331;p63"/>
              <p:cNvSpPr/>
              <p:nvPr/>
            </p:nvSpPr>
            <p:spPr>
              <a:xfrm>
                <a:off x="7521807" y="4330707"/>
                <a:ext cx="149880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51" h="6321" extrusionOk="0">
                    <a:moveTo>
                      <a:pt x="6180" y="1"/>
                    </a:moveTo>
                    <a:cubicBezTo>
                      <a:pt x="6086" y="1"/>
                      <a:pt x="5987" y="5"/>
                      <a:pt x="5885" y="13"/>
                    </a:cubicBezTo>
                    <a:cubicBezTo>
                      <a:pt x="4401" y="127"/>
                      <a:pt x="3671" y="1383"/>
                      <a:pt x="3762" y="2022"/>
                    </a:cubicBezTo>
                    <a:cubicBezTo>
                      <a:pt x="3625" y="1702"/>
                      <a:pt x="3397" y="1268"/>
                      <a:pt x="2598" y="926"/>
                    </a:cubicBezTo>
                    <a:cubicBezTo>
                      <a:pt x="2349" y="816"/>
                      <a:pt x="2095" y="764"/>
                      <a:pt x="1847" y="764"/>
                    </a:cubicBezTo>
                    <a:cubicBezTo>
                      <a:pt x="869" y="764"/>
                      <a:pt x="0" y="1563"/>
                      <a:pt x="19" y="2638"/>
                    </a:cubicBezTo>
                    <a:lnTo>
                      <a:pt x="41" y="6039"/>
                    </a:lnTo>
                    <a:cubicBezTo>
                      <a:pt x="41" y="6039"/>
                      <a:pt x="2326" y="6320"/>
                      <a:pt x="5518" y="6320"/>
                    </a:cubicBezTo>
                    <a:cubicBezTo>
                      <a:pt x="6782" y="6320"/>
                      <a:pt x="8188" y="6276"/>
                      <a:pt x="9651" y="6153"/>
                    </a:cubicBezTo>
                    <a:cubicBezTo>
                      <a:pt x="9172" y="5149"/>
                      <a:pt x="9035" y="4076"/>
                      <a:pt x="9537" y="3003"/>
                    </a:cubicBezTo>
                    <a:cubicBezTo>
                      <a:pt x="8761" y="2843"/>
                      <a:pt x="8738" y="2843"/>
                      <a:pt x="8418" y="2821"/>
                    </a:cubicBezTo>
                    <a:cubicBezTo>
                      <a:pt x="8418" y="2821"/>
                      <a:pt x="8694" y="1"/>
                      <a:pt x="6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2" name="Google Shape;5332;p63"/>
              <p:cNvSpPr/>
              <p:nvPr/>
            </p:nvSpPr>
            <p:spPr>
              <a:xfrm>
                <a:off x="7539809" y="4376278"/>
                <a:ext cx="26960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36" extrusionOk="0">
                    <a:moveTo>
                      <a:pt x="868" y="1"/>
                    </a:moveTo>
                    <a:cubicBezTo>
                      <a:pt x="389" y="1"/>
                      <a:pt x="1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8" y="1735"/>
                      <a:pt x="1736" y="1347"/>
                      <a:pt x="1736" y="868"/>
                    </a:cubicBezTo>
                    <a:cubicBezTo>
                      <a:pt x="1736" y="389"/>
                      <a:pt x="1348" y="1"/>
                      <a:pt x="8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3" name="Google Shape;5333;p63"/>
              <p:cNvSpPr/>
              <p:nvPr/>
            </p:nvSpPr>
            <p:spPr>
              <a:xfrm>
                <a:off x="7521730" y="4419503"/>
                <a:ext cx="190879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1529" extrusionOk="0">
                    <a:moveTo>
                      <a:pt x="12112" y="1"/>
                    </a:moveTo>
                    <a:cubicBezTo>
                      <a:pt x="12108" y="1"/>
                      <a:pt x="12103" y="1"/>
                      <a:pt x="12098" y="2"/>
                    </a:cubicBezTo>
                    <a:cubicBezTo>
                      <a:pt x="9371" y="447"/>
                      <a:pt x="6634" y="568"/>
                      <a:pt x="4455" y="568"/>
                    </a:cubicBezTo>
                    <a:cubicBezTo>
                      <a:pt x="1820" y="568"/>
                      <a:pt x="1" y="390"/>
                      <a:pt x="1" y="390"/>
                    </a:cubicBezTo>
                    <a:lnTo>
                      <a:pt x="1" y="390"/>
                    </a:lnTo>
                    <a:lnTo>
                      <a:pt x="24" y="1144"/>
                    </a:lnTo>
                    <a:cubicBezTo>
                      <a:pt x="24" y="1144"/>
                      <a:pt x="2659" y="1529"/>
                      <a:pt x="5844" y="1529"/>
                    </a:cubicBezTo>
                    <a:cubicBezTo>
                      <a:pt x="7862" y="1529"/>
                      <a:pt x="10100" y="1374"/>
                      <a:pt x="12030" y="870"/>
                    </a:cubicBezTo>
                    <a:cubicBezTo>
                      <a:pt x="12030" y="870"/>
                      <a:pt x="12290" y="1"/>
                      <a:pt x="12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4" name="Google Shape;5334;p63"/>
              <p:cNvSpPr/>
              <p:nvPr/>
            </p:nvSpPr>
            <p:spPr>
              <a:xfrm>
                <a:off x="7602216" y="4373032"/>
                <a:ext cx="52119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53" extrusionOk="0">
                    <a:moveTo>
                      <a:pt x="3202" y="1"/>
                    </a:moveTo>
                    <a:cubicBezTo>
                      <a:pt x="3192" y="1"/>
                      <a:pt x="3182" y="2"/>
                      <a:pt x="3173" y="4"/>
                    </a:cubicBezTo>
                    <a:lnTo>
                      <a:pt x="160" y="210"/>
                    </a:lnTo>
                    <a:cubicBezTo>
                      <a:pt x="69" y="210"/>
                      <a:pt x="0" y="278"/>
                      <a:pt x="0" y="392"/>
                    </a:cubicBezTo>
                    <a:cubicBezTo>
                      <a:pt x="0" y="484"/>
                      <a:pt x="91" y="552"/>
                      <a:pt x="183" y="552"/>
                    </a:cubicBezTo>
                    <a:lnTo>
                      <a:pt x="3196" y="347"/>
                    </a:lnTo>
                    <a:cubicBezTo>
                      <a:pt x="3287" y="347"/>
                      <a:pt x="3355" y="255"/>
                      <a:pt x="3355" y="164"/>
                    </a:cubicBezTo>
                    <a:cubicBezTo>
                      <a:pt x="3355" y="82"/>
                      <a:pt x="3282" y="1"/>
                      <a:pt x="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5" name="Google Shape;5335;p63"/>
              <p:cNvSpPr/>
              <p:nvPr/>
            </p:nvSpPr>
            <p:spPr>
              <a:xfrm>
                <a:off x="7598659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3333" y="341"/>
                    </a:moveTo>
                    <a:cubicBezTo>
                      <a:pt x="3356" y="341"/>
                      <a:pt x="3379" y="341"/>
                      <a:pt x="3379" y="364"/>
                    </a:cubicBezTo>
                    <a:cubicBezTo>
                      <a:pt x="3425" y="386"/>
                      <a:pt x="3425" y="501"/>
                      <a:pt x="3379" y="637"/>
                    </a:cubicBezTo>
                    <a:cubicBezTo>
                      <a:pt x="3219" y="1094"/>
                      <a:pt x="2991" y="1528"/>
                      <a:pt x="2694" y="1916"/>
                    </a:cubicBezTo>
                    <a:cubicBezTo>
                      <a:pt x="2675" y="1934"/>
                      <a:pt x="2657" y="1938"/>
                      <a:pt x="2651" y="1951"/>
                    </a:cubicBezTo>
                    <a:lnTo>
                      <a:pt x="2651" y="1951"/>
                    </a:lnTo>
                    <a:cubicBezTo>
                      <a:pt x="2673" y="1840"/>
                      <a:pt x="2695" y="1729"/>
                      <a:pt x="2717" y="1596"/>
                    </a:cubicBezTo>
                    <a:cubicBezTo>
                      <a:pt x="2808" y="1231"/>
                      <a:pt x="2900" y="889"/>
                      <a:pt x="3082" y="569"/>
                    </a:cubicBezTo>
                    <a:cubicBezTo>
                      <a:pt x="3128" y="501"/>
                      <a:pt x="3174" y="409"/>
                      <a:pt x="3242" y="364"/>
                    </a:cubicBezTo>
                    <a:cubicBezTo>
                      <a:pt x="3288" y="341"/>
                      <a:pt x="3311" y="341"/>
                      <a:pt x="3333" y="341"/>
                    </a:cubicBezTo>
                    <a:close/>
                    <a:moveTo>
                      <a:pt x="4383" y="1162"/>
                    </a:moveTo>
                    <a:cubicBezTo>
                      <a:pt x="4452" y="1162"/>
                      <a:pt x="4543" y="1208"/>
                      <a:pt x="4543" y="1277"/>
                    </a:cubicBezTo>
                    <a:cubicBezTo>
                      <a:pt x="4566" y="1322"/>
                      <a:pt x="4543" y="1391"/>
                      <a:pt x="4383" y="1505"/>
                    </a:cubicBezTo>
                    <a:cubicBezTo>
                      <a:pt x="3950" y="1870"/>
                      <a:pt x="3402" y="2121"/>
                      <a:pt x="2877" y="2212"/>
                    </a:cubicBezTo>
                    <a:cubicBezTo>
                      <a:pt x="2900" y="2190"/>
                      <a:pt x="2922" y="2167"/>
                      <a:pt x="2945" y="2144"/>
                    </a:cubicBezTo>
                    <a:cubicBezTo>
                      <a:pt x="3288" y="1824"/>
                      <a:pt x="3630" y="1550"/>
                      <a:pt x="4018" y="1299"/>
                    </a:cubicBezTo>
                    <a:cubicBezTo>
                      <a:pt x="4132" y="1231"/>
                      <a:pt x="4269" y="1162"/>
                      <a:pt x="4383" y="1162"/>
                    </a:cubicBezTo>
                    <a:close/>
                    <a:moveTo>
                      <a:pt x="3326" y="1"/>
                    </a:moveTo>
                    <a:cubicBezTo>
                      <a:pt x="3237" y="1"/>
                      <a:pt x="3146" y="24"/>
                      <a:pt x="3059" y="67"/>
                    </a:cubicBezTo>
                    <a:cubicBezTo>
                      <a:pt x="2945" y="158"/>
                      <a:pt x="2854" y="272"/>
                      <a:pt x="2786" y="409"/>
                    </a:cubicBezTo>
                    <a:cubicBezTo>
                      <a:pt x="2557" y="752"/>
                      <a:pt x="2489" y="1140"/>
                      <a:pt x="2397" y="1528"/>
                    </a:cubicBezTo>
                    <a:cubicBezTo>
                      <a:pt x="2329" y="1824"/>
                      <a:pt x="2261" y="2098"/>
                      <a:pt x="2124" y="2372"/>
                    </a:cubicBezTo>
                    <a:lnTo>
                      <a:pt x="161" y="2555"/>
                    </a:lnTo>
                    <a:cubicBezTo>
                      <a:pt x="69" y="2555"/>
                      <a:pt x="1" y="2646"/>
                      <a:pt x="1" y="2737"/>
                    </a:cubicBezTo>
                    <a:cubicBezTo>
                      <a:pt x="24" y="2829"/>
                      <a:pt x="92" y="2897"/>
                      <a:pt x="183" y="2897"/>
                    </a:cubicBezTo>
                    <a:lnTo>
                      <a:pt x="206" y="2897"/>
                    </a:lnTo>
                    <a:lnTo>
                      <a:pt x="2306" y="2692"/>
                    </a:lnTo>
                    <a:cubicBezTo>
                      <a:pt x="2321" y="2692"/>
                      <a:pt x="2337" y="2702"/>
                      <a:pt x="2345" y="2702"/>
                    </a:cubicBezTo>
                    <a:cubicBezTo>
                      <a:pt x="2349" y="2702"/>
                      <a:pt x="2352" y="2699"/>
                      <a:pt x="2352" y="2692"/>
                    </a:cubicBezTo>
                    <a:cubicBezTo>
                      <a:pt x="2397" y="2692"/>
                      <a:pt x="2420" y="2692"/>
                      <a:pt x="2443" y="2669"/>
                    </a:cubicBezTo>
                    <a:lnTo>
                      <a:pt x="3356" y="2578"/>
                    </a:lnTo>
                    <a:cubicBezTo>
                      <a:pt x="3447" y="2578"/>
                      <a:pt x="3516" y="2486"/>
                      <a:pt x="3516" y="2395"/>
                    </a:cubicBezTo>
                    <a:cubicBezTo>
                      <a:pt x="3927" y="2235"/>
                      <a:pt x="4315" y="2007"/>
                      <a:pt x="4612" y="1756"/>
                    </a:cubicBezTo>
                    <a:cubicBezTo>
                      <a:pt x="4680" y="1710"/>
                      <a:pt x="4931" y="1505"/>
                      <a:pt x="4885" y="1231"/>
                    </a:cubicBezTo>
                    <a:cubicBezTo>
                      <a:pt x="4863" y="980"/>
                      <a:pt x="4612" y="820"/>
                      <a:pt x="4383" y="820"/>
                    </a:cubicBezTo>
                    <a:cubicBezTo>
                      <a:pt x="4178" y="820"/>
                      <a:pt x="3995" y="911"/>
                      <a:pt x="3835" y="1003"/>
                    </a:cubicBezTo>
                    <a:cubicBezTo>
                      <a:pt x="3721" y="1071"/>
                      <a:pt x="3630" y="1162"/>
                      <a:pt x="3516" y="1231"/>
                    </a:cubicBezTo>
                    <a:cubicBezTo>
                      <a:pt x="3584" y="1071"/>
                      <a:pt x="3653" y="911"/>
                      <a:pt x="3699" y="752"/>
                    </a:cubicBezTo>
                    <a:cubicBezTo>
                      <a:pt x="3835" y="364"/>
                      <a:pt x="3721" y="181"/>
                      <a:pt x="3607" y="90"/>
                    </a:cubicBezTo>
                    <a:cubicBezTo>
                      <a:pt x="3523" y="29"/>
                      <a:pt x="3426" y="1"/>
                      <a:pt x="3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6" name="Google Shape;5336;p63"/>
              <p:cNvSpPr/>
              <p:nvPr/>
            </p:nvSpPr>
            <p:spPr>
              <a:xfrm>
                <a:off x="7536268" y="3459842"/>
                <a:ext cx="148544" cy="8190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5274" fill="none" extrusionOk="0">
                    <a:moveTo>
                      <a:pt x="9564" y="0"/>
                    </a:moveTo>
                    <a:cubicBezTo>
                      <a:pt x="9108" y="1963"/>
                      <a:pt x="7693" y="3698"/>
                      <a:pt x="5821" y="4474"/>
                    </a:cubicBezTo>
                    <a:cubicBezTo>
                      <a:pt x="3972" y="5273"/>
                      <a:pt x="1735" y="5090"/>
                      <a:pt x="1" y="4040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7" name="Google Shape;5337;p63"/>
              <p:cNvSpPr/>
              <p:nvPr/>
            </p:nvSpPr>
            <p:spPr>
              <a:xfrm>
                <a:off x="7674175" y="3112049"/>
                <a:ext cx="144289" cy="301686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19426" fill="none" extrusionOk="0">
                    <a:moveTo>
                      <a:pt x="1" y="138"/>
                    </a:moveTo>
                    <a:cubicBezTo>
                      <a:pt x="2397" y="1"/>
                      <a:pt x="4657" y="1484"/>
                      <a:pt x="6163" y="3379"/>
                    </a:cubicBezTo>
                    <a:cubicBezTo>
                      <a:pt x="8400" y="6209"/>
                      <a:pt x="9291" y="10021"/>
                      <a:pt x="8537" y="13536"/>
                    </a:cubicBezTo>
                    <a:cubicBezTo>
                      <a:pt x="8195" y="15157"/>
                      <a:pt x="7487" y="16732"/>
                      <a:pt x="6232" y="17827"/>
                    </a:cubicBezTo>
                    <a:cubicBezTo>
                      <a:pt x="4999" y="18923"/>
                      <a:pt x="3173" y="19425"/>
                      <a:pt x="1644" y="18832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8" name="Google Shape;5338;p63"/>
              <p:cNvSpPr/>
              <p:nvPr/>
            </p:nvSpPr>
            <p:spPr>
              <a:xfrm>
                <a:off x="7184580" y="3064909"/>
                <a:ext cx="76237" cy="181142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1664" fill="none" extrusionOk="0">
                    <a:moveTo>
                      <a:pt x="4908" y="0"/>
                    </a:moveTo>
                    <a:cubicBezTo>
                      <a:pt x="1804" y="1986"/>
                      <a:pt x="1" y="5843"/>
                      <a:pt x="457" y="9495"/>
                    </a:cubicBezTo>
                    <a:cubicBezTo>
                      <a:pt x="526" y="9998"/>
                      <a:pt x="640" y="10523"/>
                      <a:pt x="914" y="10933"/>
                    </a:cubicBezTo>
                    <a:cubicBezTo>
                      <a:pt x="1211" y="11367"/>
                      <a:pt x="1736" y="11664"/>
                      <a:pt x="2238" y="11550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9" name="Google Shape;5339;p63"/>
              <p:cNvSpPr/>
              <p:nvPr/>
            </p:nvSpPr>
            <p:spPr>
              <a:xfrm>
                <a:off x="7229964" y="3350294"/>
                <a:ext cx="119829" cy="165193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0637" fill="none" extrusionOk="0">
                    <a:moveTo>
                      <a:pt x="7715" y="9815"/>
                    </a:moveTo>
                    <a:cubicBezTo>
                      <a:pt x="7327" y="10409"/>
                      <a:pt x="6620" y="10637"/>
                      <a:pt x="5981" y="10546"/>
                    </a:cubicBezTo>
                    <a:cubicBezTo>
                      <a:pt x="5342" y="10454"/>
                      <a:pt x="4748" y="10089"/>
                      <a:pt x="4223" y="9655"/>
                    </a:cubicBezTo>
                    <a:cubicBezTo>
                      <a:pt x="1530" y="7510"/>
                      <a:pt x="1" y="3675"/>
                      <a:pt x="366" y="0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0" name="Google Shape;5340;p63"/>
              <p:cNvSpPr/>
              <p:nvPr/>
            </p:nvSpPr>
            <p:spPr>
              <a:xfrm>
                <a:off x="7191320" y="2974078"/>
                <a:ext cx="611494" cy="563289"/>
              </a:xfrm>
              <a:custGeom>
                <a:avLst/>
                <a:gdLst/>
                <a:ahLst/>
                <a:cxnLst/>
                <a:rect l="l" t="t" r="r" b="b"/>
                <a:pathLst>
                  <a:path w="39375" h="36271" extrusionOk="0">
                    <a:moveTo>
                      <a:pt x="16909" y="1"/>
                    </a:moveTo>
                    <a:cubicBezTo>
                      <a:pt x="14402" y="1"/>
                      <a:pt x="13125" y="1237"/>
                      <a:pt x="13125" y="1237"/>
                    </a:cubicBezTo>
                    <a:cubicBezTo>
                      <a:pt x="13125" y="1237"/>
                      <a:pt x="12415" y="999"/>
                      <a:pt x="11322" y="999"/>
                    </a:cubicBezTo>
                    <a:cubicBezTo>
                      <a:pt x="10123" y="999"/>
                      <a:pt x="8464" y="1286"/>
                      <a:pt x="6780" y="2493"/>
                    </a:cubicBezTo>
                    <a:cubicBezTo>
                      <a:pt x="3538" y="4798"/>
                      <a:pt x="4223" y="6099"/>
                      <a:pt x="4223" y="6099"/>
                    </a:cubicBezTo>
                    <a:cubicBezTo>
                      <a:pt x="2283" y="7537"/>
                      <a:pt x="731" y="10459"/>
                      <a:pt x="366" y="13061"/>
                    </a:cubicBezTo>
                    <a:cubicBezTo>
                      <a:pt x="1" y="15686"/>
                      <a:pt x="1735" y="16987"/>
                      <a:pt x="1735" y="16987"/>
                    </a:cubicBezTo>
                    <a:cubicBezTo>
                      <a:pt x="1735" y="16987"/>
                      <a:pt x="1667" y="19041"/>
                      <a:pt x="1849" y="21095"/>
                    </a:cubicBezTo>
                    <a:cubicBezTo>
                      <a:pt x="2032" y="23150"/>
                      <a:pt x="2397" y="26459"/>
                      <a:pt x="4223" y="29746"/>
                    </a:cubicBezTo>
                    <a:cubicBezTo>
                      <a:pt x="6518" y="33861"/>
                      <a:pt x="8916" y="34135"/>
                      <a:pt x="9514" y="34135"/>
                    </a:cubicBezTo>
                    <a:cubicBezTo>
                      <a:pt x="9606" y="34135"/>
                      <a:pt x="9656" y="34129"/>
                      <a:pt x="9656" y="34129"/>
                    </a:cubicBezTo>
                    <a:cubicBezTo>
                      <a:pt x="11592" y="35932"/>
                      <a:pt x="13988" y="36012"/>
                      <a:pt x="17179" y="36012"/>
                    </a:cubicBezTo>
                    <a:cubicBezTo>
                      <a:pt x="17490" y="36012"/>
                      <a:pt x="17809" y="36011"/>
                      <a:pt x="18135" y="36011"/>
                    </a:cubicBezTo>
                    <a:cubicBezTo>
                      <a:pt x="19631" y="36011"/>
                      <a:pt x="21291" y="36027"/>
                      <a:pt x="23145" y="36206"/>
                    </a:cubicBezTo>
                    <a:cubicBezTo>
                      <a:pt x="23604" y="36250"/>
                      <a:pt x="24035" y="36270"/>
                      <a:pt x="24439" y="36270"/>
                    </a:cubicBezTo>
                    <a:cubicBezTo>
                      <a:pt x="29674" y="36270"/>
                      <a:pt x="30584" y="32824"/>
                      <a:pt x="32024" y="32485"/>
                    </a:cubicBezTo>
                    <a:cubicBezTo>
                      <a:pt x="33577" y="32097"/>
                      <a:pt x="35768" y="25934"/>
                      <a:pt x="35768" y="25934"/>
                    </a:cubicBezTo>
                    <a:cubicBezTo>
                      <a:pt x="39374" y="24131"/>
                      <a:pt x="38758" y="18539"/>
                      <a:pt x="37000" y="14248"/>
                    </a:cubicBezTo>
                    <a:cubicBezTo>
                      <a:pt x="35083" y="9477"/>
                      <a:pt x="29788" y="8016"/>
                      <a:pt x="29788" y="8016"/>
                    </a:cubicBezTo>
                    <a:cubicBezTo>
                      <a:pt x="24015" y="1534"/>
                      <a:pt x="19700" y="1"/>
                      <a:pt x="169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1" name="Google Shape;5341;p63"/>
              <p:cNvSpPr/>
              <p:nvPr/>
            </p:nvSpPr>
            <p:spPr>
              <a:xfrm>
                <a:off x="7386307" y="3421912"/>
                <a:ext cx="114860" cy="18929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2189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9587"/>
                    </a:lnTo>
                    <a:cubicBezTo>
                      <a:pt x="0" y="11573"/>
                      <a:pt x="1598" y="12189"/>
                      <a:pt x="3584" y="12189"/>
                    </a:cubicBezTo>
                    <a:lnTo>
                      <a:pt x="3789" y="12189"/>
                    </a:lnTo>
                    <a:cubicBezTo>
                      <a:pt x="5775" y="12189"/>
                      <a:pt x="7396" y="11573"/>
                      <a:pt x="7396" y="9587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2" name="Google Shape;5342;p63"/>
              <p:cNvSpPr/>
              <p:nvPr/>
            </p:nvSpPr>
            <p:spPr>
              <a:xfrm>
                <a:off x="7386307" y="3421912"/>
                <a:ext cx="114860" cy="129738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354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7601"/>
                    </a:lnTo>
                    <a:cubicBezTo>
                      <a:pt x="1960" y="8175"/>
                      <a:pt x="3697" y="8354"/>
                      <a:pt x="5115" y="8354"/>
                    </a:cubicBezTo>
                    <a:cubicBezTo>
                      <a:pt x="6010" y="8354"/>
                      <a:pt x="6778" y="8283"/>
                      <a:pt x="7396" y="8194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3" name="Google Shape;5343;p63"/>
              <p:cNvSpPr/>
              <p:nvPr/>
            </p:nvSpPr>
            <p:spPr>
              <a:xfrm>
                <a:off x="7616039" y="3351288"/>
                <a:ext cx="144289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9140" extrusionOk="0">
                    <a:moveTo>
                      <a:pt x="4654" y="0"/>
                    </a:moveTo>
                    <a:cubicBezTo>
                      <a:pt x="2235" y="0"/>
                      <a:pt x="225" y="1923"/>
                      <a:pt x="114" y="4365"/>
                    </a:cubicBezTo>
                    <a:cubicBezTo>
                      <a:pt x="0" y="6898"/>
                      <a:pt x="1940" y="9021"/>
                      <a:pt x="4451" y="9135"/>
                    </a:cubicBezTo>
                    <a:cubicBezTo>
                      <a:pt x="4521" y="9138"/>
                      <a:pt x="4590" y="9140"/>
                      <a:pt x="4659" y="9140"/>
                    </a:cubicBezTo>
                    <a:cubicBezTo>
                      <a:pt x="7078" y="9140"/>
                      <a:pt x="9088" y="7216"/>
                      <a:pt x="9199" y="4775"/>
                    </a:cubicBezTo>
                    <a:cubicBezTo>
                      <a:pt x="9290" y="2242"/>
                      <a:pt x="7350" y="119"/>
                      <a:pt x="4862" y="5"/>
                    </a:cubicBezTo>
                    <a:cubicBezTo>
                      <a:pt x="4792" y="2"/>
                      <a:pt x="4723" y="0"/>
                      <a:pt x="4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4" name="Google Shape;5344;p63"/>
              <p:cNvSpPr/>
              <p:nvPr/>
            </p:nvSpPr>
            <p:spPr>
              <a:xfrm>
                <a:off x="7625964" y="3398148"/>
                <a:ext cx="121243" cy="40922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635" extrusionOk="0">
                    <a:moveTo>
                      <a:pt x="3150" y="1"/>
                    </a:moveTo>
                    <a:lnTo>
                      <a:pt x="2602" y="24"/>
                    </a:lnTo>
                    <a:cubicBezTo>
                      <a:pt x="2420" y="24"/>
                      <a:pt x="2260" y="92"/>
                      <a:pt x="2077" y="115"/>
                    </a:cubicBezTo>
                    <a:cubicBezTo>
                      <a:pt x="1712" y="161"/>
                      <a:pt x="1393" y="320"/>
                      <a:pt x="1050" y="434"/>
                    </a:cubicBezTo>
                    <a:cubicBezTo>
                      <a:pt x="868" y="480"/>
                      <a:pt x="731" y="594"/>
                      <a:pt x="571" y="663"/>
                    </a:cubicBezTo>
                    <a:lnTo>
                      <a:pt x="92" y="914"/>
                    </a:lnTo>
                    <a:cubicBezTo>
                      <a:pt x="23" y="959"/>
                      <a:pt x="0" y="1028"/>
                      <a:pt x="46" y="1119"/>
                    </a:cubicBezTo>
                    <a:cubicBezTo>
                      <a:pt x="61" y="1163"/>
                      <a:pt x="104" y="1189"/>
                      <a:pt x="151" y="1189"/>
                    </a:cubicBezTo>
                    <a:cubicBezTo>
                      <a:pt x="177" y="1189"/>
                      <a:pt x="204" y="1181"/>
                      <a:pt x="229" y="1165"/>
                    </a:cubicBezTo>
                    <a:lnTo>
                      <a:pt x="251" y="1165"/>
                    </a:lnTo>
                    <a:lnTo>
                      <a:pt x="708" y="959"/>
                    </a:lnTo>
                    <a:cubicBezTo>
                      <a:pt x="868" y="891"/>
                      <a:pt x="1005" y="800"/>
                      <a:pt x="1187" y="754"/>
                    </a:cubicBezTo>
                    <a:cubicBezTo>
                      <a:pt x="1507" y="663"/>
                      <a:pt x="1804" y="526"/>
                      <a:pt x="2146" y="503"/>
                    </a:cubicBezTo>
                    <a:cubicBezTo>
                      <a:pt x="2450" y="440"/>
                      <a:pt x="2758" y="411"/>
                      <a:pt x="3064" y="411"/>
                    </a:cubicBezTo>
                    <a:cubicBezTo>
                      <a:pt x="3426" y="411"/>
                      <a:pt x="3786" y="452"/>
                      <a:pt x="4132" y="526"/>
                    </a:cubicBezTo>
                    <a:cubicBezTo>
                      <a:pt x="4794" y="663"/>
                      <a:pt x="5410" y="937"/>
                      <a:pt x="5981" y="1302"/>
                    </a:cubicBezTo>
                    <a:cubicBezTo>
                      <a:pt x="6528" y="1667"/>
                      <a:pt x="7076" y="2101"/>
                      <a:pt x="7533" y="2580"/>
                    </a:cubicBezTo>
                    <a:cubicBezTo>
                      <a:pt x="7570" y="2618"/>
                      <a:pt x="7615" y="2635"/>
                      <a:pt x="7655" y="2635"/>
                    </a:cubicBezTo>
                    <a:cubicBezTo>
                      <a:pt x="7688" y="2635"/>
                      <a:pt x="7718" y="2623"/>
                      <a:pt x="7738" y="2603"/>
                    </a:cubicBezTo>
                    <a:cubicBezTo>
                      <a:pt x="7807" y="2534"/>
                      <a:pt x="7807" y="2466"/>
                      <a:pt x="7761" y="2397"/>
                    </a:cubicBezTo>
                    <a:cubicBezTo>
                      <a:pt x="7556" y="2101"/>
                      <a:pt x="7304" y="1850"/>
                      <a:pt x="7053" y="1599"/>
                    </a:cubicBezTo>
                    <a:cubicBezTo>
                      <a:pt x="6780" y="1348"/>
                      <a:pt x="6506" y="1142"/>
                      <a:pt x="6209" y="937"/>
                    </a:cubicBezTo>
                    <a:cubicBezTo>
                      <a:pt x="5615" y="549"/>
                      <a:pt x="4931" y="252"/>
                      <a:pt x="4223" y="115"/>
                    </a:cubicBezTo>
                    <a:cubicBezTo>
                      <a:pt x="3881" y="24"/>
                      <a:pt x="3515" y="1"/>
                      <a:pt x="3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5" name="Google Shape;5345;p63"/>
              <p:cNvSpPr/>
              <p:nvPr/>
            </p:nvSpPr>
            <p:spPr>
              <a:xfrm>
                <a:off x="7602216" y="3417657"/>
                <a:ext cx="93941" cy="32442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089" extrusionOk="0">
                    <a:moveTo>
                      <a:pt x="2442" y="0"/>
                    </a:moveTo>
                    <a:cubicBezTo>
                      <a:pt x="2168" y="23"/>
                      <a:pt x="1872" y="23"/>
                      <a:pt x="1598" y="114"/>
                    </a:cubicBezTo>
                    <a:cubicBezTo>
                      <a:pt x="1324" y="160"/>
                      <a:pt x="1073" y="274"/>
                      <a:pt x="799" y="365"/>
                    </a:cubicBezTo>
                    <a:cubicBezTo>
                      <a:pt x="548" y="480"/>
                      <a:pt x="320" y="616"/>
                      <a:pt x="69" y="753"/>
                    </a:cubicBezTo>
                    <a:cubicBezTo>
                      <a:pt x="23" y="776"/>
                      <a:pt x="0" y="845"/>
                      <a:pt x="23" y="913"/>
                    </a:cubicBezTo>
                    <a:cubicBezTo>
                      <a:pt x="40" y="947"/>
                      <a:pt x="81" y="968"/>
                      <a:pt x="120" y="968"/>
                    </a:cubicBezTo>
                    <a:cubicBezTo>
                      <a:pt x="134" y="968"/>
                      <a:pt x="148" y="965"/>
                      <a:pt x="160" y="959"/>
                    </a:cubicBezTo>
                    <a:lnTo>
                      <a:pt x="183" y="959"/>
                    </a:lnTo>
                    <a:cubicBezTo>
                      <a:pt x="434" y="845"/>
                      <a:pt x="662" y="731"/>
                      <a:pt x="913" y="639"/>
                    </a:cubicBezTo>
                    <a:cubicBezTo>
                      <a:pt x="1164" y="571"/>
                      <a:pt x="1415" y="480"/>
                      <a:pt x="1666" y="457"/>
                    </a:cubicBezTo>
                    <a:cubicBezTo>
                      <a:pt x="1876" y="419"/>
                      <a:pt x="2090" y="400"/>
                      <a:pt x="2304" y="400"/>
                    </a:cubicBezTo>
                    <a:cubicBezTo>
                      <a:pt x="2603" y="400"/>
                      <a:pt x="2903" y="436"/>
                      <a:pt x="3196" y="502"/>
                    </a:cubicBezTo>
                    <a:cubicBezTo>
                      <a:pt x="3698" y="594"/>
                      <a:pt x="4177" y="822"/>
                      <a:pt x="4611" y="1096"/>
                    </a:cubicBezTo>
                    <a:cubicBezTo>
                      <a:pt x="5044" y="1370"/>
                      <a:pt x="5455" y="1689"/>
                      <a:pt x="5843" y="2054"/>
                    </a:cubicBezTo>
                    <a:cubicBezTo>
                      <a:pt x="5866" y="2077"/>
                      <a:pt x="5895" y="2089"/>
                      <a:pt x="5923" y="2089"/>
                    </a:cubicBezTo>
                    <a:cubicBezTo>
                      <a:pt x="5952" y="2089"/>
                      <a:pt x="5980" y="2077"/>
                      <a:pt x="6003" y="2054"/>
                    </a:cubicBezTo>
                    <a:cubicBezTo>
                      <a:pt x="6049" y="2009"/>
                      <a:pt x="6049" y="1940"/>
                      <a:pt x="6026" y="1918"/>
                    </a:cubicBezTo>
                    <a:cubicBezTo>
                      <a:pt x="5706" y="1438"/>
                      <a:pt x="5296" y="1050"/>
                      <a:pt x="4839" y="731"/>
                    </a:cubicBezTo>
                    <a:cubicBezTo>
                      <a:pt x="4383" y="411"/>
                      <a:pt x="3835" y="206"/>
                      <a:pt x="3287" y="92"/>
                    </a:cubicBezTo>
                    <a:cubicBezTo>
                      <a:pt x="3013" y="23"/>
                      <a:pt x="2716" y="0"/>
                      <a:pt x="24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6" name="Google Shape;5346;p63"/>
              <p:cNvSpPr/>
              <p:nvPr/>
            </p:nvSpPr>
            <p:spPr>
              <a:xfrm>
                <a:off x="7136011" y="3236600"/>
                <a:ext cx="161310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10387" h="9140" extrusionOk="0">
                    <a:moveTo>
                      <a:pt x="5223" y="0"/>
                    </a:moveTo>
                    <a:cubicBezTo>
                      <a:pt x="3539" y="0"/>
                      <a:pt x="1917" y="938"/>
                      <a:pt x="1119" y="2550"/>
                    </a:cubicBezTo>
                    <a:cubicBezTo>
                      <a:pt x="1" y="4810"/>
                      <a:pt x="937" y="7549"/>
                      <a:pt x="3174" y="8667"/>
                    </a:cubicBezTo>
                    <a:cubicBezTo>
                      <a:pt x="3821" y="8987"/>
                      <a:pt x="4505" y="9139"/>
                      <a:pt x="5179" y="9139"/>
                    </a:cubicBezTo>
                    <a:cubicBezTo>
                      <a:pt x="6858" y="9139"/>
                      <a:pt x="8470" y="8196"/>
                      <a:pt x="9268" y="6567"/>
                    </a:cubicBezTo>
                    <a:cubicBezTo>
                      <a:pt x="10386" y="4307"/>
                      <a:pt x="9473" y="1568"/>
                      <a:pt x="7236" y="473"/>
                    </a:cubicBezTo>
                    <a:cubicBezTo>
                      <a:pt x="6588" y="152"/>
                      <a:pt x="5901" y="0"/>
                      <a:pt x="5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7" name="Google Shape;5347;p63"/>
              <p:cNvSpPr/>
              <p:nvPr/>
            </p:nvSpPr>
            <p:spPr>
              <a:xfrm>
                <a:off x="7157989" y="3282373"/>
                <a:ext cx="117360" cy="49277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3173" extrusionOk="0">
                    <a:moveTo>
                      <a:pt x="2588" y="0"/>
                    </a:moveTo>
                    <a:cubicBezTo>
                      <a:pt x="2448" y="0"/>
                      <a:pt x="2308" y="5"/>
                      <a:pt x="2169" y="14"/>
                    </a:cubicBezTo>
                    <a:cubicBezTo>
                      <a:pt x="1804" y="59"/>
                      <a:pt x="1439" y="105"/>
                      <a:pt x="1097" y="196"/>
                    </a:cubicBezTo>
                    <a:cubicBezTo>
                      <a:pt x="754" y="288"/>
                      <a:pt x="412" y="402"/>
                      <a:pt x="92" y="562"/>
                    </a:cubicBezTo>
                    <a:cubicBezTo>
                      <a:pt x="24" y="584"/>
                      <a:pt x="1" y="653"/>
                      <a:pt x="24" y="744"/>
                    </a:cubicBezTo>
                    <a:cubicBezTo>
                      <a:pt x="43" y="801"/>
                      <a:pt x="92" y="841"/>
                      <a:pt x="160" y="841"/>
                    </a:cubicBezTo>
                    <a:cubicBezTo>
                      <a:pt x="175" y="841"/>
                      <a:pt x="190" y="840"/>
                      <a:pt x="206" y="835"/>
                    </a:cubicBezTo>
                    <a:cubicBezTo>
                      <a:pt x="846" y="607"/>
                      <a:pt x="1530" y="493"/>
                      <a:pt x="2192" y="447"/>
                    </a:cubicBezTo>
                    <a:cubicBezTo>
                      <a:pt x="2295" y="444"/>
                      <a:pt x="2398" y="442"/>
                      <a:pt x="2501" y="442"/>
                    </a:cubicBezTo>
                    <a:cubicBezTo>
                      <a:pt x="3065" y="442"/>
                      <a:pt x="3638" y="499"/>
                      <a:pt x="4178" y="653"/>
                    </a:cubicBezTo>
                    <a:cubicBezTo>
                      <a:pt x="4817" y="835"/>
                      <a:pt x="5411" y="1155"/>
                      <a:pt x="5936" y="1589"/>
                    </a:cubicBezTo>
                    <a:cubicBezTo>
                      <a:pt x="6209" y="1794"/>
                      <a:pt x="6415" y="2045"/>
                      <a:pt x="6643" y="2296"/>
                    </a:cubicBezTo>
                    <a:cubicBezTo>
                      <a:pt x="6780" y="2410"/>
                      <a:pt x="6871" y="2547"/>
                      <a:pt x="6963" y="2684"/>
                    </a:cubicBezTo>
                    <a:lnTo>
                      <a:pt x="7259" y="3095"/>
                    </a:lnTo>
                    <a:lnTo>
                      <a:pt x="7282" y="3118"/>
                    </a:lnTo>
                    <a:cubicBezTo>
                      <a:pt x="7307" y="3156"/>
                      <a:pt x="7346" y="3173"/>
                      <a:pt x="7388" y="3173"/>
                    </a:cubicBezTo>
                    <a:cubicBezTo>
                      <a:pt x="7422" y="3173"/>
                      <a:pt x="7457" y="3161"/>
                      <a:pt x="7488" y="3141"/>
                    </a:cubicBezTo>
                    <a:cubicBezTo>
                      <a:pt x="7556" y="3095"/>
                      <a:pt x="7556" y="3004"/>
                      <a:pt x="7511" y="2935"/>
                    </a:cubicBezTo>
                    <a:lnTo>
                      <a:pt x="7237" y="2502"/>
                    </a:lnTo>
                    <a:cubicBezTo>
                      <a:pt x="7122" y="2365"/>
                      <a:pt x="7054" y="2182"/>
                      <a:pt x="6917" y="2068"/>
                    </a:cubicBezTo>
                    <a:cubicBezTo>
                      <a:pt x="6689" y="1794"/>
                      <a:pt x="6461" y="1520"/>
                      <a:pt x="6164" y="1292"/>
                    </a:cubicBezTo>
                    <a:cubicBezTo>
                      <a:pt x="6027" y="1178"/>
                      <a:pt x="5913" y="1041"/>
                      <a:pt x="5753" y="950"/>
                    </a:cubicBezTo>
                    <a:lnTo>
                      <a:pt x="5296" y="676"/>
                    </a:lnTo>
                    <a:cubicBezTo>
                      <a:pt x="4977" y="516"/>
                      <a:pt x="4657" y="333"/>
                      <a:pt x="4292" y="242"/>
                    </a:cubicBezTo>
                    <a:cubicBezTo>
                      <a:pt x="3742" y="77"/>
                      <a:pt x="3162" y="0"/>
                      <a:pt x="2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8" name="Google Shape;5348;p63"/>
              <p:cNvSpPr/>
              <p:nvPr/>
            </p:nvSpPr>
            <p:spPr>
              <a:xfrm>
                <a:off x="7196990" y="3318531"/>
                <a:ext cx="91115" cy="3888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504" extrusionOk="0">
                    <a:moveTo>
                      <a:pt x="2028" y="0"/>
                    </a:moveTo>
                    <a:cubicBezTo>
                      <a:pt x="1914" y="0"/>
                      <a:pt x="1802" y="5"/>
                      <a:pt x="1690" y="14"/>
                    </a:cubicBezTo>
                    <a:cubicBezTo>
                      <a:pt x="1119" y="60"/>
                      <a:pt x="571" y="197"/>
                      <a:pt x="69" y="470"/>
                    </a:cubicBezTo>
                    <a:cubicBezTo>
                      <a:pt x="24" y="493"/>
                      <a:pt x="1" y="539"/>
                      <a:pt x="24" y="607"/>
                    </a:cubicBezTo>
                    <a:cubicBezTo>
                      <a:pt x="24" y="645"/>
                      <a:pt x="69" y="682"/>
                      <a:pt x="123" y="682"/>
                    </a:cubicBezTo>
                    <a:cubicBezTo>
                      <a:pt x="135" y="682"/>
                      <a:pt x="148" y="680"/>
                      <a:pt x="161" y="676"/>
                    </a:cubicBezTo>
                    <a:cubicBezTo>
                      <a:pt x="663" y="562"/>
                      <a:pt x="1188" y="470"/>
                      <a:pt x="1713" y="448"/>
                    </a:cubicBezTo>
                    <a:cubicBezTo>
                      <a:pt x="1838" y="436"/>
                      <a:pt x="1965" y="431"/>
                      <a:pt x="2093" y="431"/>
                    </a:cubicBezTo>
                    <a:cubicBezTo>
                      <a:pt x="2476" y="431"/>
                      <a:pt x="2865" y="482"/>
                      <a:pt x="3242" y="585"/>
                    </a:cubicBezTo>
                    <a:cubicBezTo>
                      <a:pt x="3721" y="744"/>
                      <a:pt x="4201" y="973"/>
                      <a:pt x="4589" y="1292"/>
                    </a:cubicBezTo>
                    <a:cubicBezTo>
                      <a:pt x="4794" y="1452"/>
                      <a:pt x="4977" y="1635"/>
                      <a:pt x="5159" y="1817"/>
                    </a:cubicBezTo>
                    <a:cubicBezTo>
                      <a:pt x="5342" y="2023"/>
                      <a:pt x="5479" y="2251"/>
                      <a:pt x="5639" y="2433"/>
                    </a:cubicBezTo>
                    <a:lnTo>
                      <a:pt x="5661" y="2456"/>
                    </a:lnTo>
                    <a:cubicBezTo>
                      <a:pt x="5690" y="2484"/>
                      <a:pt x="5718" y="2504"/>
                      <a:pt x="5746" y="2504"/>
                    </a:cubicBezTo>
                    <a:cubicBezTo>
                      <a:pt x="5764" y="2504"/>
                      <a:pt x="5781" y="2497"/>
                      <a:pt x="5798" y="2479"/>
                    </a:cubicBezTo>
                    <a:cubicBezTo>
                      <a:pt x="5867" y="2456"/>
                      <a:pt x="5867" y="2388"/>
                      <a:pt x="5844" y="2319"/>
                    </a:cubicBezTo>
                    <a:cubicBezTo>
                      <a:pt x="5707" y="2091"/>
                      <a:pt x="5570" y="1840"/>
                      <a:pt x="5388" y="1635"/>
                    </a:cubicBezTo>
                    <a:cubicBezTo>
                      <a:pt x="5205" y="1429"/>
                      <a:pt x="5045" y="1201"/>
                      <a:pt x="4817" y="1018"/>
                    </a:cubicBezTo>
                    <a:cubicBezTo>
                      <a:pt x="4611" y="836"/>
                      <a:pt x="4383" y="676"/>
                      <a:pt x="4132" y="516"/>
                    </a:cubicBezTo>
                    <a:cubicBezTo>
                      <a:pt x="3881" y="402"/>
                      <a:pt x="3630" y="265"/>
                      <a:pt x="3356" y="197"/>
                    </a:cubicBezTo>
                    <a:cubicBezTo>
                      <a:pt x="2920" y="69"/>
                      <a:pt x="2470" y="0"/>
                      <a:pt x="20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9" name="Google Shape;5349;p63"/>
              <p:cNvSpPr/>
              <p:nvPr/>
            </p:nvSpPr>
            <p:spPr>
              <a:xfrm>
                <a:off x="7220039" y="3053384"/>
                <a:ext cx="479271" cy="472314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30413" extrusionOk="0">
                    <a:moveTo>
                      <a:pt x="15447" y="1"/>
                    </a:moveTo>
                    <a:cubicBezTo>
                      <a:pt x="8038" y="1"/>
                      <a:pt x="1657" y="5734"/>
                      <a:pt x="845" y="13410"/>
                    </a:cubicBezTo>
                    <a:cubicBezTo>
                      <a:pt x="0" y="21627"/>
                      <a:pt x="3584" y="29319"/>
                      <a:pt x="13650" y="30324"/>
                    </a:cubicBezTo>
                    <a:cubicBezTo>
                      <a:pt x="14249" y="30383"/>
                      <a:pt x="14834" y="30412"/>
                      <a:pt x="15406" y="30412"/>
                    </a:cubicBezTo>
                    <a:cubicBezTo>
                      <a:pt x="23827" y="30412"/>
                      <a:pt x="29202" y="24120"/>
                      <a:pt x="29993" y="16446"/>
                    </a:cubicBezTo>
                    <a:cubicBezTo>
                      <a:pt x="30860" y="8229"/>
                      <a:pt x="25017" y="902"/>
                      <a:pt x="16960" y="80"/>
                    </a:cubicBezTo>
                    <a:cubicBezTo>
                      <a:pt x="16452" y="27"/>
                      <a:pt x="15947" y="1"/>
                      <a:pt x="15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0" name="Google Shape;5350;p63"/>
              <p:cNvSpPr/>
              <p:nvPr/>
            </p:nvSpPr>
            <p:spPr>
              <a:xfrm>
                <a:off x="7283145" y="3153892"/>
                <a:ext cx="324717" cy="98911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369" fill="none" extrusionOk="0">
                    <a:moveTo>
                      <a:pt x="20908" y="0"/>
                    </a:moveTo>
                    <a:cubicBezTo>
                      <a:pt x="19744" y="2579"/>
                      <a:pt x="17302" y="4246"/>
                      <a:pt x="14677" y="5296"/>
                    </a:cubicBezTo>
                    <a:cubicBezTo>
                      <a:pt x="14015" y="5570"/>
                      <a:pt x="13353" y="5570"/>
                      <a:pt x="12782" y="5250"/>
                    </a:cubicBezTo>
                    <a:cubicBezTo>
                      <a:pt x="12189" y="4908"/>
                      <a:pt x="11892" y="4177"/>
                      <a:pt x="11892" y="3492"/>
                    </a:cubicBezTo>
                    <a:cubicBezTo>
                      <a:pt x="11915" y="2785"/>
                      <a:pt x="12166" y="2123"/>
                      <a:pt x="12394" y="1484"/>
                    </a:cubicBezTo>
                    <a:cubicBezTo>
                      <a:pt x="12075" y="2374"/>
                      <a:pt x="11755" y="3241"/>
                      <a:pt x="11276" y="4040"/>
                    </a:cubicBezTo>
                    <a:cubicBezTo>
                      <a:pt x="10774" y="4839"/>
                      <a:pt x="10112" y="5547"/>
                      <a:pt x="9267" y="5935"/>
                    </a:cubicBezTo>
                    <a:cubicBezTo>
                      <a:pt x="8423" y="6323"/>
                      <a:pt x="7396" y="6368"/>
                      <a:pt x="6597" y="5889"/>
                    </a:cubicBezTo>
                    <a:cubicBezTo>
                      <a:pt x="5798" y="5410"/>
                      <a:pt x="5341" y="4360"/>
                      <a:pt x="5638" y="3470"/>
                    </a:cubicBezTo>
                    <a:cubicBezTo>
                      <a:pt x="5159" y="4565"/>
                      <a:pt x="4223" y="5478"/>
                      <a:pt x="3127" y="5912"/>
                    </a:cubicBezTo>
                    <a:cubicBezTo>
                      <a:pt x="2443" y="6209"/>
                      <a:pt x="1621" y="6300"/>
                      <a:pt x="982" y="5958"/>
                    </a:cubicBezTo>
                    <a:cubicBezTo>
                      <a:pt x="343" y="5615"/>
                      <a:pt x="0" y="4679"/>
                      <a:pt x="434" y="4086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1" name="Google Shape;5351;p63"/>
              <p:cNvSpPr/>
              <p:nvPr/>
            </p:nvSpPr>
            <p:spPr>
              <a:xfrm>
                <a:off x="7493369" y="3308808"/>
                <a:ext cx="101395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6598" extrusionOk="0">
                    <a:moveTo>
                      <a:pt x="3265" y="1"/>
                    </a:moveTo>
                    <a:cubicBezTo>
                      <a:pt x="1462" y="1"/>
                      <a:pt x="1" y="1484"/>
                      <a:pt x="1" y="3311"/>
                    </a:cubicBezTo>
                    <a:cubicBezTo>
                      <a:pt x="1" y="5114"/>
                      <a:pt x="1462" y="6597"/>
                      <a:pt x="3265" y="6597"/>
                    </a:cubicBezTo>
                    <a:cubicBezTo>
                      <a:pt x="5068" y="6597"/>
                      <a:pt x="6529" y="5114"/>
                      <a:pt x="6529" y="3311"/>
                    </a:cubicBezTo>
                    <a:cubicBezTo>
                      <a:pt x="6529" y="1484"/>
                      <a:pt x="5068" y="1"/>
                      <a:pt x="3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2" name="Google Shape;5352;p63"/>
              <p:cNvSpPr/>
              <p:nvPr/>
            </p:nvSpPr>
            <p:spPr>
              <a:xfrm>
                <a:off x="7492312" y="3313064"/>
                <a:ext cx="100681" cy="102110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6575" extrusionOk="0">
                    <a:moveTo>
                      <a:pt x="3241" y="1"/>
                    </a:moveTo>
                    <a:cubicBezTo>
                      <a:pt x="1461" y="1"/>
                      <a:pt x="0" y="1484"/>
                      <a:pt x="0" y="3288"/>
                    </a:cubicBezTo>
                    <a:cubicBezTo>
                      <a:pt x="0" y="5091"/>
                      <a:pt x="1461" y="6574"/>
                      <a:pt x="3241" y="6574"/>
                    </a:cubicBezTo>
                    <a:cubicBezTo>
                      <a:pt x="5045" y="6574"/>
                      <a:pt x="6483" y="5091"/>
                      <a:pt x="6483" y="3288"/>
                    </a:cubicBezTo>
                    <a:cubicBezTo>
                      <a:pt x="6483" y="1484"/>
                      <a:pt x="5045" y="1"/>
                      <a:pt x="3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3" name="Google Shape;5353;p63"/>
              <p:cNvSpPr/>
              <p:nvPr/>
            </p:nvSpPr>
            <p:spPr>
              <a:xfrm>
                <a:off x="7494798" y="3318733"/>
                <a:ext cx="65583" cy="6631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4270" extrusionOk="0">
                    <a:moveTo>
                      <a:pt x="2123" y="1"/>
                    </a:moveTo>
                    <a:cubicBezTo>
                      <a:pt x="959" y="1"/>
                      <a:pt x="0" y="960"/>
                      <a:pt x="0" y="2124"/>
                    </a:cubicBezTo>
                    <a:cubicBezTo>
                      <a:pt x="0" y="3311"/>
                      <a:pt x="959" y="4269"/>
                      <a:pt x="2123" y="4269"/>
                    </a:cubicBezTo>
                    <a:cubicBezTo>
                      <a:pt x="3287" y="4269"/>
                      <a:pt x="4223" y="3311"/>
                      <a:pt x="4223" y="2124"/>
                    </a:cubicBezTo>
                    <a:cubicBezTo>
                      <a:pt x="4223" y="960"/>
                      <a:pt x="3287" y="1"/>
                      <a:pt x="2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4" name="Google Shape;5354;p63"/>
              <p:cNvSpPr/>
              <p:nvPr/>
            </p:nvSpPr>
            <p:spPr>
              <a:xfrm>
                <a:off x="7549392" y="3339655"/>
                <a:ext cx="23761" cy="1596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28" extrusionOk="0">
                    <a:moveTo>
                      <a:pt x="776" y="1"/>
                    </a:moveTo>
                    <a:cubicBezTo>
                      <a:pt x="343" y="1"/>
                      <a:pt x="0" y="229"/>
                      <a:pt x="0" y="526"/>
                    </a:cubicBezTo>
                    <a:cubicBezTo>
                      <a:pt x="0" y="800"/>
                      <a:pt x="343" y="1028"/>
                      <a:pt x="776" y="1028"/>
                    </a:cubicBezTo>
                    <a:cubicBezTo>
                      <a:pt x="1187" y="1028"/>
                      <a:pt x="1529" y="800"/>
                      <a:pt x="1529" y="526"/>
                    </a:cubicBezTo>
                    <a:cubicBezTo>
                      <a:pt x="1529" y="229"/>
                      <a:pt x="1187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5" name="Google Shape;5355;p63"/>
              <p:cNvSpPr/>
              <p:nvPr/>
            </p:nvSpPr>
            <p:spPr>
              <a:xfrm>
                <a:off x="7285273" y="3255269"/>
                <a:ext cx="115217" cy="102327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6589" extrusionOk="0">
                    <a:moveTo>
                      <a:pt x="3736" y="1"/>
                    </a:moveTo>
                    <a:cubicBezTo>
                      <a:pt x="2434" y="1"/>
                      <a:pt x="1192" y="785"/>
                      <a:pt x="685" y="2078"/>
                    </a:cubicBezTo>
                    <a:cubicBezTo>
                      <a:pt x="0" y="3767"/>
                      <a:pt x="799" y="5685"/>
                      <a:pt x="2465" y="6347"/>
                    </a:cubicBezTo>
                    <a:cubicBezTo>
                      <a:pt x="2864" y="6511"/>
                      <a:pt x="3278" y="6588"/>
                      <a:pt x="3685" y="6588"/>
                    </a:cubicBezTo>
                    <a:cubicBezTo>
                      <a:pt x="4979" y="6588"/>
                      <a:pt x="6213" y="5805"/>
                      <a:pt x="6734" y="4521"/>
                    </a:cubicBezTo>
                    <a:cubicBezTo>
                      <a:pt x="7418" y="2832"/>
                      <a:pt x="6620" y="914"/>
                      <a:pt x="4931" y="229"/>
                    </a:cubicBezTo>
                    <a:cubicBezTo>
                      <a:pt x="4540" y="74"/>
                      <a:pt x="4135" y="1"/>
                      <a:pt x="37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6" name="Google Shape;5356;p63"/>
              <p:cNvSpPr/>
              <p:nvPr/>
            </p:nvSpPr>
            <p:spPr>
              <a:xfrm>
                <a:off x="7285273" y="3259836"/>
                <a:ext cx="114503" cy="101659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6546" extrusionOk="0">
                    <a:moveTo>
                      <a:pt x="3713" y="0"/>
                    </a:moveTo>
                    <a:cubicBezTo>
                      <a:pt x="2432" y="0"/>
                      <a:pt x="1207" y="770"/>
                      <a:pt x="685" y="2058"/>
                    </a:cubicBezTo>
                    <a:cubicBezTo>
                      <a:pt x="0" y="3747"/>
                      <a:pt x="799" y="5642"/>
                      <a:pt x="2465" y="6304"/>
                    </a:cubicBezTo>
                    <a:cubicBezTo>
                      <a:pt x="2864" y="6468"/>
                      <a:pt x="3276" y="6545"/>
                      <a:pt x="3682" y="6545"/>
                    </a:cubicBezTo>
                    <a:cubicBezTo>
                      <a:pt x="4970" y="6545"/>
                      <a:pt x="6190" y="5762"/>
                      <a:pt x="6711" y="4478"/>
                    </a:cubicBezTo>
                    <a:cubicBezTo>
                      <a:pt x="7373" y="2811"/>
                      <a:pt x="6574" y="894"/>
                      <a:pt x="4908" y="232"/>
                    </a:cubicBezTo>
                    <a:cubicBezTo>
                      <a:pt x="4517" y="75"/>
                      <a:pt x="4113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7" name="Google Shape;5357;p63"/>
              <p:cNvSpPr/>
              <p:nvPr/>
            </p:nvSpPr>
            <p:spPr>
              <a:xfrm>
                <a:off x="7290227" y="3269233"/>
                <a:ext cx="74466" cy="66049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253" extrusionOk="0">
                    <a:moveTo>
                      <a:pt x="2417" y="0"/>
                    </a:moveTo>
                    <a:cubicBezTo>
                      <a:pt x="1582" y="0"/>
                      <a:pt x="783" y="504"/>
                      <a:pt x="435" y="1339"/>
                    </a:cubicBezTo>
                    <a:cubicBezTo>
                      <a:pt x="1" y="2435"/>
                      <a:pt x="526" y="3667"/>
                      <a:pt x="1599" y="4101"/>
                    </a:cubicBezTo>
                    <a:cubicBezTo>
                      <a:pt x="1854" y="4204"/>
                      <a:pt x="2117" y="4253"/>
                      <a:pt x="2378" y="4253"/>
                    </a:cubicBezTo>
                    <a:cubicBezTo>
                      <a:pt x="3213" y="4253"/>
                      <a:pt x="4012" y="3749"/>
                      <a:pt x="4360" y="2914"/>
                    </a:cubicBezTo>
                    <a:cubicBezTo>
                      <a:pt x="4794" y="1818"/>
                      <a:pt x="4269" y="586"/>
                      <a:pt x="3196" y="152"/>
                    </a:cubicBezTo>
                    <a:cubicBezTo>
                      <a:pt x="2941" y="49"/>
                      <a:pt x="2678" y="0"/>
                      <a:pt x="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8" name="Google Shape;5358;p63"/>
              <p:cNvSpPr/>
              <p:nvPr/>
            </p:nvSpPr>
            <p:spPr>
              <a:xfrm>
                <a:off x="7348379" y="3288927"/>
                <a:ext cx="24475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032" extrusionOk="0">
                    <a:moveTo>
                      <a:pt x="760" y="1"/>
                    </a:moveTo>
                    <a:cubicBezTo>
                      <a:pt x="375" y="1"/>
                      <a:pt x="45" y="199"/>
                      <a:pt x="23" y="459"/>
                    </a:cubicBezTo>
                    <a:cubicBezTo>
                      <a:pt x="0" y="733"/>
                      <a:pt x="320" y="1007"/>
                      <a:pt x="753" y="1030"/>
                    </a:cubicBezTo>
                    <a:cubicBezTo>
                      <a:pt x="777" y="1031"/>
                      <a:pt x="799" y="1032"/>
                      <a:pt x="822" y="1032"/>
                    </a:cubicBezTo>
                    <a:cubicBezTo>
                      <a:pt x="1204" y="1032"/>
                      <a:pt x="1531" y="853"/>
                      <a:pt x="1552" y="573"/>
                    </a:cubicBezTo>
                    <a:cubicBezTo>
                      <a:pt x="1575" y="299"/>
                      <a:pt x="1256" y="48"/>
                      <a:pt x="822" y="3"/>
                    </a:cubicBezTo>
                    <a:cubicBezTo>
                      <a:pt x="801" y="1"/>
                      <a:pt x="780" y="1"/>
                      <a:pt x="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9" name="Google Shape;5359;p63"/>
              <p:cNvSpPr/>
              <p:nvPr/>
            </p:nvSpPr>
            <p:spPr>
              <a:xfrm>
                <a:off x="7487342" y="3387478"/>
                <a:ext cx="99268" cy="46497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994" extrusionOk="0">
                    <a:moveTo>
                      <a:pt x="2459" y="0"/>
                    </a:moveTo>
                    <a:cubicBezTo>
                      <a:pt x="1199" y="0"/>
                      <a:pt x="225" y="404"/>
                      <a:pt x="115" y="1030"/>
                    </a:cubicBezTo>
                    <a:cubicBezTo>
                      <a:pt x="1" y="1829"/>
                      <a:pt x="1279" y="2674"/>
                      <a:pt x="2991" y="2925"/>
                    </a:cubicBezTo>
                    <a:cubicBezTo>
                      <a:pt x="3307" y="2972"/>
                      <a:pt x="3615" y="2994"/>
                      <a:pt x="3907" y="2994"/>
                    </a:cubicBezTo>
                    <a:cubicBezTo>
                      <a:pt x="5179" y="2994"/>
                      <a:pt x="6162" y="2574"/>
                      <a:pt x="6255" y="1943"/>
                    </a:cubicBezTo>
                    <a:cubicBezTo>
                      <a:pt x="6392" y="1144"/>
                      <a:pt x="5091" y="300"/>
                      <a:pt x="3402" y="72"/>
                    </a:cubicBezTo>
                    <a:cubicBezTo>
                      <a:pt x="3076" y="23"/>
                      <a:pt x="2759" y="0"/>
                      <a:pt x="24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0" name="Google Shape;5360;p63"/>
              <p:cNvSpPr/>
              <p:nvPr/>
            </p:nvSpPr>
            <p:spPr>
              <a:xfrm>
                <a:off x="7279945" y="3341394"/>
                <a:ext cx="98926" cy="46528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2996" extrusionOk="0">
                    <a:moveTo>
                      <a:pt x="2460" y="0"/>
                    </a:moveTo>
                    <a:cubicBezTo>
                      <a:pt x="1194" y="0"/>
                      <a:pt x="207" y="407"/>
                      <a:pt x="115" y="1053"/>
                    </a:cubicBezTo>
                    <a:cubicBezTo>
                      <a:pt x="1" y="1829"/>
                      <a:pt x="1279" y="2673"/>
                      <a:pt x="2968" y="2924"/>
                    </a:cubicBezTo>
                    <a:cubicBezTo>
                      <a:pt x="3297" y="2973"/>
                      <a:pt x="3616" y="2996"/>
                      <a:pt x="3918" y="2996"/>
                    </a:cubicBezTo>
                    <a:cubicBezTo>
                      <a:pt x="5191" y="2996"/>
                      <a:pt x="6163" y="2588"/>
                      <a:pt x="6255" y="1943"/>
                    </a:cubicBezTo>
                    <a:cubicBezTo>
                      <a:pt x="6369" y="1167"/>
                      <a:pt x="5091" y="322"/>
                      <a:pt x="3402" y="71"/>
                    </a:cubicBezTo>
                    <a:cubicBezTo>
                      <a:pt x="3078" y="23"/>
                      <a:pt x="2761" y="0"/>
                      <a:pt x="2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1" name="Google Shape;5361;p63"/>
              <p:cNvSpPr/>
              <p:nvPr/>
            </p:nvSpPr>
            <p:spPr>
              <a:xfrm>
                <a:off x="7449056" y="3387525"/>
                <a:ext cx="160953" cy="10352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6666" extrusionOk="0">
                    <a:moveTo>
                      <a:pt x="115" y="3013"/>
                    </a:moveTo>
                    <a:cubicBezTo>
                      <a:pt x="1" y="4748"/>
                      <a:pt x="2192" y="6300"/>
                      <a:pt x="4976" y="6482"/>
                    </a:cubicBezTo>
                    <a:cubicBezTo>
                      <a:pt x="7784" y="6665"/>
                      <a:pt x="10135" y="5387"/>
                      <a:pt x="10249" y="3652"/>
                    </a:cubicBezTo>
                    <a:cubicBezTo>
                      <a:pt x="10363" y="1917"/>
                      <a:pt x="8172" y="342"/>
                      <a:pt x="5387" y="183"/>
                    </a:cubicBezTo>
                    <a:cubicBezTo>
                      <a:pt x="2580" y="0"/>
                      <a:pt x="229" y="1278"/>
                      <a:pt x="115" y="3013"/>
                    </a:cubicBez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2" name="Google Shape;5362;p63"/>
              <p:cNvSpPr/>
              <p:nvPr/>
            </p:nvSpPr>
            <p:spPr>
              <a:xfrm>
                <a:off x="7246987" y="3345309"/>
                <a:ext cx="166621" cy="104983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6760" extrusionOk="0">
                    <a:moveTo>
                      <a:pt x="4030" y="0"/>
                    </a:moveTo>
                    <a:cubicBezTo>
                      <a:pt x="2299" y="0"/>
                      <a:pt x="895" y="676"/>
                      <a:pt x="525" y="1851"/>
                    </a:cubicBezTo>
                    <a:cubicBezTo>
                      <a:pt x="0" y="3494"/>
                      <a:pt x="1735" y="5548"/>
                      <a:pt x="4405" y="6393"/>
                    </a:cubicBezTo>
                    <a:cubicBezTo>
                      <a:pt x="5193" y="6642"/>
                      <a:pt x="5974" y="6760"/>
                      <a:pt x="6698" y="6760"/>
                    </a:cubicBezTo>
                    <a:cubicBezTo>
                      <a:pt x="8430" y="6760"/>
                      <a:pt x="9833" y="6084"/>
                      <a:pt x="10203" y="4909"/>
                    </a:cubicBezTo>
                    <a:cubicBezTo>
                      <a:pt x="10728" y="3243"/>
                      <a:pt x="8993" y="1212"/>
                      <a:pt x="6323" y="367"/>
                    </a:cubicBezTo>
                    <a:cubicBezTo>
                      <a:pt x="5536" y="118"/>
                      <a:pt x="4754" y="0"/>
                      <a:pt x="40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3" name="Google Shape;5363;p63"/>
              <p:cNvSpPr/>
              <p:nvPr/>
            </p:nvSpPr>
            <p:spPr>
              <a:xfrm>
                <a:off x="7434161" y="3447432"/>
                <a:ext cx="30858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765" extrusionOk="0">
                    <a:moveTo>
                      <a:pt x="1918" y="1"/>
                    </a:moveTo>
                    <a:cubicBezTo>
                      <a:pt x="1667" y="229"/>
                      <a:pt x="1370" y="411"/>
                      <a:pt x="1051" y="526"/>
                    </a:cubicBezTo>
                    <a:cubicBezTo>
                      <a:pt x="832" y="603"/>
                      <a:pt x="603" y="639"/>
                      <a:pt x="378" y="639"/>
                    </a:cubicBezTo>
                    <a:cubicBezTo>
                      <a:pt x="274" y="639"/>
                      <a:pt x="171" y="631"/>
                      <a:pt x="69" y="617"/>
                    </a:cubicBezTo>
                    <a:cubicBezTo>
                      <a:pt x="47" y="617"/>
                      <a:pt x="24" y="617"/>
                      <a:pt x="1" y="640"/>
                    </a:cubicBezTo>
                    <a:cubicBezTo>
                      <a:pt x="1" y="662"/>
                      <a:pt x="24" y="708"/>
                      <a:pt x="47" y="708"/>
                    </a:cubicBezTo>
                    <a:cubicBezTo>
                      <a:pt x="189" y="746"/>
                      <a:pt x="336" y="764"/>
                      <a:pt x="484" y="764"/>
                    </a:cubicBezTo>
                    <a:cubicBezTo>
                      <a:pt x="690" y="764"/>
                      <a:pt x="897" y="729"/>
                      <a:pt x="1097" y="662"/>
                    </a:cubicBezTo>
                    <a:cubicBezTo>
                      <a:pt x="1439" y="548"/>
                      <a:pt x="1758" y="366"/>
                      <a:pt x="1987" y="69"/>
                    </a:cubicBezTo>
                    <a:cubicBezTo>
                      <a:pt x="1987" y="46"/>
                      <a:pt x="1987" y="23"/>
                      <a:pt x="1964" y="23"/>
                    </a:cubicBezTo>
                    <a:cubicBezTo>
                      <a:pt x="1964" y="1"/>
                      <a:pt x="1918" y="1"/>
                      <a:pt x="19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4" name="Google Shape;5364;p63"/>
              <p:cNvSpPr/>
              <p:nvPr/>
            </p:nvSpPr>
            <p:spPr>
              <a:xfrm>
                <a:off x="7205501" y="3003387"/>
                <a:ext cx="507986" cy="344238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2166" extrusionOk="0">
                    <a:moveTo>
                      <a:pt x="13153" y="0"/>
                    </a:moveTo>
                    <a:cubicBezTo>
                      <a:pt x="12954" y="0"/>
                      <a:pt x="12754" y="4"/>
                      <a:pt x="12554" y="12"/>
                    </a:cubicBezTo>
                    <a:cubicBezTo>
                      <a:pt x="10318" y="126"/>
                      <a:pt x="8058" y="766"/>
                      <a:pt x="6232" y="2067"/>
                    </a:cubicBezTo>
                    <a:cubicBezTo>
                      <a:pt x="3561" y="3984"/>
                      <a:pt x="2055" y="7134"/>
                      <a:pt x="914" y="10215"/>
                    </a:cubicBezTo>
                    <a:cubicBezTo>
                      <a:pt x="434" y="11516"/>
                      <a:pt x="1" y="13000"/>
                      <a:pt x="594" y="14278"/>
                    </a:cubicBezTo>
                    <a:cubicBezTo>
                      <a:pt x="1125" y="15472"/>
                      <a:pt x="2469" y="16152"/>
                      <a:pt x="3777" y="16152"/>
                    </a:cubicBezTo>
                    <a:cubicBezTo>
                      <a:pt x="3819" y="16152"/>
                      <a:pt x="3861" y="16151"/>
                      <a:pt x="3904" y="16150"/>
                    </a:cubicBezTo>
                    <a:cubicBezTo>
                      <a:pt x="5250" y="16081"/>
                      <a:pt x="6506" y="15374"/>
                      <a:pt x="7487" y="14461"/>
                    </a:cubicBezTo>
                    <a:cubicBezTo>
                      <a:pt x="8469" y="13525"/>
                      <a:pt x="9199" y="12384"/>
                      <a:pt x="9930" y="11265"/>
                    </a:cubicBezTo>
                    <a:lnTo>
                      <a:pt x="9930" y="11265"/>
                    </a:lnTo>
                    <a:cubicBezTo>
                      <a:pt x="9542" y="12224"/>
                      <a:pt x="9656" y="13411"/>
                      <a:pt x="10249" y="14278"/>
                    </a:cubicBezTo>
                    <a:cubicBezTo>
                      <a:pt x="10841" y="15132"/>
                      <a:pt x="11853" y="15650"/>
                      <a:pt x="12861" y="15650"/>
                    </a:cubicBezTo>
                    <a:cubicBezTo>
                      <a:pt x="12904" y="15650"/>
                      <a:pt x="12946" y="15649"/>
                      <a:pt x="12988" y="15648"/>
                    </a:cubicBezTo>
                    <a:cubicBezTo>
                      <a:pt x="13992" y="15625"/>
                      <a:pt x="14951" y="15077"/>
                      <a:pt x="15682" y="14392"/>
                    </a:cubicBezTo>
                    <a:cubicBezTo>
                      <a:pt x="16307" y="13806"/>
                      <a:pt x="16815" y="13086"/>
                      <a:pt x="17292" y="12362"/>
                    </a:cubicBezTo>
                    <a:lnTo>
                      <a:pt x="17292" y="12362"/>
                    </a:lnTo>
                    <a:cubicBezTo>
                      <a:pt x="17051" y="12937"/>
                      <a:pt x="17232" y="13693"/>
                      <a:pt x="17713" y="14118"/>
                    </a:cubicBezTo>
                    <a:cubicBezTo>
                      <a:pt x="18104" y="14452"/>
                      <a:pt x="18597" y="14537"/>
                      <a:pt x="19103" y="14537"/>
                    </a:cubicBezTo>
                    <a:cubicBezTo>
                      <a:pt x="19394" y="14537"/>
                      <a:pt x="19689" y="14509"/>
                      <a:pt x="19973" y="14484"/>
                    </a:cubicBezTo>
                    <a:cubicBezTo>
                      <a:pt x="21365" y="14369"/>
                      <a:pt x="24857" y="11676"/>
                      <a:pt x="25702" y="9827"/>
                    </a:cubicBezTo>
                    <a:cubicBezTo>
                      <a:pt x="25999" y="12406"/>
                      <a:pt x="26136" y="13571"/>
                      <a:pt x="26638" y="16104"/>
                    </a:cubicBezTo>
                    <a:cubicBezTo>
                      <a:pt x="26957" y="17702"/>
                      <a:pt x="27528" y="19277"/>
                      <a:pt x="28509" y="20578"/>
                    </a:cubicBezTo>
                    <a:cubicBezTo>
                      <a:pt x="29044" y="21295"/>
                      <a:pt x="29761" y="22166"/>
                      <a:pt x="30438" y="22166"/>
                    </a:cubicBezTo>
                    <a:cubicBezTo>
                      <a:pt x="30773" y="22166"/>
                      <a:pt x="31098" y="21952"/>
                      <a:pt x="31385" y="21400"/>
                    </a:cubicBezTo>
                    <a:cubicBezTo>
                      <a:pt x="32024" y="20121"/>
                      <a:pt x="32390" y="18683"/>
                      <a:pt x="32481" y="17245"/>
                    </a:cubicBezTo>
                    <a:cubicBezTo>
                      <a:pt x="32709" y="14392"/>
                      <a:pt x="31933" y="11448"/>
                      <a:pt x="30404" y="9028"/>
                    </a:cubicBezTo>
                    <a:cubicBezTo>
                      <a:pt x="27893" y="5057"/>
                      <a:pt x="23648" y="2432"/>
                      <a:pt x="19174" y="1017"/>
                    </a:cubicBezTo>
                    <a:cubicBezTo>
                      <a:pt x="17220" y="414"/>
                      <a:pt x="15190" y="0"/>
                      <a:pt x="13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5" name="Google Shape;5365;p63"/>
              <p:cNvSpPr/>
              <p:nvPr/>
            </p:nvSpPr>
            <p:spPr>
              <a:xfrm>
                <a:off x="7391977" y="3118789"/>
                <a:ext cx="162009" cy="61390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953" extrusionOk="0">
                    <a:moveTo>
                      <a:pt x="914" y="1"/>
                    </a:moveTo>
                    <a:cubicBezTo>
                      <a:pt x="891" y="1"/>
                      <a:pt x="845" y="1"/>
                      <a:pt x="845" y="23"/>
                    </a:cubicBezTo>
                    <a:cubicBezTo>
                      <a:pt x="617" y="389"/>
                      <a:pt x="412" y="754"/>
                      <a:pt x="252" y="1142"/>
                    </a:cubicBezTo>
                    <a:cubicBezTo>
                      <a:pt x="92" y="1530"/>
                      <a:pt x="1" y="1963"/>
                      <a:pt x="24" y="2397"/>
                    </a:cubicBezTo>
                    <a:cubicBezTo>
                      <a:pt x="69" y="2831"/>
                      <a:pt x="229" y="3265"/>
                      <a:pt x="571" y="3561"/>
                    </a:cubicBezTo>
                    <a:cubicBezTo>
                      <a:pt x="886" y="3834"/>
                      <a:pt x="1296" y="3952"/>
                      <a:pt x="1697" y="3952"/>
                    </a:cubicBezTo>
                    <a:cubicBezTo>
                      <a:pt x="1732" y="3952"/>
                      <a:pt x="1768" y="3951"/>
                      <a:pt x="1804" y="3949"/>
                    </a:cubicBezTo>
                    <a:cubicBezTo>
                      <a:pt x="2671" y="3926"/>
                      <a:pt x="3447" y="3493"/>
                      <a:pt x="4132" y="2991"/>
                    </a:cubicBezTo>
                    <a:cubicBezTo>
                      <a:pt x="4567" y="2661"/>
                      <a:pt x="4972" y="2272"/>
                      <a:pt x="5328" y="1837"/>
                    </a:cubicBezTo>
                    <a:lnTo>
                      <a:pt x="5328" y="1837"/>
                    </a:lnTo>
                    <a:cubicBezTo>
                      <a:pt x="5306" y="1916"/>
                      <a:pt x="5288" y="1996"/>
                      <a:pt x="5273" y="2078"/>
                    </a:cubicBezTo>
                    <a:cubicBezTo>
                      <a:pt x="5182" y="2443"/>
                      <a:pt x="5228" y="2854"/>
                      <a:pt x="5410" y="3196"/>
                    </a:cubicBezTo>
                    <a:cubicBezTo>
                      <a:pt x="5524" y="3356"/>
                      <a:pt x="5661" y="3516"/>
                      <a:pt x="5821" y="3607"/>
                    </a:cubicBezTo>
                    <a:cubicBezTo>
                      <a:pt x="5973" y="3702"/>
                      <a:pt x="6141" y="3750"/>
                      <a:pt x="6312" y="3750"/>
                    </a:cubicBezTo>
                    <a:cubicBezTo>
                      <a:pt x="6346" y="3750"/>
                      <a:pt x="6380" y="3748"/>
                      <a:pt x="6415" y="3744"/>
                    </a:cubicBezTo>
                    <a:cubicBezTo>
                      <a:pt x="6803" y="3744"/>
                      <a:pt x="7145" y="3584"/>
                      <a:pt x="7465" y="3401"/>
                    </a:cubicBezTo>
                    <a:cubicBezTo>
                      <a:pt x="8720" y="2648"/>
                      <a:pt x="9747" y="1530"/>
                      <a:pt x="10409" y="252"/>
                    </a:cubicBezTo>
                    <a:cubicBezTo>
                      <a:pt x="10432" y="229"/>
                      <a:pt x="10432" y="183"/>
                      <a:pt x="10409" y="183"/>
                    </a:cubicBezTo>
                    <a:cubicBezTo>
                      <a:pt x="10386" y="172"/>
                      <a:pt x="10369" y="166"/>
                      <a:pt x="10355" y="166"/>
                    </a:cubicBezTo>
                    <a:cubicBezTo>
                      <a:pt x="10341" y="166"/>
                      <a:pt x="10329" y="172"/>
                      <a:pt x="10318" y="183"/>
                    </a:cubicBezTo>
                    <a:cubicBezTo>
                      <a:pt x="9633" y="1439"/>
                      <a:pt x="8606" y="2511"/>
                      <a:pt x="7373" y="3242"/>
                    </a:cubicBezTo>
                    <a:cubicBezTo>
                      <a:pt x="7077" y="3401"/>
                      <a:pt x="6734" y="3538"/>
                      <a:pt x="6392" y="3561"/>
                    </a:cubicBezTo>
                    <a:cubicBezTo>
                      <a:pt x="6072" y="3561"/>
                      <a:pt x="5753" y="3379"/>
                      <a:pt x="5593" y="3082"/>
                    </a:cubicBezTo>
                    <a:cubicBezTo>
                      <a:pt x="5433" y="2808"/>
                      <a:pt x="5410" y="2443"/>
                      <a:pt x="5479" y="2100"/>
                    </a:cubicBezTo>
                    <a:cubicBezTo>
                      <a:pt x="5547" y="1781"/>
                      <a:pt x="5707" y="1439"/>
                      <a:pt x="5844" y="1119"/>
                    </a:cubicBezTo>
                    <a:lnTo>
                      <a:pt x="5844" y="1119"/>
                    </a:lnTo>
                    <a:cubicBezTo>
                      <a:pt x="5844" y="1119"/>
                      <a:pt x="5844" y="1119"/>
                      <a:pt x="5844" y="1119"/>
                    </a:cubicBezTo>
                    <a:cubicBezTo>
                      <a:pt x="5867" y="1073"/>
                      <a:pt x="5844" y="1005"/>
                      <a:pt x="5798" y="982"/>
                    </a:cubicBezTo>
                    <a:cubicBezTo>
                      <a:pt x="5782" y="974"/>
                      <a:pt x="5762" y="968"/>
                      <a:pt x="5742" y="968"/>
                    </a:cubicBezTo>
                    <a:cubicBezTo>
                      <a:pt x="5709" y="968"/>
                      <a:pt x="5676" y="984"/>
                      <a:pt x="5661" y="1028"/>
                    </a:cubicBezTo>
                    <a:cubicBezTo>
                      <a:pt x="5660" y="1030"/>
                      <a:pt x="5658" y="1033"/>
                      <a:pt x="5656" y="1036"/>
                    </a:cubicBezTo>
                    <a:lnTo>
                      <a:pt x="5656" y="1036"/>
                    </a:lnTo>
                    <a:lnTo>
                      <a:pt x="5639" y="1028"/>
                    </a:lnTo>
                    <a:cubicBezTo>
                      <a:pt x="5624" y="1063"/>
                      <a:pt x="5608" y="1098"/>
                      <a:pt x="5593" y="1134"/>
                    </a:cubicBezTo>
                    <a:lnTo>
                      <a:pt x="5593" y="1134"/>
                    </a:lnTo>
                    <a:cubicBezTo>
                      <a:pt x="5168" y="1776"/>
                      <a:pt x="4623" y="2355"/>
                      <a:pt x="3995" y="2831"/>
                    </a:cubicBezTo>
                    <a:cubicBezTo>
                      <a:pt x="3356" y="3333"/>
                      <a:pt x="2603" y="3744"/>
                      <a:pt x="1781" y="3767"/>
                    </a:cubicBezTo>
                    <a:cubicBezTo>
                      <a:pt x="1743" y="3769"/>
                      <a:pt x="1705" y="3770"/>
                      <a:pt x="1667" y="3770"/>
                    </a:cubicBezTo>
                    <a:cubicBezTo>
                      <a:pt x="1314" y="3770"/>
                      <a:pt x="953" y="3672"/>
                      <a:pt x="685" y="3424"/>
                    </a:cubicBezTo>
                    <a:cubicBezTo>
                      <a:pt x="389" y="3173"/>
                      <a:pt x="229" y="2785"/>
                      <a:pt x="183" y="2374"/>
                    </a:cubicBezTo>
                    <a:cubicBezTo>
                      <a:pt x="92" y="1553"/>
                      <a:pt x="526" y="799"/>
                      <a:pt x="914" y="69"/>
                    </a:cubicBezTo>
                    <a:cubicBezTo>
                      <a:pt x="937" y="46"/>
                      <a:pt x="937" y="23"/>
                      <a:pt x="9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6" name="Google Shape;5366;p63"/>
              <p:cNvSpPr/>
              <p:nvPr/>
            </p:nvSpPr>
            <p:spPr>
              <a:xfrm>
                <a:off x="7246629" y="3137226"/>
                <a:ext cx="52476" cy="4589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955" extrusionOk="0">
                    <a:moveTo>
                      <a:pt x="388" y="0"/>
                    </a:moveTo>
                    <a:cubicBezTo>
                      <a:pt x="366" y="0"/>
                      <a:pt x="343" y="23"/>
                      <a:pt x="320" y="46"/>
                    </a:cubicBezTo>
                    <a:cubicBezTo>
                      <a:pt x="160" y="571"/>
                      <a:pt x="0" y="1119"/>
                      <a:pt x="92" y="1689"/>
                    </a:cubicBezTo>
                    <a:cubicBezTo>
                      <a:pt x="137" y="1986"/>
                      <a:pt x="229" y="2260"/>
                      <a:pt x="411" y="2488"/>
                    </a:cubicBezTo>
                    <a:cubicBezTo>
                      <a:pt x="594" y="2717"/>
                      <a:pt x="890" y="2899"/>
                      <a:pt x="1187" y="2945"/>
                    </a:cubicBezTo>
                    <a:cubicBezTo>
                      <a:pt x="1241" y="2951"/>
                      <a:pt x="1295" y="2954"/>
                      <a:pt x="1349" y="2954"/>
                    </a:cubicBezTo>
                    <a:cubicBezTo>
                      <a:pt x="1887" y="2954"/>
                      <a:pt x="2405" y="2652"/>
                      <a:pt x="2717" y="2237"/>
                    </a:cubicBezTo>
                    <a:cubicBezTo>
                      <a:pt x="3059" y="1781"/>
                      <a:pt x="3219" y="1233"/>
                      <a:pt x="3356" y="685"/>
                    </a:cubicBezTo>
                    <a:cubicBezTo>
                      <a:pt x="3378" y="662"/>
                      <a:pt x="3356" y="640"/>
                      <a:pt x="3333" y="640"/>
                    </a:cubicBezTo>
                    <a:cubicBezTo>
                      <a:pt x="3326" y="633"/>
                      <a:pt x="3317" y="630"/>
                      <a:pt x="3309" y="630"/>
                    </a:cubicBezTo>
                    <a:cubicBezTo>
                      <a:pt x="3287" y="630"/>
                      <a:pt x="3264" y="646"/>
                      <a:pt x="3264" y="662"/>
                    </a:cubicBezTo>
                    <a:cubicBezTo>
                      <a:pt x="3082" y="1187"/>
                      <a:pt x="2876" y="1689"/>
                      <a:pt x="2557" y="2100"/>
                    </a:cubicBezTo>
                    <a:cubicBezTo>
                      <a:pt x="2270" y="2469"/>
                      <a:pt x="1818" y="2727"/>
                      <a:pt x="1366" y="2727"/>
                    </a:cubicBezTo>
                    <a:cubicBezTo>
                      <a:pt x="1314" y="2727"/>
                      <a:pt x="1262" y="2724"/>
                      <a:pt x="1210" y="2717"/>
                    </a:cubicBezTo>
                    <a:cubicBezTo>
                      <a:pt x="708" y="2671"/>
                      <a:pt x="366" y="2169"/>
                      <a:pt x="274" y="1667"/>
                    </a:cubicBezTo>
                    <a:cubicBezTo>
                      <a:pt x="160" y="1142"/>
                      <a:pt x="297" y="594"/>
                      <a:pt x="434" y="69"/>
                    </a:cubicBezTo>
                    <a:cubicBezTo>
                      <a:pt x="434" y="46"/>
                      <a:pt x="411" y="23"/>
                      <a:pt x="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7" name="Google Shape;5367;p63"/>
              <p:cNvSpPr/>
              <p:nvPr/>
            </p:nvSpPr>
            <p:spPr>
              <a:xfrm>
                <a:off x="7630577" y="3189336"/>
                <a:ext cx="90400" cy="124085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7990" extrusionOk="0">
                    <a:moveTo>
                      <a:pt x="69" y="1"/>
                    </a:moveTo>
                    <a:cubicBezTo>
                      <a:pt x="23" y="1"/>
                      <a:pt x="0" y="24"/>
                      <a:pt x="0" y="46"/>
                    </a:cubicBezTo>
                    <a:cubicBezTo>
                      <a:pt x="0" y="1576"/>
                      <a:pt x="206" y="3105"/>
                      <a:pt x="594" y="4589"/>
                    </a:cubicBezTo>
                    <a:cubicBezTo>
                      <a:pt x="685" y="4954"/>
                      <a:pt x="799" y="5319"/>
                      <a:pt x="936" y="5684"/>
                    </a:cubicBezTo>
                    <a:cubicBezTo>
                      <a:pt x="1050" y="6049"/>
                      <a:pt x="1187" y="6437"/>
                      <a:pt x="1438" y="6757"/>
                    </a:cubicBezTo>
                    <a:cubicBezTo>
                      <a:pt x="1661" y="7020"/>
                      <a:pt x="2010" y="7248"/>
                      <a:pt x="2388" y="7248"/>
                    </a:cubicBezTo>
                    <a:cubicBezTo>
                      <a:pt x="2436" y="7248"/>
                      <a:pt x="2485" y="7244"/>
                      <a:pt x="2534" y="7236"/>
                    </a:cubicBezTo>
                    <a:cubicBezTo>
                      <a:pt x="2743" y="7215"/>
                      <a:pt x="2914" y="7099"/>
                      <a:pt x="3046" y="6939"/>
                    </a:cubicBezTo>
                    <a:lnTo>
                      <a:pt x="3046" y="6939"/>
                    </a:lnTo>
                    <a:cubicBezTo>
                      <a:pt x="3102" y="7122"/>
                      <a:pt x="3194" y="7294"/>
                      <a:pt x="3310" y="7442"/>
                    </a:cubicBezTo>
                    <a:cubicBezTo>
                      <a:pt x="3584" y="7761"/>
                      <a:pt x="3972" y="7990"/>
                      <a:pt x="4383" y="7990"/>
                    </a:cubicBezTo>
                    <a:cubicBezTo>
                      <a:pt x="4793" y="7990"/>
                      <a:pt x="5181" y="7761"/>
                      <a:pt x="5433" y="7442"/>
                    </a:cubicBezTo>
                    <a:cubicBezTo>
                      <a:pt x="5684" y="7122"/>
                      <a:pt x="5821" y="6711"/>
                      <a:pt x="5729" y="6323"/>
                    </a:cubicBezTo>
                    <a:cubicBezTo>
                      <a:pt x="5729" y="6278"/>
                      <a:pt x="5706" y="6278"/>
                      <a:pt x="5661" y="6278"/>
                    </a:cubicBezTo>
                    <a:cubicBezTo>
                      <a:pt x="5638" y="6278"/>
                      <a:pt x="5615" y="6301"/>
                      <a:pt x="5638" y="6346"/>
                    </a:cubicBezTo>
                    <a:cubicBezTo>
                      <a:pt x="5752" y="7077"/>
                      <a:pt x="5090" y="7807"/>
                      <a:pt x="4383" y="7807"/>
                    </a:cubicBezTo>
                    <a:cubicBezTo>
                      <a:pt x="3781" y="7788"/>
                      <a:pt x="3272" y="7258"/>
                      <a:pt x="3201" y="6689"/>
                    </a:cubicBezTo>
                    <a:lnTo>
                      <a:pt x="3201" y="6689"/>
                    </a:lnTo>
                    <a:cubicBezTo>
                      <a:pt x="3250" y="6557"/>
                      <a:pt x="3262" y="6408"/>
                      <a:pt x="3218" y="6278"/>
                    </a:cubicBezTo>
                    <a:cubicBezTo>
                      <a:pt x="3196" y="6232"/>
                      <a:pt x="3173" y="6209"/>
                      <a:pt x="3150" y="6209"/>
                    </a:cubicBezTo>
                    <a:cubicBezTo>
                      <a:pt x="3137" y="6205"/>
                      <a:pt x="3126" y="6203"/>
                      <a:pt x="3115" y="6203"/>
                    </a:cubicBezTo>
                    <a:cubicBezTo>
                      <a:pt x="3066" y="6203"/>
                      <a:pt x="3032" y="6240"/>
                      <a:pt x="3013" y="6278"/>
                    </a:cubicBezTo>
                    <a:cubicBezTo>
                      <a:pt x="2986" y="6398"/>
                      <a:pt x="2979" y="6521"/>
                      <a:pt x="2989" y="6642"/>
                    </a:cubicBezTo>
                    <a:lnTo>
                      <a:pt x="2989" y="6642"/>
                    </a:lnTo>
                    <a:cubicBezTo>
                      <a:pt x="2908" y="6833"/>
                      <a:pt x="2719" y="6993"/>
                      <a:pt x="2511" y="7008"/>
                    </a:cubicBezTo>
                    <a:cubicBezTo>
                      <a:pt x="2462" y="7018"/>
                      <a:pt x="2413" y="7023"/>
                      <a:pt x="2365" y="7023"/>
                    </a:cubicBezTo>
                    <a:cubicBezTo>
                      <a:pt x="2073" y="7023"/>
                      <a:pt x="1794" y="6855"/>
                      <a:pt x="1598" y="6620"/>
                    </a:cubicBezTo>
                    <a:cubicBezTo>
                      <a:pt x="1370" y="6346"/>
                      <a:pt x="1233" y="5981"/>
                      <a:pt x="1119" y="5639"/>
                    </a:cubicBezTo>
                    <a:cubicBezTo>
                      <a:pt x="982" y="5273"/>
                      <a:pt x="867" y="4908"/>
                      <a:pt x="776" y="4543"/>
                    </a:cubicBezTo>
                    <a:cubicBezTo>
                      <a:pt x="365" y="3082"/>
                      <a:pt x="160" y="1576"/>
                      <a:pt x="114" y="46"/>
                    </a:cubicBezTo>
                    <a:cubicBezTo>
                      <a:pt x="114" y="24"/>
                      <a:pt x="91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8" name="Google Shape;5368;p63"/>
              <p:cNvSpPr/>
              <p:nvPr/>
            </p:nvSpPr>
            <p:spPr>
              <a:xfrm>
                <a:off x="7313634" y="3016899"/>
                <a:ext cx="80476" cy="67183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4326" extrusionOk="0">
                    <a:moveTo>
                      <a:pt x="1646" y="0"/>
                    </a:moveTo>
                    <a:cubicBezTo>
                      <a:pt x="1636" y="0"/>
                      <a:pt x="1628" y="3"/>
                      <a:pt x="1621" y="10"/>
                    </a:cubicBezTo>
                    <a:cubicBezTo>
                      <a:pt x="1233" y="284"/>
                      <a:pt x="845" y="535"/>
                      <a:pt x="525" y="923"/>
                    </a:cubicBezTo>
                    <a:cubicBezTo>
                      <a:pt x="206" y="1288"/>
                      <a:pt x="0" y="1790"/>
                      <a:pt x="69" y="2292"/>
                    </a:cubicBezTo>
                    <a:cubicBezTo>
                      <a:pt x="92" y="2543"/>
                      <a:pt x="183" y="2794"/>
                      <a:pt x="365" y="2977"/>
                    </a:cubicBezTo>
                    <a:cubicBezTo>
                      <a:pt x="525" y="3182"/>
                      <a:pt x="776" y="3296"/>
                      <a:pt x="1027" y="3342"/>
                    </a:cubicBezTo>
                    <a:cubicBezTo>
                      <a:pt x="1069" y="3346"/>
                      <a:pt x="1110" y="3347"/>
                      <a:pt x="1151" y="3347"/>
                    </a:cubicBezTo>
                    <a:cubicBezTo>
                      <a:pt x="1444" y="3347"/>
                      <a:pt x="1727" y="3257"/>
                      <a:pt x="1969" y="3105"/>
                    </a:cubicBezTo>
                    <a:lnTo>
                      <a:pt x="1969" y="3105"/>
                    </a:lnTo>
                    <a:cubicBezTo>
                      <a:pt x="1965" y="3138"/>
                      <a:pt x="1963" y="3172"/>
                      <a:pt x="1963" y="3205"/>
                    </a:cubicBezTo>
                    <a:cubicBezTo>
                      <a:pt x="1963" y="3411"/>
                      <a:pt x="2009" y="3616"/>
                      <a:pt x="2123" y="3799"/>
                    </a:cubicBezTo>
                    <a:cubicBezTo>
                      <a:pt x="2337" y="4163"/>
                      <a:pt x="2752" y="4326"/>
                      <a:pt x="3142" y="4326"/>
                    </a:cubicBezTo>
                    <a:cubicBezTo>
                      <a:pt x="3168" y="4326"/>
                      <a:pt x="3193" y="4325"/>
                      <a:pt x="3219" y="4324"/>
                    </a:cubicBezTo>
                    <a:cubicBezTo>
                      <a:pt x="3630" y="4301"/>
                      <a:pt x="4018" y="4141"/>
                      <a:pt x="4337" y="3913"/>
                    </a:cubicBezTo>
                    <a:cubicBezTo>
                      <a:pt x="4657" y="3662"/>
                      <a:pt x="4908" y="3365"/>
                      <a:pt x="5159" y="3091"/>
                    </a:cubicBezTo>
                    <a:cubicBezTo>
                      <a:pt x="5182" y="3068"/>
                      <a:pt x="5182" y="3023"/>
                      <a:pt x="5159" y="3000"/>
                    </a:cubicBezTo>
                    <a:cubicBezTo>
                      <a:pt x="5136" y="3000"/>
                      <a:pt x="5113" y="3000"/>
                      <a:pt x="5090" y="3023"/>
                    </a:cubicBezTo>
                    <a:cubicBezTo>
                      <a:pt x="4816" y="3296"/>
                      <a:pt x="4543" y="3548"/>
                      <a:pt x="4246" y="3776"/>
                    </a:cubicBezTo>
                    <a:cubicBezTo>
                      <a:pt x="3926" y="3981"/>
                      <a:pt x="3584" y="4118"/>
                      <a:pt x="3219" y="4118"/>
                    </a:cubicBezTo>
                    <a:cubicBezTo>
                      <a:pt x="3193" y="4120"/>
                      <a:pt x="3167" y="4121"/>
                      <a:pt x="3141" y="4121"/>
                    </a:cubicBezTo>
                    <a:cubicBezTo>
                      <a:pt x="2802" y="4121"/>
                      <a:pt x="2475" y="3981"/>
                      <a:pt x="2306" y="3685"/>
                    </a:cubicBezTo>
                    <a:cubicBezTo>
                      <a:pt x="2123" y="3411"/>
                      <a:pt x="2123" y="2977"/>
                      <a:pt x="2374" y="2772"/>
                    </a:cubicBezTo>
                    <a:lnTo>
                      <a:pt x="2364" y="2761"/>
                    </a:lnTo>
                    <a:lnTo>
                      <a:pt x="2364" y="2761"/>
                    </a:lnTo>
                    <a:cubicBezTo>
                      <a:pt x="2367" y="2757"/>
                      <a:pt x="2371" y="2753"/>
                      <a:pt x="2374" y="2749"/>
                    </a:cubicBezTo>
                    <a:cubicBezTo>
                      <a:pt x="2420" y="2703"/>
                      <a:pt x="2420" y="2657"/>
                      <a:pt x="2374" y="2612"/>
                    </a:cubicBezTo>
                    <a:cubicBezTo>
                      <a:pt x="2351" y="2589"/>
                      <a:pt x="2323" y="2578"/>
                      <a:pt x="2294" y="2578"/>
                    </a:cubicBezTo>
                    <a:cubicBezTo>
                      <a:pt x="2266" y="2578"/>
                      <a:pt x="2237" y="2589"/>
                      <a:pt x="2214" y="2612"/>
                    </a:cubicBezTo>
                    <a:cubicBezTo>
                      <a:pt x="2174" y="2646"/>
                      <a:pt x="2138" y="2686"/>
                      <a:pt x="2107" y="2731"/>
                    </a:cubicBezTo>
                    <a:lnTo>
                      <a:pt x="2107" y="2731"/>
                    </a:lnTo>
                    <a:cubicBezTo>
                      <a:pt x="1857" y="2979"/>
                      <a:pt x="1508" y="3143"/>
                      <a:pt x="1162" y="3143"/>
                    </a:cubicBezTo>
                    <a:cubicBezTo>
                      <a:pt x="1125" y="3143"/>
                      <a:pt x="1087" y="3141"/>
                      <a:pt x="1050" y="3137"/>
                    </a:cubicBezTo>
                    <a:cubicBezTo>
                      <a:pt x="845" y="3114"/>
                      <a:pt x="639" y="3023"/>
                      <a:pt x="502" y="2863"/>
                    </a:cubicBezTo>
                    <a:cubicBezTo>
                      <a:pt x="343" y="2703"/>
                      <a:pt x="274" y="2498"/>
                      <a:pt x="229" y="2269"/>
                    </a:cubicBezTo>
                    <a:cubicBezTo>
                      <a:pt x="183" y="1813"/>
                      <a:pt x="343" y="1356"/>
                      <a:pt x="639" y="1014"/>
                    </a:cubicBezTo>
                    <a:cubicBezTo>
                      <a:pt x="936" y="649"/>
                      <a:pt x="1301" y="375"/>
                      <a:pt x="1689" y="101"/>
                    </a:cubicBezTo>
                    <a:cubicBezTo>
                      <a:pt x="1712" y="78"/>
                      <a:pt x="1712" y="55"/>
                      <a:pt x="1712" y="32"/>
                    </a:cubicBezTo>
                    <a:cubicBezTo>
                      <a:pt x="1696" y="16"/>
                      <a:pt x="1669" y="0"/>
                      <a:pt x="16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9" name="Google Shape;5369;p63"/>
              <p:cNvSpPr/>
              <p:nvPr/>
            </p:nvSpPr>
            <p:spPr>
              <a:xfrm>
                <a:off x="7666735" y="3138997"/>
                <a:ext cx="52119" cy="6300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057" extrusionOk="0">
                    <a:moveTo>
                      <a:pt x="46" y="1"/>
                    </a:moveTo>
                    <a:cubicBezTo>
                      <a:pt x="23" y="1"/>
                      <a:pt x="0" y="23"/>
                      <a:pt x="23" y="46"/>
                    </a:cubicBezTo>
                    <a:cubicBezTo>
                      <a:pt x="160" y="1028"/>
                      <a:pt x="525" y="1964"/>
                      <a:pt x="1027" y="2808"/>
                    </a:cubicBezTo>
                    <a:cubicBezTo>
                      <a:pt x="1279" y="3242"/>
                      <a:pt x="1552" y="3675"/>
                      <a:pt x="2032" y="3949"/>
                    </a:cubicBezTo>
                    <a:cubicBezTo>
                      <a:pt x="2174" y="4021"/>
                      <a:pt x="2344" y="4056"/>
                      <a:pt x="2512" y="4056"/>
                    </a:cubicBezTo>
                    <a:cubicBezTo>
                      <a:pt x="2613" y="4056"/>
                      <a:pt x="2714" y="4043"/>
                      <a:pt x="2808" y="4018"/>
                    </a:cubicBezTo>
                    <a:cubicBezTo>
                      <a:pt x="3059" y="3949"/>
                      <a:pt x="3287" y="3744"/>
                      <a:pt x="3356" y="3493"/>
                    </a:cubicBezTo>
                    <a:cubicBezTo>
                      <a:pt x="3356" y="3470"/>
                      <a:pt x="3333" y="3424"/>
                      <a:pt x="3310" y="3424"/>
                    </a:cubicBezTo>
                    <a:cubicBezTo>
                      <a:pt x="3287" y="3424"/>
                      <a:pt x="3264" y="3424"/>
                      <a:pt x="3241" y="3447"/>
                    </a:cubicBezTo>
                    <a:cubicBezTo>
                      <a:pt x="3173" y="3675"/>
                      <a:pt x="2968" y="3812"/>
                      <a:pt x="2762" y="3858"/>
                    </a:cubicBezTo>
                    <a:cubicBezTo>
                      <a:pt x="2690" y="3872"/>
                      <a:pt x="2618" y="3880"/>
                      <a:pt x="2547" y="3880"/>
                    </a:cubicBezTo>
                    <a:cubicBezTo>
                      <a:pt x="2394" y="3880"/>
                      <a:pt x="2248" y="3845"/>
                      <a:pt x="2123" y="3767"/>
                    </a:cubicBezTo>
                    <a:cubicBezTo>
                      <a:pt x="1712" y="3538"/>
                      <a:pt x="1461" y="3105"/>
                      <a:pt x="1210" y="2717"/>
                    </a:cubicBezTo>
                    <a:cubicBezTo>
                      <a:pt x="708" y="1895"/>
                      <a:pt x="343" y="982"/>
                      <a:pt x="114" y="46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0" name="Google Shape;5370;p63"/>
              <p:cNvSpPr/>
              <p:nvPr/>
            </p:nvSpPr>
            <p:spPr>
              <a:xfrm>
                <a:off x="7462880" y="3037697"/>
                <a:ext cx="58502" cy="3506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2258" extrusionOk="0">
                    <a:moveTo>
                      <a:pt x="711" y="0"/>
                    </a:moveTo>
                    <a:cubicBezTo>
                      <a:pt x="697" y="0"/>
                      <a:pt x="686" y="6"/>
                      <a:pt x="686" y="17"/>
                    </a:cubicBezTo>
                    <a:cubicBezTo>
                      <a:pt x="366" y="360"/>
                      <a:pt x="24" y="771"/>
                      <a:pt x="24" y="1296"/>
                    </a:cubicBezTo>
                    <a:cubicBezTo>
                      <a:pt x="1" y="1547"/>
                      <a:pt x="92" y="1821"/>
                      <a:pt x="275" y="2003"/>
                    </a:cubicBezTo>
                    <a:cubicBezTo>
                      <a:pt x="480" y="2186"/>
                      <a:pt x="754" y="2254"/>
                      <a:pt x="1005" y="2254"/>
                    </a:cubicBezTo>
                    <a:cubicBezTo>
                      <a:pt x="1047" y="2256"/>
                      <a:pt x="1089" y="2257"/>
                      <a:pt x="1130" y="2257"/>
                    </a:cubicBezTo>
                    <a:cubicBezTo>
                      <a:pt x="1568" y="2257"/>
                      <a:pt x="2003" y="2153"/>
                      <a:pt x="2420" y="2049"/>
                    </a:cubicBezTo>
                    <a:cubicBezTo>
                      <a:pt x="2877" y="1912"/>
                      <a:pt x="3310" y="1729"/>
                      <a:pt x="3721" y="1501"/>
                    </a:cubicBezTo>
                    <a:cubicBezTo>
                      <a:pt x="3744" y="1478"/>
                      <a:pt x="3767" y="1455"/>
                      <a:pt x="3744" y="1433"/>
                    </a:cubicBezTo>
                    <a:cubicBezTo>
                      <a:pt x="3744" y="1416"/>
                      <a:pt x="3721" y="1400"/>
                      <a:pt x="3700" y="1400"/>
                    </a:cubicBezTo>
                    <a:cubicBezTo>
                      <a:pt x="3691" y="1400"/>
                      <a:pt x="3682" y="1403"/>
                      <a:pt x="3676" y="1410"/>
                    </a:cubicBezTo>
                    <a:cubicBezTo>
                      <a:pt x="3242" y="1592"/>
                      <a:pt x="2808" y="1752"/>
                      <a:pt x="2375" y="1843"/>
                    </a:cubicBezTo>
                    <a:cubicBezTo>
                      <a:pt x="1918" y="1957"/>
                      <a:pt x="1439" y="2049"/>
                      <a:pt x="1005" y="2049"/>
                    </a:cubicBezTo>
                    <a:cubicBezTo>
                      <a:pt x="777" y="2049"/>
                      <a:pt x="571" y="1980"/>
                      <a:pt x="434" y="1843"/>
                    </a:cubicBezTo>
                    <a:cubicBezTo>
                      <a:pt x="275" y="1729"/>
                      <a:pt x="206" y="1501"/>
                      <a:pt x="206" y="1296"/>
                    </a:cubicBezTo>
                    <a:cubicBezTo>
                      <a:pt x="183" y="862"/>
                      <a:pt x="480" y="451"/>
                      <a:pt x="754" y="86"/>
                    </a:cubicBezTo>
                    <a:cubicBezTo>
                      <a:pt x="777" y="63"/>
                      <a:pt x="777" y="40"/>
                      <a:pt x="754" y="17"/>
                    </a:cubicBezTo>
                    <a:cubicBezTo>
                      <a:pt x="743" y="6"/>
                      <a:pt x="725" y="0"/>
                      <a:pt x="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1" name="Google Shape;5371;p63"/>
              <p:cNvSpPr/>
              <p:nvPr/>
            </p:nvSpPr>
            <p:spPr>
              <a:xfrm>
                <a:off x="7563914" y="3476150"/>
                <a:ext cx="62772" cy="41434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668" extrusionOk="0">
                    <a:moveTo>
                      <a:pt x="3995" y="0"/>
                    </a:moveTo>
                    <a:cubicBezTo>
                      <a:pt x="3973" y="0"/>
                      <a:pt x="3950" y="23"/>
                      <a:pt x="3927" y="46"/>
                    </a:cubicBezTo>
                    <a:cubicBezTo>
                      <a:pt x="3676" y="845"/>
                      <a:pt x="3151" y="1530"/>
                      <a:pt x="2443" y="1986"/>
                    </a:cubicBezTo>
                    <a:cubicBezTo>
                      <a:pt x="1892" y="2335"/>
                      <a:pt x="1223" y="2522"/>
                      <a:pt x="554" y="2522"/>
                    </a:cubicBezTo>
                    <a:cubicBezTo>
                      <a:pt x="392" y="2522"/>
                      <a:pt x="230" y="2511"/>
                      <a:pt x="69" y="2488"/>
                    </a:cubicBezTo>
                    <a:cubicBezTo>
                      <a:pt x="47" y="2488"/>
                      <a:pt x="24" y="2488"/>
                      <a:pt x="1" y="2534"/>
                    </a:cubicBezTo>
                    <a:cubicBezTo>
                      <a:pt x="1" y="2557"/>
                      <a:pt x="24" y="2580"/>
                      <a:pt x="47" y="2580"/>
                    </a:cubicBezTo>
                    <a:cubicBezTo>
                      <a:pt x="291" y="2639"/>
                      <a:pt x="543" y="2668"/>
                      <a:pt x="795" y="2668"/>
                    </a:cubicBezTo>
                    <a:cubicBezTo>
                      <a:pt x="1415" y="2668"/>
                      <a:pt x="2038" y="2493"/>
                      <a:pt x="2557" y="2169"/>
                    </a:cubicBezTo>
                    <a:cubicBezTo>
                      <a:pt x="3311" y="1689"/>
                      <a:pt x="3858" y="913"/>
                      <a:pt x="4041" y="69"/>
                    </a:cubicBezTo>
                    <a:cubicBezTo>
                      <a:pt x="4041" y="46"/>
                      <a:pt x="4018" y="23"/>
                      <a:pt x="39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2" name="Google Shape;5372;p63"/>
              <p:cNvSpPr/>
              <p:nvPr/>
            </p:nvSpPr>
            <p:spPr>
              <a:xfrm>
                <a:off x="7622765" y="3038551"/>
                <a:ext cx="71624" cy="64418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148" extrusionOk="0">
                    <a:moveTo>
                      <a:pt x="3869" y="0"/>
                    </a:moveTo>
                    <a:cubicBezTo>
                      <a:pt x="3803" y="0"/>
                      <a:pt x="3737" y="10"/>
                      <a:pt x="3676" y="31"/>
                    </a:cubicBezTo>
                    <a:cubicBezTo>
                      <a:pt x="3470" y="76"/>
                      <a:pt x="3288" y="213"/>
                      <a:pt x="3128" y="328"/>
                    </a:cubicBezTo>
                    <a:cubicBezTo>
                      <a:pt x="1941" y="1218"/>
                      <a:pt x="891" y="2291"/>
                      <a:pt x="1" y="3477"/>
                    </a:cubicBezTo>
                    <a:lnTo>
                      <a:pt x="206" y="4048"/>
                    </a:lnTo>
                    <a:cubicBezTo>
                      <a:pt x="638" y="4114"/>
                      <a:pt x="1076" y="4148"/>
                      <a:pt x="1515" y="4148"/>
                    </a:cubicBezTo>
                    <a:cubicBezTo>
                      <a:pt x="2284" y="4148"/>
                      <a:pt x="3057" y="4046"/>
                      <a:pt x="3813" y="3843"/>
                    </a:cubicBezTo>
                    <a:cubicBezTo>
                      <a:pt x="4018" y="3797"/>
                      <a:pt x="4224" y="3729"/>
                      <a:pt x="4383" y="3569"/>
                    </a:cubicBezTo>
                    <a:cubicBezTo>
                      <a:pt x="4543" y="3432"/>
                      <a:pt x="4612" y="3181"/>
                      <a:pt x="4498" y="2998"/>
                    </a:cubicBezTo>
                    <a:cubicBezTo>
                      <a:pt x="4405" y="2853"/>
                      <a:pt x="4245" y="2807"/>
                      <a:pt x="4069" y="2807"/>
                    </a:cubicBezTo>
                    <a:cubicBezTo>
                      <a:pt x="3939" y="2807"/>
                      <a:pt x="3802" y="2832"/>
                      <a:pt x="3676" y="2861"/>
                    </a:cubicBezTo>
                    <a:cubicBezTo>
                      <a:pt x="2649" y="3135"/>
                      <a:pt x="1622" y="3386"/>
                      <a:pt x="594" y="3660"/>
                    </a:cubicBezTo>
                    <a:cubicBezTo>
                      <a:pt x="1827" y="3044"/>
                      <a:pt x="2968" y="2245"/>
                      <a:pt x="3950" y="1263"/>
                    </a:cubicBezTo>
                    <a:cubicBezTo>
                      <a:pt x="4087" y="1104"/>
                      <a:pt x="4246" y="967"/>
                      <a:pt x="4315" y="761"/>
                    </a:cubicBezTo>
                    <a:cubicBezTo>
                      <a:pt x="4406" y="579"/>
                      <a:pt x="4383" y="328"/>
                      <a:pt x="4269" y="168"/>
                    </a:cubicBezTo>
                    <a:cubicBezTo>
                      <a:pt x="4173" y="56"/>
                      <a:pt x="4022" y="0"/>
                      <a:pt x="38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3" name="Google Shape;5373;p63"/>
              <p:cNvSpPr/>
              <p:nvPr/>
            </p:nvSpPr>
            <p:spPr>
              <a:xfrm>
                <a:off x="7538753" y="3233773"/>
                <a:ext cx="94702" cy="93227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6003" extrusionOk="0">
                    <a:moveTo>
                      <a:pt x="2292" y="0"/>
                    </a:moveTo>
                    <a:cubicBezTo>
                      <a:pt x="2198" y="0"/>
                      <a:pt x="2104" y="12"/>
                      <a:pt x="2009" y="39"/>
                    </a:cubicBezTo>
                    <a:cubicBezTo>
                      <a:pt x="0" y="609"/>
                      <a:pt x="3059" y="4398"/>
                      <a:pt x="3561" y="4900"/>
                    </a:cubicBezTo>
                    <a:cubicBezTo>
                      <a:pt x="3865" y="5218"/>
                      <a:pt x="4882" y="6003"/>
                      <a:pt x="5506" y="6003"/>
                    </a:cubicBezTo>
                    <a:cubicBezTo>
                      <a:pt x="5868" y="6003"/>
                      <a:pt x="6098" y="5739"/>
                      <a:pt x="5981" y="4969"/>
                    </a:cubicBezTo>
                    <a:cubicBezTo>
                      <a:pt x="5981" y="4969"/>
                      <a:pt x="4179" y="0"/>
                      <a:pt x="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4" name="Google Shape;5374;p63"/>
              <p:cNvSpPr/>
              <p:nvPr/>
            </p:nvSpPr>
            <p:spPr>
              <a:xfrm>
                <a:off x="7285816" y="3179395"/>
                <a:ext cx="128495" cy="59371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3823" extrusionOk="0">
                    <a:moveTo>
                      <a:pt x="5912" y="1"/>
                    </a:moveTo>
                    <a:cubicBezTo>
                      <a:pt x="4032" y="1"/>
                      <a:pt x="901" y="2490"/>
                      <a:pt x="901" y="2490"/>
                    </a:cubicBezTo>
                    <a:cubicBezTo>
                      <a:pt x="0" y="3571"/>
                      <a:pt x="897" y="3822"/>
                      <a:pt x="1811" y="3822"/>
                    </a:cubicBezTo>
                    <a:cubicBezTo>
                      <a:pt x="2286" y="3822"/>
                      <a:pt x="2767" y="3754"/>
                      <a:pt x="3001" y="3699"/>
                    </a:cubicBezTo>
                    <a:cubicBezTo>
                      <a:pt x="3686" y="3540"/>
                      <a:pt x="8274" y="1896"/>
                      <a:pt x="6881" y="367"/>
                    </a:cubicBezTo>
                    <a:cubicBezTo>
                      <a:pt x="6638" y="108"/>
                      <a:pt x="6302" y="1"/>
                      <a:pt x="5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5" name="Google Shape;5375;p63"/>
              <p:cNvSpPr/>
              <p:nvPr/>
            </p:nvSpPr>
            <p:spPr>
              <a:xfrm>
                <a:off x="7387721" y="3339298"/>
                <a:ext cx="53190" cy="5319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425" extrusionOk="0">
                    <a:moveTo>
                      <a:pt x="1462" y="0"/>
                    </a:moveTo>
                    <a:cubicBezTo>
                      <a:pt x="1185" y="0"/>
                      <a:pt x="929" y="172"/>
                      <a:pt x="708" y="663"/>
                    </a:cubicBezTo>
                    <a:cubicBezTo>
                      <a:pt x="1" y="2261"/>
                      <a:pt x="2260" y="3425"/>
                      <a:pt x="2260" y="3425"/>
                    </a:cubicBezTo>
                    <a:lnTo>
                      <a:pt x="3425" y="914"/>
                    </a:lnTo>
                    <a:cubicBezTo>
                      <a:pt x="2781" y="835"/>
                      <a:pt x="2072" y="0"/>
                      <a:pt x="14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6" name="Google Shape;5376;p63"/>
              <p:cNvSpPr/>
              <p:nvPr/>
            </p:nvSpPr>
            <p:spPr>
              <a:xfrm>
                <a:off x="7394462" y="3276905"/>
                <a:ext cx="70553" cy="116522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7503" extrusionOk="0">
                    <a:moveTo>
                      <a:pt x="4474" y="1"/>
                    </a:moveTo>
                    <a:cubicBezTo>
                      <a:pt x="4451" y="1"/>
                      <a:pt x="4429" y="23"/>
                      <a:pt x="4406" y="69"/>
                    </a:cubicBezTo>
                    <a:cubicBezTo>
                      <a:pt x="4269" y="1051"/>
                      <a:pt x="4086" y="2032"/>
                      <a:pt x="3858" y="2991"/>
                    </a:cubicBezTo>
                    <a:cubicBezTo>
                      <a:pt x="3721" y="3447"/>
                      <a:pt x="3584" y="3949"/>
                      <a:pt x="3379" y="4360"/>
                    </a:cubicBezTo>
                    <a:cubicBezTo>
                      <a:pt x="3292" y="4556"/>
                      <a:pt x="3142" y="4773"/>
                      <a:pt x="3030" y="4773"/>
                    </a:cubicBezTo>
                    <a:cubicBezTo>
                      <a:pt x="3024" y="4773"/>
                      <a:pt x="3019" y="4772"/>
                      <a:pt x="3013" y="4771"/>
                    </a:cubicBezTo>
                    <a:cubicBezTo>
                      <a:pt x="2808" y="4771"/>
                      <a:pt x="2580" y="4634"/>
                      <a:pt x="2374" y="4520"/>
                    </a:cubicBezTo>
                    <a:cubicBezTo>
                      <a:pt x="2169" y="4383"/>
                      <a:pt x="1963" y="4246"/>
                      <a:pt x="1758" y="4132"/>
                    </a:cubicBezTo>
                    <a:cubicBezTo>
                      <a:pt x="1547" y="4005"/>
                      <a:pt x="1316" y="3878"/>
                      <a:pt x="1029" y="3878"/>
                    </a:cubicBezTo>
                    <a:cubicBezTo>
                      <a:pt x="1006" y="3878"/>
                      <a:pt x="983" y="3879"/>
                      <a:pt x="959" y="3881"/>
                    </a:cubicBezTo>
                    <a:cubicBezTo>
                      <a:pt x="640" y="3904"/>
                      <a:pt x="411" y="4155"/>
                      <a:pt x="274" y="4383"/>
                    </a:cubicBezTo>
                    <a:cubicBezTo>
                      <a:pt x="229" y="4497"/>
                      <a:pt x="160" y="4611"/>
                      <a:pt x="115" y="4748"/>
                    </a:cubicBezTo>
                    <a:lnTo>
                      <a:pt x="46" y="4931"/>
                    </a:lnTo>
                    <a:cubicBezTo>
                      <a:pt x="46" y="4999"/>
                      <a:pt x="46" y="5068"/>
                      <a:pt x="23" y="5136"/>
                    </a:cubicBezTo>
                    <a:cubicBezTo>
                      <a:pt x="0" y="5273"/>
                      <a:pt x="23" y="5410"/>
                      <a:pt x="46" y="5547"/>
                    </a:cubicBezTo>
                    <a:cubicBezTo>
                      <a:pt x="69" y="5661"/>
                      <a:pt x="92" y="5798"/>
                      <a:pt x="160" y="5935"/>
                    </a:cubicBezTo>
                    <a:cubicBezTo>
                      <a:pt x="252" y="6163"/>
                      <a:pt x="411" y="6392"/>
                      <a:pt x="571" y="6574"/>
                    </a:cubicBezTo>
                    <a:cubicBezTo>
                      <a:pt x="913" y="6962"/>
                      <a:pt x="1347" y="7259"/>
                      <a:pt x="1781" y="7487"/>
                    </a:cubicBezTo>
                    <a:cubicBezTo>
                      <a:pt x="1800" y="7497"/>
                      <a:pt x="1815" y="7502"/>
                      <a:pt x="1827" y="7502"/>
                    </a:cubicBezTo>
                    <a:cubicBezTo>
                      <a:pt x="1845" y="7502"/>
                      <a:pt x="1859" y="7491"/>
                      <a:pt x="1872" y="7464"/>
                    </a:cubicBezTo>
                    <a:cubicBezTo>
                      <a:pt x="1895" y="7442"/>
                      <a:pt x="1872" y="7396"/>
                      <a:pt x="1849" y="7396"/>
                    </a:cubicBezTo>
                    <a:cubicBezTo>
                      <a:pt x="1416" y="7145"/>
                      <a:pt x="1028" y="6825"/>
                      <a:pt x="731" y="6437"/>
                    </a:cubicBezTo>
                    <a:cubicBezTo>
                      <a:pt x="434" y="6072"/>
                      <a:pt x="206" y="5616"/>
                      <a:pt x="274" y="5159"/>
                    </a:cubicBezTo>
                    <a:cubicBezTo>
                      <a:pt x="343" y="4748"/>
                      <a:pt x="594" y="4200"/>
                      <a:pt x="982" y="4178"/>
                    </a:cubicBezTo>
                    <a:cubicBezTo>
                      <a:pt x="1003" y="4175"/>
                      <a:pt x="1024" y="4174"/>
                      <a:pt x="1046" y="4174"/>
                    </a:cubicBezTo>
                    <a:cubicBezTo>
                      <a:pt x="1230" y="4174"/>
                      <a:pt x="1414" y="4260"/>
                      <a:pt x="1598" y="4383"/>
                    </a:cubicBezTo>
                    <a:cubicBezTo>
                      <a:pt x="1804" y="4497"/>
                      <a:pt x="2009" y="4634"/>
                      <a:pt x="2237" y="4771"/>
                    </a:cubicBezTo>
                    <a:cubicBezTo>
                      <a:pt x="2443" y="4908"/>
                      <a:pt x="2694" y="5045"/>
                      <a:pt x="2991" y="5068"/>
                    </a:cubicBezTo>
                    <a:cubicBezTo>
                      <a:pt x="3196" y="5068"/>
                      <a:pt x="3333" y="4931"/>
                      <a:pt x="3424" y="4840"/>
                    </a:cubicBezTo>
                    <a:cubicBezTo>
                      <a:pt x="3516" y="4725"/>
                      <a:pt x="3584" y="4611"/>
                      <a:pt x="3630" y="4497"/>
                    </a:cubicBezTo>
                    <a:cubicBezTo>
                      <a:pt x="3858" y="4018"/>
                      <a:pt x="3972" y="3538"/>
                      <a:pt x="4086" y="3036"/>
                    </a:cubicBezTo>
                    <a:cubicBezTo>
                      <a:pt x="4314" y="2055"/>
                      <a:pt x="4451" y="1073"/>
                      <a:pt x="4543" y="69"/>
                    </a:cubicBezTo>
                    <a:cubicBezTo>
                      <a:pt x="4543" y="46"/>
                      <a:pt x="4520" y="23"/>
                      <a:pt x="4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7" name="Google Shape;5377;p63"/>
              <p:cNvSpPr/>
              <p:nvPr/>
            </p:nvSpPr>
            <p:spPr>
              <a:xfrm>
                <a:off x="7398360" y="3398785"/>
                <a:ext cx="74109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8" name="Google Shape;5378;p63"/>
              <p:cNvSpPr/>
              <p:nvPr/>
            </p:nvSpPr>
            <p:spPr>
              <a:xfrm>
                <a:off x="7403668" y="3403061"/>
                <a:ext cx="28730" cy="2155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092" extrusionOk="0">
                    <a:moveTo>
                      <a:pt x="1416" y="1"/>
                    </a:moveTo>
                    <a:lnTo>
                      <a:pt x="1" y="571"/>
                    </a:lnTo>
                    <a:cubicBezTo>
                      <a:pt x="1" y="571"/>
                      <a:pt x="229" y="1895"/>
                      <a:pt x="549" y="2032"/>
                    </a:cubicBezTo>
                    <a:cubicBezTo>
                      <a:pt x="644" y="2073"/>
                      <a:pt x="771" y="2091"/>
                      <a:pt x="908" y="2091"/>
                    </a:cubicBezTo>
                    <a:cubicBezTo>
                      <a:pt x="1232" y="2091"/>
                      <a:pt x="1614" y="1987"/>
                      <a:pt x="1758" y="1827"/>
                    </a:cubicBezTo>
                    <a:cubicBezTo>
                      <a:pt x="1850" y="1736"/>
                      <a:pt x="1416" y="1"/>
                      <a:pt x="1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9" name="Google Shape;5379;p63"/>
              <p:cNvSpPr/>
              <p:nvPr/>
            </p:nvSpPr>
            <p:spPr>
              <a:xfrm>
                <a:off x="7435228" y="3397651"/>
                <a:ext cx="26603" cy="2015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56" extrusionOk="0">
                    <a:moveTo>
                      <a:pt x="1301" y="1"/>
                    </a:moveTo>
                    <a:lnTo>
                      <a:pt x="0" y="549"/>
                    </a:lnTo>
                    <a:cubicBezTo>
                      <a:pt x="0" y="549"/>
                      <a:pt x="206" y="1781"/>
                      <a:pt x="503" y="1895"/>
                    </a:cubicBezTo>
                    <a:cubicBezTo>
                      <a:pt x="592" y="1937"/>
                      <a:pt x="713" y="1955"/>
                      <a:pt x="843" y="1955"/>
                    </a:cubicBezTo>
                    <a:cubicBezTo>
                      <a:pt x="1143" y="1955"/>
                      <a:pt x="1493" y="1856"/>
                      <a:pt x="1621" y="1713"/>
                    </a:cubicBezTo>
                    <a:cubicBezTo>
                      <a:pt x="1712" y="1621"/>
                      <a:pt x="1301" y="1"/>
                      <a:pt x="1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0" name="Google Shape;5380;p63"/>
              <p:cNvSpPr/>
              <p:nvPr/>
            </p:nvSpPr>
            <p:spPr>
              <a:xfrm>
                <a:off x="7382409" y="2965628"/>
                <a:ext cx="252409" cy="125513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8082" fill="none" extrusionOk="0">
                    <a:moveTo>
                      <a:pt x="16252" y="8081"/>
                    </a:moveTo>
                    <a:cubicBezTo>
                      <a:pt x="15271" y="5639"/>
                      <a:pt x="13490" y="3516"/>
                      <a:pt x="11276" y="2101"/>
                    </a:cubicBezTo>
                    <a:cubicBezTo>
                      <a:pt x="9062" y="686"/>
                      <a:pt x="6391" y="1"/>
                      <a:pt x="3744" y="138"/>
                    </a:cubicBezTo>
                    <a:cubicBezTo>
                      <a:pt x="2739" y="184"/>
                      <a:pt x="1644" y="412"/>
                      <a:pt x="913" y="1119"/>
                    </a:cubicBezTo>
                    <a:cubicBezTo>
                      <a:pt x="183" y="1827"/>
                      <a:pt x="0" y="3174"/>
                      <a:pt x="776" y="3836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1" name="Google Shape;5381;p63"/>
              <p:cNvSpPr/>
              <p:nvPr/>
            </p:nvSpPr>
            <p:spPr>
              <a:xfrm>
                <a:off x="7175012" y="3791994"/>
                <a:ext cx="1256610" cy="699083"/>
              </a:xfrm>
              <a:custGeom>
                <a:avLst/>
                <a:gdLst/>
                <a:ahLst/>
                <a:cxnLst/>
                <a:rect l="l" t="t" r="r" b="b"/>
                <a:pathLst>
                  <a:path w="80915" h="45015" extrusionOk="0">
                    <a:moveTo>
                      <a:pt x="14857" y="0"/>
                    </a:moveTo>
                    <a:cubicBezTo>
                      <a:pt x="14431" y="0"/>
                      <a:pt x="14024" y="84"/>
                      <a:pt x="13650" y="322"/>
                    </a:cubicBezTo>
                    <a:cubicBezTo>
                      <a:pt x="12075" y="1304"/>
                      <a:pt x="12007" y="4910"/>
                      <a:pt x="11413" y="6713"/>
                    </a:cubicBezTo>
                    <a:cubicBezTo>
                      <a:pt x="7853" y="17669"/>
                      <a:pt x="3904" y="27964"/>
                      <a:pt x="663" y="39011"/>
                    </a:cubicBezTo>
                    <a:cubicBezTo>
                      <a:pt x="343" y="40175"/>
                      <a:pt x="1" y="41385"/>
                      <a:pt x="183" y="42595"/>
                    </a:cubicBezTo>
                    <a:cubicBezTo>
                      <a:pt x="389" y="43782"/>
                      <a:pt x="1302" y="44968"/>
                      <a:pt x="2466" y="45014"/>
                    </a:cubicBezTo>
                    <a:lnTo>
                      <a:pt x="79136" y="3883"/>
                    </a:lnTo>
                    <a:cubicBezTo>
                      <a:pt x="79172" y="3890"/>
                      <a:pt x="79208" y="3893"/>
                      <a:pt x="79243" y="3893"/>
                    </a:cubicBezTo>
                    <a:cubicBezTo>
                      <a:pt x="80156" y="3893"/>
                      <a:pt x="80914" y="1709"/>
                      <a:pt x="80277" y="984"/>
                    </a:cubicBezTo>
                    <a:cubicBezTo>
                      <a:pt x="80023" y="705"/>
                      <a:pt x="79656" y="617"/>
                      <a:pt x="79245" y="617"/>
                    </a:cubicBezTo>
                    <a:cubicBezTo>
                      <a:pt x="78547" y="617"/>
                      <a:pt x="77722" y="870"/>
                      <a:pt x="77104" y="870"/>
                    </a:cubicBezTo>
                    <a:cubicBezTo>
                      <a:pt x="69001" y="802"/>
                      <a:pt x="60876" y="756"/>
                      <a:pt x="52773" y="710"/>
                    </a:cubicBezTo>
                    <a:cubicBezTo>
                      <a:pt x="41177" y="619"/>
                      <a:pt x="29605" y="550"/>
                      <a:pt x="18010" y="482"/>
                    </a:cubicBezTo>
                    <a:cubicBezTo>
                      <a:pt x="16968" y="466"/>
                      <a:pt x="15859" y="0"/>
                      <a:pt x="148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2" name="Google Shape;5382;p63"/>
              <p:cNvSpPr/>
              <p:nvPr/>
            </p:nvSpPr>
            <p:spPr>
              <a:xfrm>
                <a:off x="7183166" y="3805973"/>
                <a:ext cx="1292080" cy="682264"/>
              </a:xfrm>
              <a:custGeom>
                <a:avLst/>
                <a:gdLst/>
                <a:ahLst/>
                <a:cxnLst/>
                <a:rect l="l" t="t" r="r" b="b"/>
                <a:pathLst>
                  <a:path w="83199" h="43932" extrusionOk="0">
                    <a:moveTo>
                      <a:pt x="23341" y="1"/>
                    </a:moveTo>
                    <a:cubicBezTo>
                      <a:pt x="20533" y="1"/>
                      <a:pt x="17488" y="108"/>
                      <a:pt x="15613" y="586"/>
                    </a:cubicBezTo>
                    <a:cubicBezTo>
                      <a:pt x="12486" y="1362"/>
                      <a:pt x="12098" y="6955"/>
                      <a:pt x="11002" y="10036"/>
                    </a:cubicBezTo>
                    <a:cubicBezTo>
                      <a:pt x="7738" y="19349"/>
                      <a:pt x="4452" y="28684"/>
                      <a:pt x="1187" y="37997"/>
                    </a:cubicBezTo>
                    <a:cubicBezTo>
                      <a:pt x="480" y="40028"/>
                      <a:pt x="1" y="42790"/>
                      <a:pt x="1804" y="43931"/>
                    </a:cubicBezTo>
                    <a:lnTo>
                      <a:pt x="74502" y="18002"/>
                    </a:lnTo>
                    <a:lnTo>
                      <a:pt x="81738" y="5288"/>
                    </a:lnTo>
                    <a:cubicBezTo>
                      <a:pt x="82286" y="4307"/>
                      <a:pt x="83199" y="2230"/>
                      <a:pt x="82742" y="1203"/>
                    </a:cubicBezTo>
                    <a:cubicBezTo>
                      <a:pt x="82484" y="655"/>
                      <a:pt x="81944" y="505"/>
                      <a:pt x="81310" y="505"/>
                    </a:cubicBezTo>
                    <a:cubicBezTo>
                      <a:pt x="80545" y="505"/>
                      <a:pt x="79642" y="723"/>
                      <a:pt x="78930" y="723"/>
                    </a:cubicBezTo>
                    <a:cubicBezTo>
                      <a:pt x="61058" y="472"/>
                      <a:pt x="43186" y="244"/>
                      <a:pt x="25314" y="16"/>
                    </a:cubicBezTo>
                    <a:cubicBezTo>
                      <a:pt x="24683" y="7"/>
                      <a:pt x="24019" y="1"/>
                      <a:pt x="23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3" name="Google Shape;5383;p63"/>
              <p:cNvSpPr/>
              <p:nvPr/>
            </p:nvSpPr>
            <p:spPr>
              <a:xfrm>
                <a:off x="7189193" y="3821909"/>
                <a:ext cx="1321153" cy="676611"/>
              </a:xfrm>
              <a:custGeom>
                <a:avLst/>
                <a:gdLst/>
                <a:ahLst/>
                <a:cxnLst/>
                <a:rect l="l" t="t" r="r" b="b"/>
                <a:pathLst>
                  <a:path w="85071" h="43568" extrusionOk="0">
                    <a:moveTo>
                      <a:pt x="59145" y="1"/>
                    </a:moveTo>
                    <a:cubicBezTo>
                      <a:pt x="52347" y="1"/>
                      <a:pt x="44926" y="50"/>
                      <a:pt x="39739" y="62"/>
                    </a:cubicBezTo>
                    <a:cubicBezTo>
                      <a:pt x="38764" y="65"/>
                      <a:pt x="37758" y="66"/>
                      <a:pt x="36737" y="66"/>
                    </a:cubicBezTo>
                    <a:cubicBezTo>
                      <a:pt x="35638" y="66"/>
                      <a:pt x="34522" y="65"/>
                      <a:pt x="33407" y="65"/>
                    </a:cubicBezTo>
                    <a:cubicBezTo>
                      <a:pt x="25770" y="65"/>
                      <a:pt x="18190" y="99"/>
                      <a:pt x="16640" y="633"/>
                    </a:cubicBezTo>
                    <a:cubicBezTo>
                      <a:pt x="14654" y="1318"/>
                      <a:pt x="13080" y="7777"/>
                      <a:pt x="11915" y="12000"/>
                    </a:cubicBezTo>
                    <a:cubicBezTo>
                      <a:pt x="10751" y="16246"/>
                      <a:pt x="5159" y="28023"/>
                      <a:pt x="2580" y="33319"/>
                    </a:cubicBezTo>
                    <a:cubicBezTo>
                      <a:pt x="1" y="38592"/>
                      <a:pt x="2694" y="43567"/>
                      <a:pt x="2694" y="43567"/>
                    </a:cubicBezTo>
                    <a:lnTo>
                      <a:pt x="79729" y="11064"/>
                    </a:lnTo>
                    <a:cubicBezTo>
                      <a:pt x="79729" y="11064"/>
                      <a:pt x="85071" y="3075"/>
                      <a:pt x="83906" y="1478"/>
                    </a:cubicBezTo>
                    <a:cubicBezTo>
                      <a:pt x="82993" y="245"/>
                      <a:pt x="79935" y="382"/>
                      <a:pt x="72585" y="131"/>
                    </a:cubicBezTo>
                    <a:cubicBezTo>
                      <a:pt x="69399" y="31"/>
                      <a:pt x="64463" y="1"/>
                      <a:pt x="59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4" name="Google Shape;5384;p63"/>
              <p:cNvSpPr/>
              <p:nvPr/>
            </p:nvSpPr>
            <p:spPr>
              <a:xfrm>
                <a:off x="7166143" y="3833806"/>
                <a:ext cx="1329663" cy="681022"/>
              </a:xfrm>
              <a:custGeom>
                <a:avLst/>
                <a:gdLst/>
                <a:ahLst/>
                <a:cxnLst/>
                <a:rect l="l" t="t" r="r" b="b"/>
                <a:pathLst>
                  <a:path w="85619" h="43852" extrusionOk="0">
                    <a:moveTo>
                      <a:pt x="60956" y="0"/>
                    </a:moveTo>
                    <a:cubicBezTo>
                      <a:pt x="50044" y="0"/>
                      <a:pt x="37069" y="50"/>
                      <a:pt x="37069" y="50"/>
                    </a:cubicBezTo>
                    <a:cubicBezTo>
                      <a:pt x="36165" y="41"/>
                      <a:pt x="35308" y="37"/>
                      <a:pt x="34494" y="37"/>
                    </a:cubicBezTo>
                    <a:cubicBezTo>
                      <a:pt x="24336" y="37"/>
                      <a:pt x="20981" y="730"/>
                      <a:pt x="18741" y="2949"/>
                    </a:cubicBezTo>
                    <a:cubicBezTo>
                      <a:pt x="15408" y="6304"/>
                      <a:pt x="4794" y="30544"/>
                      <a:pt x="846" y="39674"/>
                    </a:cubicBezTo>
                    <a:cubicBezTo>
                      <a:pt x="1" y="41637"/>
                      <a:pt x="1462" y="43851"/>
                      <a:pt x="3585" y="43851"/>
                    </a:cubicBezTo>
                    <a:lnTo>
                      <a:pt x="66035" y="43395"/>
                    </a:lnTo>
                    <a:cubicBezTo>
                      <a:pt x="67153" y="43395"/>
                      <a:pt x="68157" y="42756"/>
                      <a:pt x="68637" y="41751"/>
                    </a:cubicBezTo>
                    <a:cubicBezTo>
                      <a:pt x="71809" y="35223"/>
                      <a:pt x="83473" y="11051"/>
                      <a:pt x="84477" y="6327"/>
                    </a:cubicBezTo>
                    <a:cubicBezTo>
                      <a:pt x="85619" y="871"/>
                      <a:pt x="78041" y="301"/>
                      <a:pt x="75576" y="95"/>
                    </a:cubicBezTo>
                    <a:cubicBezTo>
                      <a:pt x="74590" y="22"/>
                      <a:pt x="68231" y="0"/>
                      <a:pt x="609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5" name="Google Shape;5385;p63"/>
              <p:cNvSpPr/>
              <p:nvPr/>
            </p:nvSpPr>
            <p:spPr>
              <a:xfrm>
                <a:off x="8145691" y="4363650"/>
                <a:ext cx="615997" cy="145578"/>
              </a:xfrm>
              <a:custGeom>
                <a:avLst/>
                <a:gdLst/>
                <a:ahLst/>
                <a:cxnLst/>
                <a:rect l="l" t="t" r="r" b="b"/>
                <a:pathLst>
                  <a:path w="39665" h="9374" extrusionOk="0">
                    <a:moveTo>
                      <a:pt x="7641" y="1"/>
                    </a:moveTo>
                    <a:cubicBezTo>
                      <a:pt x="4870" y="1"/>
                      <a:pt x="2435" y="550"/>
                      <a:pt x="297" y="1658"/>
                    </a:cubicBezTo>
                    <a:cubicBezTo>
                      <a:pt x="92" y="1772"/>
                      <a:pt x="0" y="2046"/>
                      <a:pt x="114" y="2252"/>
                    </a:cubicBezTo>
                    <a:lnTo>
                      <a:pt x="2397" y="6337"/>
                    </a:lnTo>
                    <a:cubicBezTo>
                      <a:pt x="2474" y="6476"/>
                      <a:pt x="2613" y="6552"/>
                      <a:pt x="2759" y="6552"/>
                    </a:cubicBezTo>
                    <a:cubicBezTo>
                      <a:pt x="2829" y="6552"/>
                      <a:pt x="2901" y="6534"/>
                      <a:pt x="2968" y="6497"/>
                    </a:cubicBezTo>
                    <a:cubicBezTo>
                      <a:pt x="4292" y="5841"/>
                      <a:pt x="5855" y="5515"/>
                      <a:pt x="7681" y="5515"/>
                    </a:cubicBezTo>
                    <a:cubicBezTo>
                      <a:pt x="9287" y="5515"/>
                      <a:pt x="11096" y="5767"/>
                      <a:pt x="13125" y="6269"/>
                    </a:cubicBezTo>
                    <a:cubicBezTo>
                      <a:pt x="14380" y="6589"/>
                      <a:pt x="15613" y="6954"/>
                      <a:pt x="16914" y="7342"/>
                    </a:cubicBezTo>
                    <a:cubicBezTo>
                      <a:pt x="19835" y="8209"/>
                      <a:pt x="22871" y="9099"/>
                      <a:pt x="26112" y="9328"/>
                    </a:cubicBezTo>
                    <a:cubicBezTo>
                      <a:pt x="26523" y="9350"/>
                      <a:pt x="26980" y="9373"/>
                      <a:pt x="27413" y="9373"/>
                    </a:cubicBezTo>
                    <a:cubicBezTo>
                      <a:pt x="31636" y="9373"/>
                      <a:pt x="36589" y="7958"/>
                      <a:pt x="39442" y="3986"/>
                    </a:cubicBezTo>
                    <a:cubicBezTo>
                      <a:pt x="39665" y="3720"/>
                      <a:pt x="39454" y="3324"/>
                      <a:pt x="39106" y="3324"/>
                    </a:cubicBezTo>
                    <a:cubicBezTo>
                      <a:pt x="39097" y="3324"/>
                      <a:pt x="39087" y="3324"/>
                      <a:pt x="39077" y="3324"/>
                    </a:cubicBezTo>
                    <a:lnTo>
                      <a:pt x="36772" y="3461"/>
                    </a:lnTo>
                    <a:cubicBezTo>
                      <a:pt x="36756" y="3463"/>
                      <a:pt x="36741" y="3464"/>
                      <a:pt x="36725" y="3464"/>
                    </a:cubicBezTo>
                    <a:cubicBezTo>
                      <a:pt x="36559" y="3464"/>
                      <a:pt x="36401" y="3355"/>
                      <a:pt x="36338" y="3188"/>
                    </a:cubicBezTo>
                    <a:lnTo>
                      <a:pt x="35516" y="1110"/>
                    </a:lnTo>
                    <a:cubicBezTo>
                      <a:pt x="35437" y="938"/>
                      <a:pt x="35272" y="842"/>
                      <a:pt x="35108" y="842"/>
                    </a:cubicBezTo>
                    <a:cubicBezTo>
                      <a:pt x="34990" y="842"/>
                      <a:pt x="34872" y="891"/>
                      <a:pt x="34786" y="996"/>
                    </a:cubicBezTo>
                    <a:cubicBezTo>
                      <a:pt x="33070" y="3121"/>
                      <a:pt x="29964" y="3856"/>
                      <a:pt x="27384" y="3856"/>
                    </a:cubicBezTo>
                    <a:cubicBezTo>
                      <a:pt x="27081" y="3856"/>
                      <a:pt x="26786" y="3846"/>
                      <a:pt x="26500" y="3827"/>
                    </a:cubicBezTo>
                    <a:cubicBezTo>
                      <a:pt x="23853" y="3644"/>
                      <a:pt x="21251" y="2868"/>
                      <a:pt x="18466" y="2046"/>
                    </a:cubicBezTo>
                    <a:cubicBezTo>
                      <a:pt x="17165" y="1658"/>
                      <a:pt x="15818" y="1247"/>
                      <a:pt x="14472" y="928"/>
                    </a:cubicBezTo>
                    <a:cubicBezTo>
                      <a:pt x="11994" y="311"/>
                      <a:pt x="9723" y="1"/>
                      <a:pt x="76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6" name="Google Shape;5386;p63"/>
              <p:cNvSpPr/>
              <p:nvPr/>
            </p:nvSpPr>
            <p:spPr>
              <a:xfrm>
                <a:off x="7191383" y="3847273"/>
                <a:ext cx="1304070" cy="667557"/>
              </a:xfrm>
              <a:custGeom>
                <a:avLst/>
                <a:gdLst/>
                <a:ahLst/>
                <a:cxnLst/>
                <a:rect l="l" t="t" r="r" b="b"/>
                <a:pathLst>
                  <a:path w="83971" h="42985" extrusionOk="0">
                    <a:moveTo>
                      <a:pt x="59791" y="1"/>
                    </a:moveTo>
                    <a:cubicBezTo>
                      <a:pt x="49086" y="1"/>
                      <a:pt x="36357" y="50"/>
                      <a:pt x="36357" y="50"/>
                    </a:cubicBezTo>
                    <a:cubicBezTo>
                      <a:pt x="35444" y="41"/>
                      <a:pt x="34580" y="37"/>
                      <a:pt x="33761" y="37"/>
                    </a:cubicBezTo>
                    <a:cubicBezTo>
                      <a:pt x="23847" y="37"/>
                      <a:pt x="20565" y="709"/>
                      <a:pt x="18394" y="2880"/>
                    </a:cubicBezTo>
                    <a:cubicBezTo>
                      <a:pt x="15107" y="6167"/>
                      <a:pt x="4699" y="29951"/>
                      <a:pt x="818" y="38899"/>
                    </a:cubicBezTo>
                    <a:cubicBezTo>
                      <a:pt x="1" y="40829"/>
                      <a:pt x="1420" y="42985"/>
                      <a:pt x="3479" y="42985"/>
                    </a:cubicBezTo>
                    <a:cubicBezTo>
                      <a:pt x="3490" y="42985"/>
                      <a:pt x="3501" y="42985"/>
                      <a:pt x="3512" y="42984"/>
                    </a:cubicBezTo>
                    <a:lnTo>
                      <a:pt x="64775" y="42551"/>
                    </a:lnTo>
                    <a:cubicBezTo>
                      <a:pt x="65870" y="42551"/>
                      <a:pt x="66852" y="41934"/>
                      <a:pt x="67308" y="40953"/>
                    </a:cubicBezTo>
                    <a:cubicBezTo>
                      <a:pt x="70435" y="34539"/>
                      <a:pt x="81871" y="10846"/>
                      <a:pt x="82852" y="6213"/>
                    </a:cubicBezTo>
                    <a:cubicBezTo>
                      <a:pt x="83971" y="849"/>
                      <a:pt x="76553" y="278"/>
                      <a:pt x="74133" y="96"/>
                    </a:cubicBezTo>
                    <a:cubicBezTo>
                      <a:pt x="73165" y="23"/>
                      <a:pt x="66928" y="1"/>
                      <a:pt x="597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7" name="Google Shape;5387;p63"/>
              <p:cNvSpPr/>
              <p:nvPr/>
            </p:nvSpPr>
            <p:spPr>
              <a:xfrm>
                <a:off x="7448000" y="4027428"/>
                <a:ext cx="351289" cy="324002"/>
              </a:xfrm>
              <a:custGeom>
                <a:avLst/>
                <a:gdLst/>
                <a:ahLst/>
                <a:cxnLst/>
                <a:rect l="l" t="t" r="r" b="b"/>
                <a:pathLst>
                  <a:path w="22620" h="20863" extrusionOk="0">
                    <a:moveTo>
                      <a:pt x="7943" y="1"/>
                    </a:moveTo>
                    <a:cubicBezTo>
                      <a:pt x="7624" y="1"/>
                      <a:pt x="7327" y="206"/>
                      <a:pt x="7213" y="480"/>
                    </a:cubicBezTo>
                    <a:lnTo>
                      <a:pt x="114" y="19745"/>
                    </a:lnTo>
                    <a:cubicBezTo>
                      <a:pt x="0" y="19996"/>
                      <a:pt x="23" y="20269"/>
                      <a:pt x="183" y="20498"/>
                    </a:cubicBezTo>
                    <a:cubicBezTo>
                      <a:pt x="342" y="20726"/>
                      <a:pt x="594" y="20863"/>
                      <a:pt x="867" y="20863"/>
                    </a:cubicBezTo>
                    <a:lnTo>
                      <a:pt x="15339" y="20863"/>
                    </a:lnTo>
                    <a:cubicBezTo>
                      <a:pt x="15681" y="20863"/>
                      <a:pt x="16001" y="20635"/>
                      <a:pt x="16115" y="20315"/>
                    </a:cubicBezTo>
                    <a:lnTo>
                      <a:pt x="22529" y="1393"/>
                    </a:lnTo>
                    <a:cubicBezTo>
                      <a:pt x="22620" y="1142"/>
                      <a:pt x="22574" y="868"/>
                      <a:pt x="22415" y="663"/>
                    </a:cubicBezTo>
                    <a:cubicBezTo>
                      <a:pt x="22278" y="457"/>
                      <a:pt x="22049" y="320"/>
                      <a:pt x="21775" y="320"/>
                    </a:cubicBezTo>
                    <a:lnTo>
                      <a:pt x="7943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8" name="Google Shape;5388;p63"/>
              <p:cNvSpPr/>
              <p:nvPr/>
            </p:nvSpPr>
            <p:spPr>
              <a:xfrm>
                <a:off x="7435233" y="4018218"/>
                <a:ext cx="376121" cy="342436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22050" extrusionOk="0">
                    <a:moveTo>
                      <a:pt x="8788" y="1187"/>
                    </a:moveTo>
                    <a:lnTo>
                      <a:pt x="22575" y="1507"/>
                    </a:lnTo>
                    <a:cubicBezTo>
                      <a:pt x="22666" y="1507"/>
                      <a:pt x="22734" y="1552"/>
                      <a:pt x="22757" y="1598"/>
                    </a:cubicBezTo>
                    <a:cubicBezTo>
                      <a:pt x="22780" y="1644"/>
                      <a:pt x="22826" y="1689"/>
                      <a:pt x="22780" y="1781"/>
                    </a:cubicBezTo>
                    <a:lnTo>
                      <a:pt x="16366" y="20726"/>
                    </a:lnTo>
                    <a:cubicBezTo>
                      <a:pt x="16343" y="20817"/>
                      <a:pt x="16252" y="20862"/>
                      <a:pt x="16161" y="20862"/>
                    </a:cubicBezTo>
                    <a:lnTo>
                      <a:pt x="1689" y="20862"/>
                    </a:lnTo>
                    <a:cubicBezTo>
                      <a:pt x="1575" y="20862"/>
                      <a:pt x="1530" y="20817"/>
                      <a:pt x="1507" y="20771"/>
                    </a:cubicBezTo>
                    <a:cubicBezTo>
                      <a:pt x="1461" y="20726"/>
                      <a:pt x="1438" y="20657"/>
                      <a:pt x="1484" y="20566"/>
                    </a:cubicBezTo>
                    <a:lnTo>
                      <a:pt x="1484" y="20543"/>
                    </a:lnTo>
                    <a:lnTo>
                      <a:pt x="1484" y="20520"/>
                    </a:lnTo>
                    <a:lnTo>
                      <a:pt x="8583" y="1301"/>
                    </a:lnTo>
                    <a:cubicBezTo>
                      <a:pt x="8606" y="1233"/>
                      <a:pt x="8697" y="1187"/>
                      <a:pt x="8765" y="1187"/>
                    </a:cubicBezTo>
                    <a:close/>
                    <a:moveTo>
                      <a:pt x="8765" y="0"/>
                    </a:moveTo>
                    <a:cubicBezTo>
                      <a:pt x="8195" y="0"/>
                      <a:pt x="7693" y="343"/>
                      <a:pt x="7464" y="868"/>
                    </a:cubicBezTo>
                    <a:lnTo>
                      <a:pt x="388" y="20109"/>
                    </a:lnTo>
                    <a:cubicBezTo>
                      <a:pt x="0" y="21045"/>
                      <a:pt x="685" y="22049"/>
                      <a:pt x="1689" y="22049"/>
                    </a:cubicBezTo>
                    <a:lnTo>
                      <a:pt x="16161" y="22049"/>
                    </a:lnTo>
                    <a:cubicBezTo>
                      <a:pt x="16754" y="22049"/>
                      <a:pt x="17302" y="21661"/>
                      <a:pt x="17485" y="21091"/>
                    </a:cubicBezTo>
                    <a:lnTo>
                      <a:pt x="23898" y="2169"/>
                    </a:lnTo>
                    <a:cubicBezTo>
                      <a:pt x="24218" y="1278"/>
                      <a:pt x="23556" y="343"/>
                      <a:pt x="22620" y="320"/>
                    </a:cubicBezTo>
                    <a:lnTo>
                      <a:pt x="881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9" name="Google Shape;5389;p63"/>
              <p:cNvSpPr/>
              <p:nvPr/>
            </p:nvSpPr>
            <p:spPr>
              <a:xfrm>
                <a:off x="7666021" y="4101532"/>
                <a:ext cx="60629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45" fill="none" extrusionOk="0">
                    <a:moveTo>
                      <a:pt x="1" y="11344"/>
                    </a:moveTo>
                    <a:lnTo>
                      <a:pt x="3904" y="0"/>
                    </a:lnTo>
                  </a:path>
                </a:pathLst>
              </a:custGeom>
              <a:solidFill>
                <a:schemeClr val="dk2"/>
              </a:solidFill>
              <a:ln w="51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90" name="Google Shape;5390;p63"/>
              <p:cNvSpPr/>
              <p:nvPr/>
            </p:nvSpPr>
            <p:spPr>
              <a:xfrm>
                <a:off x="7602915" y="4101532"/>
                <a:ext cx="59930" cy="177601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1436" fill="none" extrusionOk="0">
                    <a:moveTo>
                      <a:pt x="1" y="11436"/>
                    </a:moveTo>
                    <a:lnTo>
                      <a:pt x="3858" y="0"/>
                    </a:lnTo>
                  </a:path>
                </a:pathLst>
              </a:custGeom>
              <a:solidFill>
                <a:schemeClr val="dk2"/>
              </a:solidFill>
              <a:ln w="51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91" name="Google Shape;5391;p63"/>
              <p:cNvSpPr/>
              <p:nvPr/>
            </p:nvSpPr>
            <p:spPr>
              <a:xfrm>
                <a:off x="7540881" y="4101532"/>
                <a:ext cx="60272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1345" fill="none" extrusionOk="0">
                    <a:moveTo>
                      <a:pt x="0" y="11344"/>
                    </a:moveTo>
                    <a:lnTo>
                      <a:pt x="3881" y="0"/>
                    </a:lnTo>
                  </a:path>
                </a:pathLst>
              </a:custGeom>
              <a:solidFill>
                <a:schemeClr val="dk2"/>
              </a:solidFill>
              <a:ln w="51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92" name="Google Shape;5392;p63"/>
              <p:cNvSpPr/>
              <p:nvPr/>
            </p:nvSpPr>
            <p:spPr>
              <a:xfrm>
                <a:off x="7779823" y="3774396"/>
                <a:ext cx="134723" cy="82728"/>
              </a:xfrm>
              <a:custGeom>
                <a:avLst/>
                <a:gdLst/>
                <a:ahLst/>
                <a:cxnLst/>
                <a:rect l="l" t="t" r="r" b="b"/>
                <a:pathLst>
                  <a:path w="8675" h="5327" extrusionOk="0">
                    <a:moveTo>
                      <a:pt x="3316" y="1"/>
                    </a:moveTo>
                    <a:cubicBezTo>
                      <a:pt x="2643" y="1"/>
                      <a:pt x="2008" y="83"/>
                      <a:pt x="1553" y="314"/>
                    </a:cubicBezTo>
                    <a:cubicBezTo>
                      <a:pt x="1" y="1090"/>
                      <a:pt x="274" y="4514"/>
                      <a:pt x="1028" y="4833"/>
                    </a:cubicBezTo>
                    <a:cubicBezTo>
                      <a:pt x="1064" y="4849"/>
                      <a:pt x="1099" y="4856"/>
                      <a:pt x="1134" y="4856"/>
                    </a:cubicBezTo>
                    <a:cubicBezTo>
                      <a:pt x="1761" y="4856"/>
                      <a:pt x="2073" y="2428"/>
                      <a:pt x="2118" y="2052"/>
                    </a:cubicBezTo>
                    <a:lnTo>
                      <a:pt x="2118" y="2052"/>
                    </a:lnTo>
                    <a:cubicBezTo>
                      <a:pt x="2073" y="2452"/>
                      <a:pt x="1799" y="5184"/>
                      <a:pt x="2603" y="5290"/>
                    </a:cubicBezTo>
                    <a:cubicBezTo>
                      <a:pt x="2614" y="5291"/>
                      <a:pt x="2625" y="5292"/>
                      <a:pt x="2637" y="5292"/>
                    </a:cubicBezTo>
                    <a:cubicBezTo>
                      <a:pt x="3478" y="5292"/>
                      <a:pt x="3767" y="1959"/>
                      <a:pt x="3767" y="1957"/>
                    </a:cubicBezTo>
                    <a:lnTo>
                      <a:pt x="3767" y="1957"/>
                    </a:lnTo>
                    <a:cubicBezTo>
                      <a:pt x="3767" y="1959"/>
                      <a:pt x="3562" y="5130"/>
                      <a:pt x="4588" y="5153"/>
                    </a:cubicBezTo>
                    <a:cubicBezTo>
                      <a:pt x="4595" y="5153"/>
                      <a:pt x="4602" y="5153"/>
                      <a:pt x="4609" y="5153"/>
                    </a:cubicBezTo>
                    <a:cubicBezTo>
                      <a:pt x="5392" y="5153"/>
                      <a:pt x="5500" y="3204"/>
                      <a:pt x="5507" y="2277"/>
                    </a:cubicBezTo>
                    <a:lnTo>
                      <a:pt x="5507" y="2277"/>
                    </a:lnTo>
                    <a:cubicBezTo>
                      <a:pt x="5529" y="3241"/>
                      <a:pt x="5636" y="5327"/>
                      <a:pt x="6156" y="5327"/>
                    </a:cubicBezTo>
                    <a:cubicBezTo>
                      <a:pt x="6180" y="5327"/>
                      <a:pt x="6206" y="5322"/>
                      <a:pt x="6232" y="5313"/>
                    </a:cubicBezTo>
                    <a:cubicBezTo>
                      <a:pt x="6985" y="5039"/>
                      <a:pt x="6825" y="2072"/>
                      <a:pt x="6825" y="2072"/>
                    </a:cubicBezTo>
                    <a:lnTo>
                      <a:pt x="6825" y="2072"/>
                    </a:lnTo>
                    <a:cubicBezTo>
                      <a:pt x="6825" y="2072"/>
                      <a:pt x="7669" y="2669"/>
                      <a:pt x="8162" y="2669"/>
                    </a:cubicBezTo>
                    <a:cubicBezTo>
                      <a:pt x="8323" y="2669"/>
                      <a:pt x="8447" y="2605"/>
                      <a:pt x="8492" y="2437"/>
                    </a:cubicBezTo>
                    <a:cubicBezTo>
                      <a:pt x="8674" y="1729"/>
                      <a:pt x="6848" y="497"/>
                      <a:pt x="6848" y="497"/>
                    </a:cubicBezTo>
                    <a:cubicBezTo>
                      <a:pt x="6848" y="497"/>
                      <a:pt x="4969" y="1"/>
                      <a:pt x="3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93" name="Google Shape;5393;p63"/>
              <p:cNvSpPr/>
              <p:nvPr/>
            </p:nvSpPr>
            <p:spPr>
              <a:xfrm>
                <a:off x="7412729" y="3422304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94" name="Google Shape;5394;p63"/>
              <p:cNvSpPr/>
              <p:nvPr/>
            </p:nvSpPr>
            <p:spPr>
              <a:xfrm>
                <a:off x="8033275" y="3430956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</p:grpSp>
        <p:sp>
          <p:nvSpPr>
            <p:cNvPr id="5395" name="Google Shape;5395;p63"/>
            <p:cNvSpPr/>
            <p:nvPr/>
          </p:nvSpPr>
          <p:spPr>
            <a:xfrm>
              <a:off x="6786991" y="3569582"/>
              <a:ext cx="1572505" cy="799166"/>
            </a:xfrm>
            <a:custGeom>
              <a:avLst/>
              <a:gdLst/>
              <a:ahLst/>
              <a:cxnLst/>
              <a:rect l="l" t="t" r="r" b="b"/>
              <a:pathLst>
                <a:path w="87678" h="44559" extrusionOk="0">
                  <a:moveTo>
                    <a:pt x="39707" y="0"/>
                  </a:moveTo>
                  <a:cubicBezTo>
                    <a:pt x="28795" y="0"/>
                    <a:pt x="15869" y="50"/>
                    <a:pt x="15869" y="50"/>
                  </a:cubicBezTo>
                  <a:cubicBezTo>
                    <a:pt x="15162" y="43"/>
                    <a:pt x="14483" y="40"/>
                    <a:pt x="13832" y="40"/>
                  </a:cubicBezTo>
                  <a:cubicBezTo>
                    <a:pt x="3163" y="40"/>
                    <a:pt x="1" y="1012"/>
                    <a:pt x="1421" y="5939"/>
                  </a:cubicBezTo>
                  <a:cubicBezTo>
                    <a:pt x="2356" y="9226"/>
                    <a:pt x="12651" y="31024"/>
                    <a:pt x="17421" y="40314"/>
                  </a:cubicBezTo>
                  <a:cubicBezTo>
                    <a:pt x="18448" y="42299"/>
                    <a:pt x="22032" y="44559"/>
                    <a:pt x="24155" y="44559"/>
                  </a:cubicBezTo>
                  <a:lnTo>
                    <a:pt x="86171" y="44103"/>
                  </a:lnTo>
                  <a:cubicBezTo>
                    <a:pt x="87267" y="44080"/>
                    <a:pt x="87677" y="43441"/>
                    <a:pt x="87198" y="42436"/>
                  </a:cubicBezTo>
                  <a:cubicBezTo>
                    <a:pt x="84162" y="35794"/>
                    <a:pt x="72773" y="11234"/>
                    <a:pt x="69257" y="6441"/>
                  </a:cubicBezTo>
                  <a:cubicBezTo>
                    <a:pt x="65195" y="871"/>
                    <a:pt x="57069" y="278"/>
                    <a:pt x="54421" y="95"/>
                  </a:cubicBezTo>
                  <a:cubicBezTo>
                    <a:pt x="53362" y="22"/>
                    <a:pt x="46982" y="0"/>
                    <a:pt x="39707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396" name="Google Shape;5396;p63"/>
            <p:cNvSpPr/>
            <p:nvPr/>
          </p:nvSpPr>
          <p:spPr>
            <a:xfrm>
              <a:off x="6815620" y="3582282"/>
              <a:ext cx="1543881" cy="786468"/>
            </a:xfrm>
            <a:custGeom>
              <a:avLst/>
              <a:gdLst/>
              <a:ahLst/>
              <a:cxnLst/>
              <a:rect l="l" t="t" r="r" b="b"/>
              <a:pathLst>
                <a:path w="86082" h="43851" extrusionOk="0">
                  <a:moveTo>
                    <a:pt x="38965" y="0"/>
                  </a:moveTo>
                  <a:cubicBezTo>
                    <a:pt x="28247" y="0"/>
                    <a:pt x="15551" y="49"/>
                    <a:pt x="15551" y="49"/>
                  </a:cubicBezTo>
                  <a:cubicBezTo>
                    <a:pt x="14857" y="43"/>
                    <a:pt x="14190" y="39"/>
                    <a:pt x="13551" y="39"/>
                  </a:cubicBezTo>
                  <a:cubicBezTo>
                    <a:pt x="3103" y="39"/>
                    <a:pt x="0" y="1007"/>
                    <a:pt x="1377" y="5847"/>
                  </a:cubicBezTo>
                  <a:cubicBezTo>
                    <a:pt x="2290" y="9065"/>
                    <a:pt x="12401" y="30544"/>
                    <a:pt x="17081" y="39674"/>
                  </a:cubicBezTo>
                  <a:cubicBezTo>
                    <a:pt x="18108" y="41637"/>
                    <a:pt x="21600" y="43851"/>
                    <a:pt x="23700" y="43851"/>
                  </a:cubicBezTo>
                  <a:lnTo>
                    <a:pt x="84598" y="43395"/>
                  </a:lnTo>
                  <a:cubicBezTo>
                    <a:pt x="85671" y="43395"/>
                    <a:pt x="86081" y="42755"/>
                    <a:pt x="85602" y="41751"/>
                  </a:cubicBezTo>
                  <a:cubicBezTo>
                    <a:pt x="82612" y="35223"/>
                    <a:pt x="71428" y="11051"/>
                    <a:pt x="67981" y="6326"/>
                  </a:cubicBezTo>
                  <a:cubicBezTo>
                    <a:pt x="63987" y="871"/>
                    <a:pt x="56021" y="300"/>
                    <a:pt x="53418" y="95"/>
                  </a:cubicBezTo>
                  <a:cubicBezTo>
                    <a:pt x="52378" y="22"/>
                    <a:pt x="46111" y="0"/>
                    <a:pt x="38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397" name="Google Shape;5397;p63"/>
            <p:cNvSpPr/>
            <p:nvPr/>
          </p:nvSpPr>
          <p:spPr>
            <a:xfrm>
              <a:off x="8255716" y="3136668"/>
              <a:ext cx="158043" cy="147390"/>
            </a:xfrm>
            <a:custGeom>
              <a:avLst/>
              <a:gdLst/>
              <a:ahLst/>
              <a:cxnLst/>
              <a:rect l="l" t="t" r="r" b="b"/>
              <a:pathLst>
                <a:path w="8812" h="8218" extrusionOk="0">
                  <a:moveTo>
                    <a:pt x="5808" y="1"/>
                  </a:moveTo>
                  <a:cubicBezTo>
                    <a:pt x="4560" y="1"/>
                    <a:pt x="3104" y="715"/>
                    <a:pt x="1987" y="1998"/>
                  </a:cubicBezTo>
                  <a:cubicBezTo>
                    <a:pt x="298" y="3938"/>
                    <a:pt x="1" y="6471"/>
                    <a:pt x="1348" y="7635"/>
                  </a:cubicBezTo>
                  <a:cubicBezTo>
                    <a:pt x="1804" y="8030"/>
                    <a:pt x="2388" y="8217"/>
                    <a:pt x="3028" y="8217"/>
                  </a:cubicBezTo>
                  <a:cubicBezTo>
                    <a:pt x="4275" y="8217"/>
                    <a:pt x="5732" y="7503"/>
                    <a:pt x="6848" y="6220"/>
                  </a:cubicBezTo>
                  <a:cubicBezTo>
                    <a:pt x="8538" y="4280"/>
                    <a:pt x="8811" y="1747"/>
                    <a:pt x="7488" y="582"/>
                  </a:cubicBezTo>
                  <a:cubicBezTo>
                    <a:pt x="7031" y="188"/>
                    <a:pt x="6447" y="1"/>
                    <a:pt x="5808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398" name="Google Shape;5398;p63"/>
            <p:cNvSpPr/>
            <p:nvPr/>
          </p:nvSpPr>
          <p:spPr>
            <a:xfrm>
              <a:off x="8310175" y="3197836"/>
              <a:ext cx="141256" cy="131499"/>
            </a:xfrm>
            <a:custGeom>
              <a:avLst/>
              <a:gdLst/>
              <a:ahLst/>
              <a:cxnLst/>
              <a:rect l="l" t="t" r="r" b="b"/>
              <a:pathLst>
                <a:path w="7876" h="7332" extrusionOk="0">
                  <a:moveTo>
                    <a:pt x="5172" y="1"/>
                  </a:moveTo>
                  <a:cubicBezTo>
                    <a:pt x="4067" y="1"/>
                    <a:pt x="2775" y="639"/>
                    <a:pt x="1781" y="1783"/>
                  </a:cubicBezTo>
                  <a:cubicBezTo>
                    <a:pt x="252" y="3518"/>
                    <a:pt x="1" y="5778"/>
                    <a:pt x="1210" y="6805"/>
                  </a:cubicBezTo>
                  <a:cubicBezTo>
                    <a:pt x="1614" y="7162"/>
                    <a:pt x="2134" y="7332"/>
                    <a:pt x="2704" y="7332"/>
                  </a:cubicBezTo>
                  <a:cubicBezTo>
                    <a:pt x="3809" y="7332"/>
                    <a:pt x="5101" y="6694"/>
                    <a:pt x="6095" y="5549"/>
                  </a:cubicBezTo>
                  <a:cubicBezTo>
                    <a:pt x="7601" y="3815"/>
                    <a:pt x="7875" y="1555"/>
                    <a:pt x="6666" y="528"/>
                  </a:cubicBezTo>
                  <a:cubicBezTo>
                    <a:pt x="6262" y="170"/>
                    <a:pt x="5742" y="1"/>
                    <a:pt x="51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399" name="Google Shape;5399;p63"/>
            <p:cNvSpPr/>
            <p:nvPr/>
          </p:nvSpPr>
          <p:spPr>
            <a:xfrm>
              <a:off x="8356437" y="3254108"/>
              <a:ext cx="150672" cy="124810"/>
            </a:xfrm>
            <a:custGeom>
              <a:avLst/>
              <a:gdLst/>
              <a:ahLst/>
              <a:cxnLst/>
              <a:rect l="l" t="t" r="r" b="b"/>
              <a:pathLst>
                <a:path w="8401" h="6959" extrusionOk="0">
                  <a:moveTo>
                    <a:pt x="5497" y="0"/>
                  </a:moveTo>
                  <a:cubicBezTo>
                    <a:pt x="4495" y="0"/>
                    <a:pt x="3334" y="446"/>
                    <a:pt x="2329" y="1294"/>
                  </a:cubicBezTo>
                  <a:cubicBezTo>
                    <a:pt x="594" y="2800"/>
                    <a:pt x="1" y="4992"/>
                    <a:pt x="1051" y="6201"/>
                  </a:cubicBezTo>
                  <a:cubicBezTo>
                    <a:pt x="1491" y="6710"/>
                    <a:pt x="2157" y="6958"/>
                    <a:pt x="2910" y="6958"/>
                  </a:cubicBezTo>
                  <a:cubicBezTo>
                    <a:pt x="3917" y="6958"/>
                    <a:pt x="5081" y="6515"/>
                    <a:pt x="6072" y="5653"/>
                  </a:cubicBezTo>
                  <a:cubicBezTo>
                    <a:pt x="7807" y="4147"/>
                    <a:pt x="8401" y="1956"/>
                    <a:pt x="7351" y="769"/>
                  </a:cubicBezTo>
                  <a:cubicBezTo>
                    <a:pt x="6911" y="251"/>
                    <a:pt x="6249" y="0"/>
                    <a:pt x="549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0" name="Google Shape;5400;p63"/>
            <p:cNvSpPr/>
            <p:nvPr/>
          </p:nvSpPr>
          <p:spPr>
            <a:xfrm>
              <a:off x="8463722" y="3377664"/>
              <a:ext cx="139194" cy="143247"/>
            </a:xfrm>
            <a:custGeom>
              <a:avLst/>
              <a:gdLst/>
              <a:ahLst/>
              <a:cxnLst/>
              <a:rect l="l" t="t" r="r" b="b"/>
              <a:pathLst>
                <a:path w="7761" h="7987" extrusionOk="0">
                  <a:moveTo>
                    <a:pt x="2572" y="0"/>
                  </a:moveTo>
                  <a:cubicBezTo>
                    <a:pt x="2048" y="0"/>
                    <a:pt x="1560" y="285"/>
                    <a:pt x="1027" y="1002"/>
                  </a:cubicBezTo>
                  <a:cubicBezTo>
                    <a:pt x="1027" y="1002"/>
                    <a:pt x="0" y="2235"/>
                    <a:pt x="1666" y="4905"/>
                  </a:cubicBezTo>
                  <a:cubicBezTo>
                    <a:pt x="3355" y="7599"/>
                    <a:pt x="3629" y="7987"/>
                    <a:pt x="3629" y="7987"/>
                  </a:cubicBezTo>
                  <a:cubicBezTo>
                    <a:pt x="3629" y="7987"/>
                    <a:pt x="4702" y="7348"/>
                    <a:pt x="5250" y="6709"/>
                  </a:cubicBezTo>
                  <a:lnTo>
                    <a:pt x="4063" y="5065"/>
                  </a:lnTo>
                  <a:lnTo>
                    <a:pt x="5729" y="6366"/>
                  </a:lnTo>
                  <a:cubicBezTo>
                    <a:pt x="5729" y="6366"/>
                    <a:pt x="6460" y="5727"/>
                    <a:pt x="7099" y="4677"/>
                  </a:cubicBezTo>
                  <a:lnTo>
                    <a:pt x="5798" y="3376"/>
                  </a:lnTo>
                  <a:lnTo>
                    <a:pt x="7555" y="4038"/>
                  </a:lnTo>
                  <a:cubicBezTo>
                    <a:pt x="7555" y="4038"/>
                    <a:pt x="7761" y="3216"/>
                    <a:pt x="7555" y="2623"/>
                  </a:cubicBezTo>
                  <a:cubicBezTo>
                    <a:pt x="7555" y="2623"/>
                    <a:pt x="6916" y="2372"/>
                    <a:pt x="5113" y="1208"/>
                  </a:cubicBezTo>
                  <a:cubicBezTo>
                    <a:pt x="4062" y="525"/>
                    <a:pt x="3283" y="0"/>
                    <a:pt x="257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1" name="Google Shape;5401;p63"/>
            <p:cNvSpPr/>
            <p:nvPr/>
          </p:nvSpPr>
          <p:spPr>
            <a:xfrm>
              <a:off x="8448565" y="3369180"/>
              <a:ext cx="88850" cy="75435"/>
            </a:xfrm>
            <a:custGeom>
              <a:avLst/>
              <a:gdLst/>
              <a:ahLst/>
              <a:cxnLst/>
              <a:rect l="l" t="t" r="r" b="b"/>
              <a:pathLst>
                <a:path w="4954" h="4206" extrusionOk="0">
                  <a:moveTo>
                    <a:pt x="3026" y="0"/>
                  </a:moveTo>
                  <a:cubicBezTo>
                    <a:pt x="2451" y="0"/>
                    <a:pt x="1816" y="236"/>
                    <a:pt x="1279" y="699"/>
                  </a:cubicBezTo>
                  <a:cubicBezTo>
                    <a:pt x="274" y="1567"/>
                    <a:pt x="1" y="2891"/>
                    <a:pt x="663" y="3667"/>
                  </a:cubicBezTo>
                  <a:cubicBezTo>
                    <a:pt x="971" y="4028"/>
                    <a:pt x="1427" y="4206"/>
                    <a:pt x="1928" y="4206"/>
                  </a:cubicBezTo>
                  <a:cubicBezTo>
                    <a:pt x="2504" y="4206"/>
                    <a:pt x="3138" y="3971"/>
                    <a:pt x="3675" y="3507"/>
                  </a:cubicBezTo>
                  <a:cubicBezTo>
                    <a:pt x="4680" y="2639"/>
                    <a:pt x="4954" y="1316"/>
                    <a:pt x="4292" y="540"/>
                  </a:cubicBezTo>
                  <a:cubicBezTo>
                    <a:pt x="3984" y="178"/>
                    <a:pt x="3527" y="0"/>
                    <a:pt x="3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2" name="Google Shape;5402;p63"/>
            <p:cNvSpPr/>
            <p:nvPr/>
          </p:nvSpPr>
          <p:spPr>
            <a:xfrm>
              <a:off x="8405981" y="3311007"/>
              <a:ext cx="138386" cy="116900"/>
            </a:xfrm>
            <a:custGeom>
              <a:avLst/>
              <a:gdLst/>
              <a:ahLst/>
              <a:cxnLst/>
              <a:rect l="l" t="t" r="r" b="b"/>
              <a:pathLst>
                <a:path w="7716" h="6518" extrusionOk="0">
                  <a:moveTo>
                    <a:pt x="4703" y="0"/>
                  </a:moveTo>
                  <a:cubicBezTo>
                    <a:pt x="3807" y="0"/>
                    <a:pt x="2818" y="368"/>
                    <a:pt x="1987" y="1089"/>
                  </a:cubicBezTo>
                  <a:cubicBezTo>
                    <a:pt x="434" y="2413"/>
                    <a:pt x="1" y="4490"/>
                    <a:pt x="1051" y="5677"/>
                  </a:cubicBezTo>
                  <a:cubicBezTo>
                    <a:pt x="1530" y="6241"/>
                    <a:pt x="2242" y="6517"/>
                    <a:pt x="3023" y="6517"/>
                  </a:cubicBezTo>
                  <a:cubicBezTo>
                    <a:pt x="3917" y="6517"/>
                    <a:pt x="4901" y="6155"/>
                    <a:pt x="5730" y="5449"/>
                  </a:cubicBezTo>
                  <a:cubicBezTo>
                    <a:pt x="7282" y="4102"/>
                    <a:pt x="7716" y="2048"/>
                    <a:pt x="6666" y="838"/>
                  </a:cubicBezTo>
                  <a:cubicBezTo>
                    <a:pt x="6189" y="276"/>
                    <a:pt x="5481" y="0"/>
                    <a:pt x="4703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3" name="Google Shape;5403;p63"/>
            <p:cNvSpPr/>
            <p:nvPr/>
          </p:nvSpPr>
          <p:spPr>
            <a:xfrm>
              <a:off x="6842759" y="3541796"/>
              <a:ext cx="1240779" cy="816724"/>
            </a:xfrm>
            <a:custGeom>
              <a:avLst/>
              <a:gdLst/>
              <a:ahLst/>
              <a:cxnLst/>
              <a:rect l="l" t="t" r="r" b="b"/>
              <a:pathLst>
                <a:path w="69182" h="45538" extrusionOk="0">
                  <a:moveTo>
                    <a:pt x="4383" y="1"/>
                  </a:moveTo>
                  <a:cubicBezTo>
                    <a:pt x="2900" y="1"/>
                    <a:pt x="1439" y="321"/>
                    <a:pt x="800" y="1142"/>
                  </a:cubicBezTo>
                  <a:cubicBezTo>
                    <a:pt x="1" y="2147"/>
                    <a:pt x="1804" y="4543"/>
                    <a:pt x="2603" y="6392"/>
                  </a:cubicBezTo>
                  <a:cubicBezTo>
                    <a:pt x="7533" y="17576"/>
                    <a:pt x="11528" y="28099"/>
                    <a:pt x="16869" y="39397"/>
                  </a:cubicBezTo>
                  <a:cubicBezTo>
                    <a:pt x="17416" y="40584"/>
                    <a:pt x="18010" y="41840"/>
                    <a:pt x="19151" y="43049"/>
                  </a:cubicBezTo>
                  <a:cubicBezTo>
                    <a:pt x="20270" y="44282"/>
                    <a:pt x="22096" y="45492"/>
                    <a:pt x="23305" y="45537"/>
                  </a:cubicBezTo>
                  <a:lnTo>
                    <a:pt x="68134" y="3470"/>
                  </a:lnTo>
                  <a:cubicBezTo>
                    <a:pt x="68176" y="3477"/>
                    <a:pt x="68215" y="3480"/>
                    <a:pt x="68250" y="3480"/>
                  </a:cubicBezTo>
                  <a:cubicBezTo>
                    <a:pt x="69181" y="3480"/>
                    <a:pt x="68247" y="1273"/>
                    <a:pt x="67039" y="526"/>
                  </a:cubicBezTo>
                  <a:cubicBezTo>
                    <a:pt x="66575" y="239"/>
                    <a:pt x="66145" y="149"/>
                    <a:pt x="65737" y="149"/>
                  </a:cubicBezTo>
                  <a:cubicBezTo>
                    <a:pt x="65041" y="149"/>
                    <a:pt x="64408" y="412"/>
                    <a:pt x="63775" y="412"/>
                  </a:cubicBezTo>
                  <a:cubicBezTo>
                    <a:pt x="55626" y="343"/>
                    <a:pt x="47477" y="298"/>
                    <a:pt x="39329" y="229"/>
                  </a:cubicBezTo>
                  <a:cubicBezTo>
                    <a:pt x="27688" y="161"/>
                    <a:pt x="16024" y="92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4" name="Google Shape;5404;p63"/>
            <p:cNvSpPr/>
            <p:nvPr/>
          </p:nvSpPr>
          <p:spPr>
            <a:xfrm>
              <a:off x="6856679" y="3549348"/>
              <a:ext cx="1342758" cy="805891"/>
            </a:xfrm>
            <a:custGeom>
              <a:avLst/>
              <a:gdLst/>
              <a:ahLst/>
              <a:cxnLst/>
              <a:rect l="l" t="t" r="r" b="b"/>
              <a:pathLst>
                <a:path w="74868" h="44934" extrusionOk="0">
                  <a:moveTo>
                    <a:pt x="9992" y="1"/>
                  </a:moveTo>
                  <a:cubicBezTo>
                    <a:pt x="7136" y="1"/>
                    <a:pt x="4080" y="117"/>
                    <a:pt x="2534" y="607"/>
                  </a:cubicBezTo>
                  <a:cubicBezTo>
                    <a:pt x="1" y="1406"/>
                    <a:pt x="3927" y="7135"/>
                    <a:pt x="5228" y="10285"/>
                  </a:cubicBezTo>
                  <a:cubicBezTo>
                    <a:pt x="9154" y="19803"/>
                    <a:pt x="13103" y="29344"/>
                    <a:pt x="17028" y="38862"/>
                  </a:cubicBezTo>
                  <a:cubicBezTo>
                    <a:pt x="17896" y="40939"/>
                    <a:pt x="19539" y="43770"/>
                    <a:pt x="22255" y="44934"/>
                  </a:cubicBezTo>
                  <a:lnTo>
                    <a:pt x="74868" y="18411"/>
                  </a:lnTo>
                  <a:cubicBezTo>
                    <a:pt x="74000" y="14074"/>
                    <a:pt x="73156" y="9760"/>
                    <a:pt x="72289" y="5423"/>
                  </a:cubicBezTo>
                  <a:cubicBezTo>
                    <a:pt x="72083" y="4419"/>
                    <a:pt x="71376" y="2296"/>
                    <a:pt x="70120" y="1246"/>
                  </a:cubicBezTo>
                  <a:cubicBezTo>
                    <a:pt x="69437" y="688"/>
                    <a:pt x="68788" y="537"/>
                    <a:pt x="68156" y="537"/>
                  </a:cubicBezTo>
                  <a:cubicBezTo>
                    <a:pt x="67414" y="537"/>
                    <a:pt x="66697" y="745"/>
                    <a:pt x="65981" y="745"/>
                  </a:cubicBezTo>
                  <a:cubicBezTo>
                    <a:pt x="65961" y="745"/>
                    <a:pt x="65941" y="744"/>
                    <a:pt x="65920" y="744"/>
                  </a:cubicBezTo>
                  <a:cubicBezTo>
                    <a:pt x="47865" y="493"/>
                    <a:pt x="29811" y="265"/>
                    <a:pt x="11756" y="14"/>
                  </a:cubicBezTo>
                  <a:cubicBezTo>
                    <a:pt x="11187" y="6"/>
                    <a:pt x="10594" y="1"/>
                    <a:pt x="9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5" name="Google Shape;5405;p63"/>
            <p:cNvSpPr/>
            <p:nvPr/>
          </p:nvSpPr>
          <p:spPr>
            <a:xfrm>
              <a:off x="6916053" y="3568398"/>
              <a:ext cx="1302224" cy="798717"/>
            </a:xfrm>
            <a:custGeom>
              <a:avLst/>
              <a:gdLst/>
              <a:ahLst/>
              <a:cxnLst/>
              <a:rect l="l" t="t" r="r" b="b"/>
              <a:pathLst>
                <a:path w="72608" h="44534" extrusionOk="0">
                  <a:moveTo>
                    <a:pt x="42667" y="1"/>
                  </a:moveTo>
                  <a:cubicBezTo>
                    <a:pt x="36094" y="1"/>
                    <a:pt x="29088" y="45"/>
                    <a:pt x="24127" y="70"/>
                  </a:cubicBezTo>
                  <a:cubicBezTo>
                    <a:pt x="23128" y="73"/>
                    <a:pt x="22098" y="73"/>
                    <a:pt x="21051" y="73"/>
                  </a:cubicBezTo>
                  <a:cubicBezTo>
                    <a:pt x="20069" y="73"/>
                    <a:pt x="19073" y="73"/>
                    <a:pt x="18078" y="73"/>
                  </a:cubicBezTo>
                  <a:cubicBezTo>
                    <a:pt x="10338" y="73"/>
                    <a:pt x="2615" y="104"/>
                    <a:pt x="1461" y="664"/>
                  </a:cubicBezTo>
                  <a:cubicBezTo>
                    <a:pt x="0" y="1348"/>
                    <a:pt x="3424" y="7945"/>
                    <a:pt x="5524" y="12282"/>
                  </a:cubicBezTo>
                  <a:cubicBezTo>
                    <a:pt x="7624" y="16596"/>
                    <a:pt x="11162" y="28647"/>
                    <a:pt x="12668" y="34057"/>
                  </a:cubicBezTo>
                  <a:cubicBezTo>
                    <a:pt x="14175" y="39444"/>
                    <a:pt x="20726" y="44534"/>
                    <a:pt x="20726" y="44534"/>
                  </a:cubicBezTo>
                  <a:lnTo>
                    <a:pt x="72608" y="11300"/>
                  </a:lnTo>
                  <a:cubicBezTo>
                    <a:pt x="72608" y="11300"/>
                    <a:pt x="71763" y="3129"/>
                    <a:pt x="69367" y="1531"/>
                  </a:cubicBezTo>
                  <a:cubicBezTo>
                    <a:pt x="67495" y="253"/>
                    <a:pt x="64550" y="390"/>
                    <a:pt x="57018" y="139"/>
                  </a:cubicBezTo>
                  <a:cubicBezTo>
                    <a:pt x="53580" y="33"/>
                    <a:pt x="48282" y="1"/>
                    <a:pt x="42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6" name="Google Shape;5406;p63"/>
            <p:cNvSpPr/>
            <p:nvPr/>
          </p:nvSpPr>
          <p:spPr>
            <a:xfrm>
              <a:off x="8449390" y="3372947"/>
              <a:ext cx="50361" cy="23333"/>
            </a:xfrm>
            <a:custGeom>
              <a:avLst/>
              <a:gdLst/>
              <a:ahLst/>
              <a:cxnLst/>
              <a:rect l="l" t="t" r="r" b="b"/>
              <a:pathLst>
                <a:path w="2808" h="1301" extrusionOk="0">
                  <a:moveTo>
                    <a:pt x="70" y="1"/>
                  </a:moveTo>
                  <a:cubicBezTo>
                    <a:pt x="61" y="1"/>
                    <a:pt x="53" y="3"/>
                    <a:pt x="46" y="10"/>
                  </a:cubicBezTo>
                  <a:cubicBezTo>
                    <a:pt x="0" y="10"/>
                    <a:pt x="0" y="56"/>
                    <a:pt x="0" y="101"/>
                  </a:cubicBezTo>
                  <a:cubicBezTo>
                    <a:pt x="228" y="581"/>
                    <a:pt x="662" y="969"/>
                    <a:pt x="1187" y="1151"/>
                  </a:cubicBezTo>
                  <a:cubicBezTo>
                    <a:pt x="1426" y="1249"/>
                    <a:pt x="1685" y="1300"/>
                    <a:pt x="1942" y="1300"/>
                  </a:cubicBezTo>
                  <a:cubicBezTo>
                    <a:pt x="2227" y="1300"/>
                    <a:pt x="2510" y="1237"/>
                    <a:pt x="2762" y="1106"/>
                  </a:cubicBezTo>
                  <a:cubicBezTo>
                    <a:pt x="2785" y="1083"/>
                    <a:pt x="2808" y="1060"/>
                    <a:pt x="2785" y="1037"/>
                  </a:cubicBezTo>
                  <a:cubicBezTo>
                    <a:pt x="2785" y="991"/>
                    <a:pt x="2739" y="969"/>
                    <a:pt x="2716" y="969"/>
                  </a:cubicBezTo>
                  <a:cubicBezTo>
                    <a:pt x="2507" y="1016"/>
                    <a:pt x="2302" y="1040"/>
                    <a:pt x="2101" y="1040"/>
                  </a:cubicBezTo>
                  <a:cubicBezTo>
                    <a:pt x="1819" y="1040"/>
                    <a:pt x="1545" y="993"/>
                    <a:pt x="1278" y="900"/>
                  </a:cubicBezTo>
                  <a:cubicBezTo>
                    <a:pt x="822" y="740"/>
                    <a:pt x="411" y="444"/>
                    <a:pt x="114" y="33"/>
                  </a:cubicBezTo>
                  <a:cubicBezTo>
                    <a:pt x="114" y="17"/>
                    <a:pt x="92" y="1"/>
                    <a:pt x="7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7" name="Google Shape;5407;p63"/>
            <p:cNvSpPr/>
            <p:nvPr/>
          </p:nvSpPr>
          <p:spPr>
            <a:xfrm>
              <a:off x="8480494" y="3352228"/>
              <a:ext cx="12303" cy="32767"/>
            </a:xfrm>
            <a:custGeom>
              <a:avLst/>
              <a:gdLst/>
              <a:ahLst/>
              <a:cxnLst/>
              <a:rect l="l" t="t" r="r" b="b"/>
              <a:pathLst>
                <a:path w="686" h="1827" extrusionOk="0">
                  <a:moveTo>
                    <a:pt x="47" y="1"/>
                  </a:moveTo>
                  <a:cubicBezTo>
                    <a:pt x="24" y="1"/>
                    <a:pt x="1" y="47"/>
                    <a:pt x="1" y="92"/>
                  </a:cubicBezTo>
                  <a:cubicBezTo>
                    <a:pt x="47" y="389"/>
                    <a:pt x="115" y="686"/>
                    <a:pt x="206" y="960"/>
                  </a:cubicBezTo>
                  <a:cubicBezTo>
                    <a:pt x="298" y="1256"/>
                    <a:pt x="389" y="1530"/>
                    <a:pt x="549" y="1804"/>
                  </a:cubicBezTo>
                  <a:cubicBezTo>
                    <a:pt x="572" y="1804"/>
                    <a:pt x="594" y="1827"/>
                    <a:pt x="617" y="1827"/>
                  </a:cubicBezTo>
                  <a:cubicBezTo>
                    <a:pt x="663" y="1827"/>
                    <a:pt x="686" y="1781"/>
                    <a:pt x="686" y="1758"/>
                  </a:cubicBezTo>
                  <a:cubicBezTo>
                    <a:pt x="663" y="1439"/>
                    <a:pt x="572" y="1165"/>
                    <a:pt x="480" y="868"/>
                  </a:cubicBezTo>
                  <a:cubicBezTo>
                    <a:pt x="366" y="594"/>
                    <a:pt x="275" y="320"/>
                    <a:pt x="138" y="47"/>
                  </a:cubicBezTo>
                  <a:cubicBezTo>
                    <a:pt x="115" y="24"/>
                    <a:pt x="92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8" name="Google Shape;5408;p63"/>
            <p:cNvSpPr/>
            <p:nvPr/>
          </p:nvSpPr>
          <p:spPr>
            <a:xfrm>
              <a:off x="8401066" y="3321626"/>
              <a:ext cx="45053" cy="21253"/>
            </a:xfrm>
            <a:custGeom>
              <a:avLst/>
              <a:gdLst/>
              <a:ahLst/>
              <a:cxnLst/>
              <a:rect l="l" t="t" r="r" b="b"/>
              <a:pathLst>
                <a:path w="2512" h="1185" extrusionOk="0">
                  <a:moveTo>
                    <a:pt x="81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1"/>
                    <a:pt x="1" y="86"/>
                    <a:pt x="24" y="109"/>
                  </a:cubicBezTo>
                  <a:cubicBezTo>
                    <a:pt x="298" y="474"/>
                    <a:pt x="686" y="771"/>
                    <a:pt x="1096" y="954"/>
                  </a:cubicBezTo>
                  <a:cubicBezTo>
                    <a:pt x="1422" y="1108"/>
                    <a:pt x="1760" y="1185"/>
                    <a:pt x="2101" y="1185"/>
                  </a:cubicBezTo>
                  <a:cubicBezTo>
                    <a:pt x="2215" y="1185"/>
                    <a:pt x="2329" y="1176"/>
                    <a:pt x="2443" y="1159"/>
                  </a:cubicBezTo>
                  <a:cubicBezTo>
                    <a:pt x="2489" y="1159"/>
                    <a:pt x="2512" y="1136"/>
                    <a:pt x="2512" y="1113"/>
                  </a:cubicBezTo>
                  <a:cubicBezTo>
                    <a:pt x="2512" y="1068"/>
                    <a:pt x="2489" y="1022"/>
                    <a:pt x="2443" y="1022"/>
                  </a:cubicBezTo>
                  <a:cubicBezTo>
                    <a:pt x="2009" y="954"/>
                    <a:pt x="1599" y="862"/>
                    <a:pt x="1211" y="703"/>
                  </a:cubicBezTo>
                  <a:cubicBezTo>
                    <a:pt x="823" y="543"/>
                    <a:pt x="457" y="315"/>
                    <a:pt x="115" y="18"/>
                  </a:cubicBezTo>
                  <a:cubicBezTo>
                    <a:pt x="104" y="6"/>
                    <a:pt x="92" y="1"/>
                    <a:pt x="8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9" name="Google Shape;5409;p63"/>
            <p:cNvSpPr/>
            <p:nvPr/>
          </p:nvSpPr>
          <p:spPr>
            <a:xfrm>
              <a:off x="8422770" y="3283454"/>
              <a:ext cx="18437" cy="45053"/>
            </a:xfrm>
            <a:custGeom>
              <a:avLst/>
              <a:gdLst/>
              <a:ahLst/>
              <a:cxnLst/>
              <a:rect l="l" t="t" r="r" b="b"/>
              <a:pathLst>
                <a:path w="1028" h="2512" extrusionOk="0">
                  <a:moveTo>
                    <a:pt x="23" y="0"/>
                  </a:moveTo>
                  <a:cubicBezTo>
                    <a:pt x="1" y="23"/>
                    <a:pt x="1" y="69"/>
                    <a:pt x="23" y="114"/>
                  </a:cubicBezTo>
                  <a:cubicBezTo>
                    <a:pt x="252" y="457"/>
                    <a:pt x="457" y="822"/>
                    <a:pt x="571" y="1210"/>
                  </a:cubicBezTo>
                  <a:cubicBezTo>
                    <a:pt x="685" y="1621"/>
                    <a:pt x="731" y="2032"/>
                    <a:pt x="754" y="2443"/>
                  </a:cubicBezTo>
                  <a:cubicBezTo>
                    <a:pt x="754" y="2465"/>
                    <a:pt x="777" y="2511"/>
                    <a:pt x="799" y="2511"/>
                  </a:cubicBezTo>
                  <a:cubicBezTo>
                    <a:pt x="845" y="2511"/>
                    <a:pt x="891" y="2511"/>
                    <a:pt x="891" y="2465"/>
                  </a:cubicBezTo>
                  <a:cubicBezTo>
                    <a:pt x="1028" y="2032"/>
                    <a:pt x="982" y="1552"/>
                    <a:pt x="845" y="1142"/>
                  </a:cubicBezTo>
                  <a:cubicBezTo>
                    <a:pt x="708" y="708"/>
                    <a:pt x="457" y="297"/>
                    <a:pt x="115" y="23"/>
                  </a:cubicBezTo>
                  <a:cubicBezTo>
                    <a:pt x="92" y="0"/>
                    <a:pt x="69" y="0"/>
                    <a:pt x="23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0" name="Google Shape;5410;p63"/>
            <p:cNvSpPr/>
            <p:nvPr/>
          </p:nvSpPr>
          <p:spPr>
            <a:xfrm>
              <a:off x="8355629" y="3266252"/>
              <a:ext cx="33180" cy="17020"/>
            </a:xfrm>
            <a:custGeom>
              <a:avLst/>
              <a:gdLst/>
              <a:ahLst/>
              <a:cxnLst/>
              <a:rect l="l" t="t" r="r" b="b"/>
              <a:pathLst>
                <a:path w="1850" h="949" extrusionOk="0">
                  <a:moveTo>
                    <a:pt x="46" y="1"/>
                  </a:moveTo>
                  <a:cubicBezTo>
                    <a:pt x="23" y="23"/>
                    <a:pt x="0" y="69"/>
                    <a:pt x="23" y="92"/>
                  </a:cubicBezTo>
                  <a:cubicBezTo>
                    <a:pt x="183" y="411"/>
                    <a:pt x="457" y="640"/>
                    <a:pt x="776" y="799"/>
                  </a:cubicBezTo>
                  <a:cubicBezTo>
                    <a:pt x="969" y="888"/>
                    <a:pt x="1200" y="948"/>
                    <a:pt x="1426" y="948"/>
                  </a:cubicBezTo>
                  <a:cubicBezTo>
                    <a:pt x="1548" y="948"/>
                    <a:pt x="1668" y="931"/>
                    <a:pt x="1781" y="891"/>
                  </a:cubicBezTo>
                  <a:cubicBezTo>
                    <a:pt x="1803" y="891"/>
                    <a:pt x="1826" y="868"/>
                    <a:pt x="1826" y="822"/>
                  </a:cubicBezTo>
                  <a:cubicBezTo>
                    <a:pt x="1849" y="799"/>
                    <a:pt x="1803" y="754"/>
                    <a:pt x="1781" y="754"/>
                  </a:cubicBezTo>
                  <a:cubicBezTo>
                    <a:pt x="1461" y="708"/>
                    <a:pt x="1164" y="663"/>
                    <a:pt x="890" y="526"/>
                  </a:cubicBezTo>
                  <a:cubicBezTo>
                    <a:pt x="617" y="411"/>
                    <a:pt x="343" y="252"/>
                    <a:pt x="137" y="23"/>
                  </a:cubicBezTo>
                  <a:cubicBezTo>
                    <a:pt x="114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1" name="Google Shape;5411;p63"/>
            <p:cNvSpPr/>
            <p:nvPr/>
          </p:nvSpPr>
          <p:spPr>
            <a:xfrm>
              <a:off x="8384276" y="3240457"/>
              <a:ext cx="13128" cy="37681"/>
            </a:xfrm>
            <a:custGeom>
              <a:avLst/>
              <a:gdLst/>
              <a:ahLst/>
              <a:cxnLst/>
              <a:rect l="l" t="t" r="r" b="b"/>
              <a:pathLst>
                <a:path w="732" h="2101" extrusionOk="0">
                  <a:moveTo>
                    <a:pt x="47" y="1"/>
                  </a:moveTo>
                  <a:cubicBezTo>
                    <a:pt x="24" y="23"/>
                    <a:pt x="1" y="46"/>
                    <a:pt x="1" y="92"/>
                  </a:cubicBezTo>
                  <a:cubicBezTo>
                    <a:pt x="138" y="411"/>
                    <a:pt x="229" y="731"/>
                    <a:pt x="321" y="1051"/>
                  </a:cubicBezTo>
                  <a:cubicBezTo>
                    <a:pt x="389" y="1393"/>
                    <a:pt x="458" y="1712"/>
                    <a:pt x="526" y="2055"/>
                  </a:cubicBezTo>
                  <a:cubicBezTo>
                    <a:pt x="526" y="2078"/>
                    <a:pt x="549" y="2101"/>
                    <a:pt x="572" y="2101"/>
                  </a:cubicBezTo>
                  <a:cubicBezTo>
                    <a:pt x="617" y="2101"/>
                    <a:pt x="640" y="2078"/>
                    <a:pt x="663" y="2055"/>
                  </a:cubicBezTo>
                  <a:cubicBezTo>
                    <a:pt x="731" y="1690"/>
                    <a:pt x="686" y="1324"/>
                    <a:pt x="594" y="982"/>
                  </a:cubicBezTo>
                  <a:cubicBezTo>
                    <a:pt x="503" y="640"/>
                    <a:pt x="343" y="297"/>
                    <a:pt x="138" y="23"/>
                  </a:cubicBezTo>
                  <a:cubicBezTo>
                    <a:pt x="115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2" name="Google Shape;5412;p63"/>
            <p:cNvSpPr/>
            <p:nvPr/>
          </p:nvSpPr>
          <p:spPr>
            <a:xfrm>
              <a:off x="8308130" y="3275257"/>
              <a:ext cx="62234" cy="56513"/>
            </a:xfrm>
            <a:custGeom>
              <a:avLst/>
              <a:gdLst/>
              <a:ahLst/>
              <a:cxnLst/>
              <a:rect l="l" t="t" r="r" b="b"/>
              <a:pathLst>
                <a:path w="3470" h="3151" fill="none" extrusionOk="0">
                  <a:moveTo>
                    <a:pt x="571" y="1"/>
                  </a:moveTo>
                  <a:cubicBezTo>
                    <a:pt x="0" y="754"/>
                    <a:pt x="160" y="1964"/>
                    <a:pt x="914" y="2557"/>
                  </a:cubicBezTo>
                  <a:cubicBezTo>
                    <a:pt x="1644" y="3151"/>
                    <a:pt x="2831" y="3059"/>
                    <a:pt x="3470" y="235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3" name="Google Shape;5413;p63"/>
            <p:cNvSpPr/>
            <p:nvPr/>
          </p:nvSpPr>
          <p:spPr>
            <a:xfrm>
              <a:off x="8427685" y="3242089"/>
              <a:ext cx="75345" cy="76170"/>
            </a:xfrm>
            <a:custGeom>
              <a:avLst/>
              <a:gdLst/>
              <a:ahLst/>
              <a:cxnLst/>
              <a:rect l="l" t="t" r="r" b="b"/>
              <a:pathLst>
                <a:path w="4201" h="4247" fill="none" extrusionOk="0">
                  <a:moveTo>
                    <a:pt x="0" y="708"/>
                  </a:moveTo>
                  <a:cubicBezTo>
                    <a:pt x="594" y="161"/>
                    <a:pt x="1484" y="1"/>
                    <a:pt x="2260" y="252"/>
                  </a:cubicBezTo>
                  <a:cubicBezTo>
                    <a:pt x="3013" y="503"/>
                    <a:pt x="3630" y="1142"/>
                    <a:pt x="3904" y="1895"/>
                  </a:cubicBezTo>
                  <a:cubicBezTo>
                    <a:pt x="4200" y="2626"/>
                    <a:pt x="4178" y="3493"/>
                    <a:pt x="3904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4" name="Google Shape;5414;p63"/>
            <p:cNvSpPr/>
            <p:nvPr/>
          </p:nvSpPr>
          <p:spPr>
            <a:xfrm>
              <a:off x="8404761" y="3364103"/>
              <a:ext cx="54469" cy="75345"/>
            </a:xfrm>
            <a:custGeom>
              <a:avLst/>
              <a:gdLst/>
              <a:ahLst/>
              <a:cxnLst/>
              <a:rect l="l" t="t" r="r" b="b"/>
              <a:pathLst>
                <a:path w="3037" h="4201" fill="none" extrusionOk="0">
                  <a:moveTo>
                    <a:pt x="502" y="1"/>
                  </a:moveTo>
                  <a:cubicBezTo>
                    <a:pt x="229" y="777"/>
                    <a:pt x="0" y="1621"/>
                    <a:pt x="160" y="2443"/>
                  </a:cubicBezTo>
                  <a:cubicBezTo>
                    <a:pt x="320" y="3242"/>
                    <a:pt x="936" y="4018"/>
                    <a:pt x="1758" y="4132"/>
                  </a:cubicBezTo>
                  <a:cubicBezTo>
                    <a:pt x="2214" y="4201"/>
                    <a:pt x="2671" y="4064"/>
                    <a:pt x="3036" y="379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5" name="Google Shape;5415;p63"/>
            <p:cNvSpPr/>
            <p:nvPr/>
          </p:nvSpPr>
          <p:spPr>
            <a:xfrm>
              <a:off x="8300578" y="2969415"/>
              <a:ext cx="393602" cy="491670"/>
            </a:xfrm>
            <a:custGeom>
              <a:avLst/>
              <a:gdLst/>
              <a:ahLst/>
              <a:cxnLst/>
              <a:rect l="l" t="t" r="r" b="b"/>
              <a:pathLst>
                <a:path w="21946" h="27414" extrusionOk="0">
                  <a:moveTo>
                    <a:pt x="33" y="18649"/>
                  </a:moveTo>
                  <a:cubicBezTo>
                    <a:pt x="21" y="18651"/>
                    <a:pt x="12" y="18656"/>
                    <a:pt x="11" y="18669"/>
                  </a:cubicBezTo>
                  <a:lnTo>
                    <a:pt x="11" y="18669"/>
                  </a:lnTo>
                  <a:cubicBezTo>
                    <a:pt x="19" y="18667"/>
                    <a:pt x="33" y="18662"/>
                    <a:pt x="33" y="18649"/>
                  </a:cubicBezTo>
                  <a:close/>
                  <a:moveTo>
                    <a:pt x="11" y="18669"/>
                  </a:moveTo>
                  <a:cubicBezTo>
                    <a:pt x="4" y="18671"/>
                    <a:pt x="1" y="18671"/>
                    <a:pt x="11" y="18671"/>
                  </a:cubicBezTo>
                  <a:cubicBezTo>
                    <a:pt x="11" y="18671"/>
                    <a:pt x="11" y="18670"/>
                    <a:pt x="11" y="18669"/>
                  </a:cubicBezTo>
                  <a:close/>
                  <a:moveTo>
                    <a:pt x="15349" y="0"/>
                  </a:moveTo>
                  <a:lnTo>
                    <a:pt x="13866" y="2968"/>
                  </a:lnTo>
                  <a:lnTo>
                    <a:pt x="13067" y="4383"/>
                  </a:lnTo>
                  <a:lnTo>
                    <a:pt x="12679" y="5113"/>
                  </a:lnTo>
                  <a:lnTo>
                    <a:pt x="12473" y="5456"/>
                  </a:lnTo>
                  <a:lnTo>
                    <a:pt x="12268" y="5798"/>
                  </a:lnTo>
                  <a:lnTo>
                    <a:pt x="11400" y="7190"/>
                  </a:lnTo>
                  <a:cubicBezTo>
                    <a:pt x="11264" y="7418"/>
                    <a:pt x="11127" y="7647"/>
                    <a:pt x="10967" y="7852"/>
                  </a:cubicBezTo>
                  <a:lnTo>
                    <a:pt x="10510" y="8514"/>
                  </a:lnTo>
                  <a:lnTo>
                    <a:pt x="9597" y="9838"/>
                  </a:lnTo>
                  <a:lnTo>
                    <a:pt x="8616" y="11093"/>
                  </a:lnTo>
                  <a:cubicBezTo>
                    <a:pt x="7292" y="12737"/>
                    <a:pt x="5900" y="14289"/>
                    <a:pt x="4393" y="15636"/>
                  </a:cubicBezTo>
                  <a:cubicBezTo>
                    <a:pt x="3617" y="16275"/>
                    <a:pt x="2864" y="16914"/>
                    <a:pt x="2088" y="17462"/>
                  </a:cubicBezTo>
                  <a:cubicBezTo>
                    <a:pt x="1677" y="17735"/>
                    <a:pt x="1289" y="17964"/>
                    <a:pt x="924" y="18192"/>
                  </a:cubicBezTo>
                  <a:cubicBezTo>
                    <a:pt x="741" y="18306"/>
                    <a:pt x="536" y="18420"/>
                    <a:pt x="376" y="18512"/>
                  </a:cubicBezTo>
                  <a:lnTo>
                    <a:pt x="125" y="18626"/>
                  </a:lnTo>
                  <a:lnTo>
                    <a:pt x="33" y="18649"/>
                  </a:lnTo>
                  <a:cubicBezTo>
                    <a:pt x="33" y="18649"/>
                    <a:pt x="33" y="18649"/>
                    <a:pt x="33" y="18649"/>
                  </a:cubicBezTo>
                  <a:lnTo>
                    <a:pt x="33" y="18649"/>
                  </a:lnTo>
                  <a:cubicBezTo>
                    <a:pt x="40" y="18649"/>
                    <a:pt x="48" y="18649"/>
                    <a:pt x="56" y="18649"/>
                  </a:cubicBezTo>
                  <a:lnTo>
                    <a:pt x="4005" y="27413"/>
                  </a:lnTo>
                  <a:lnTo>
                    <a:pt x="4256" y="27276"/>
                  </a:lnTo>
                  <a:lnTo>
                    <a:pt x="4416" y="27185"/>
                  </a:lnTo>
                  <a:lnTo>
                    <a:pt x="4713" y="27025"/>
                  </a:lnTo>
                  <a:cubicBezTo>
                    <a:pt x="4895" y="26911"/>
                    <a:pt x="5055" y="26820"/>
                    <a:pt x="5238" y="26706"/>
                  </a:cubicBezTo>
                  <a:cubicBezTo>
                    <a:pt x="5397" y="26615"/>
                    <a:pt x="5557" y="26500"/>
                    <a:pt x="5694" y="26409"/>
                  </a:cubicBezTo>
                  <a:lnTo>
                    <a:pt x="6151" y="26090"/>
                  </a:lnTo>
                  <a:cubicBezTo>
                    <a:pt x="6721" y="25656"/>
                    <a:pt x="7292" y="25245"/>
                    <a:pt x="7794" y="24788"/>
                  </a:cubicBezTo>
                  <a:cubicBezTo>
                    <a:pt x="8844" y="23921"/>
                    <a:pt x="9780" y="22985"/>
                    <a:pt x="10693" y="22027"/>
                  </a:cubicBezTo>
                  <a:cubicBezTo>
                    <a:pt x="12496" y="20132"/>
                    <a:pt x="14025" y="18078"/>
                    <a:pt x="15418" y="15978"/>
                  </a:cubicBezTo>
                  <a:lnTo>
                    <a:pt x="16445" y="14380"/>
                  </a:lnTo>
                  <a:lnTo>
                    <a:pt x="17358" y="12760"/>
                  </a:lnTo>
                  <a:lnTo>
                    <a:pt x="17837" y="11961"/>
                  </a:lnTo>
                  <a:cubicBezTo>
                    <a:pt x="17974" y="11687"/>
                    <a:pt x="18111" y="11413"/>
                    <a:pt x="18248" y="11116"/>
                  </a:cubicBezTo>
                  <a:lnTo>
                    <a:pt x="19093" y="9473"/>
                  </a:lnTo>
                  <a:lnTo>
                    <a:pt x="19298" y="9062"/>
                  </a:lnTo>
                  <a:lnTo>
                    <a:pt x="19481" y="8628"/>
                  </a:lnTo>
                  <a:lnTo>
                    <a:pt x="19869" y="7807"/>
                  </a:lnTo>
                  <a:lnTo>
                    <a:pt x="20599" y="6117"/>
                  </a:lnTo>
                  <a:lnTo>
                    <a:pt x="21946" y="2716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6" name="Google Shape;5416;p63"/>
            <p:cNvSpPr/>
            <p:nvPr/>
          </p:nvSpPr>
          <p:spPr>
            <a:xfrm>
              <a:off x="8573759" y="2829205"/>
              <a:ext cx="169486" cy="191062"/>
            </a:xfrm>
            <a:custGeom>
              <a:avLst/>
              <a:gdLst/>
              <a:ahLst/>
              <a:cxnLst/>
              <a:rect l="l" t="t" r="r" b="b"/>
              <a:pathLst>
                <a:path w="9450" h="10653" extrusionOk="0">
                  <a:moveTo>
                    <a:pt x="6356" y="0"/>
                  </a:moveTo>
                  <a:cubicBezTo>
                    <a:pt x="5605" y="0"/>
                    <a:pt x="4839" y="2392"/>
                    <a:pt x="4488" y="3648"/>
                  </a:cubicBezTo>
                  <a:lnTo>
                    <a:pt x="4488" y="3648"/>
                  </a:lnTo>
                  <a:cubicBezTo>
                    <a:pt x="4766" y="2515"/>
                    <a:pt x="5187" y="464"/>
                    <a:pt x="4679" y="153"/>
                  </a:cubicBezTo>
                  <a:cubicBezTo>
                    <a:pt x="4651" y="136"/>
                    <a:pt x="4620" y="127"/>
                    <a:pt x="4587" y="127"/>
                  </a:cubicBezTo>
                  <a:cubicBezTo>
                    <a:pt x="3788" y="127"/>
                    <a:pt x="1872" y="4992"/>
                    <a:pt x="1872" y="4992"/>
                  </a:cubicBezTo>
                  <a:cubicBezTo>
                    <a:pt x="1872" y="4992"/>
                    <a:pt x="1309" y="1776"/>
                    <a:pt x="825" y="1776"/>
                  </a:cubicBezTo>
                  <a:cubicBezTo>
                    <a:pt x="793" y="1776"/>
                    <a:pt x="762" y="1790"/>
                    <a:pt x="731" y="1819"/>
                  </a:cubicBezTo>
                  <a:cubicBezTo>
                    <a:pt x="228" y="2298"/>
                    <a:pt x="160" y="6042"/>
                    <a:pt x="0" y="7936"/>
                  </a:cubicBezTo>
                  <a:lnTo>
                    <a:pt x="6597" y="10652"/>
                  </a:lnTo>
                  <a:cubicBezTo>
                    <a:pt x="6597" y="10652"/>
                    <a:pt x="8058" y="6453"/>
                    <a:pt x="8103" y="6338"/>
                  </a:cubicBezTo>
                  <a:cubicBezTo>
                    <a:pt x="8400" y="5631"/>
                    <a:pt x="9450" y="2960"/>
                    <a:pt x="8902" y="2550"/>
                  </a:cubicBezTo>
                  <a:cubicBezTo>
                    <a:pt x="8862" y="2519"/>
                    <a:pt x="8819" y="2504"/>
                    <a:pt x="8774" y="2504"/>
                  </a:cubicBezTo>
                  <a:cubicBezTo>
                    <a:pt x="8125" y="2504"/>
                    <a:pt x="6967" y="5467"/>
                    <a:pt x="6940" y="5538"/>
                  </a:cubicBezTo>
                  <a:lnTo>
                    <a:pt x="6940" y="5538"/>
                  </a:lnTo>
                  <a:cubicBezTo>
                    <a:pt x="6972" y="5456"/>
                    <a:pt x="8506" y="1496"/>
                    <a:pt x="7738" y="1112"/>
                  </a:cubicBezTo>
                  <a:cubicBezTo>
                    <a:pt x="7705" y="1094"/>
                    <a:pt x="7670" y="1086"/>
                    <a:pt x="7635" y="1086"/>
                  </a:cubicBezTo>
                  <a:cubicBezTo>
                    <a:pt x="6863" y="1086"/>
                    <a:pt x="5570" y="4923"/>
                    <a:pt x="5570" y="4923"/>
                  </a:cubicBezTo>
                  <a:cubicBezTo>
                    <a:pt x="5570" y="4923"/>
                    <a:pt x="7145" y="221"/>
                    <a:pt x="6460" y="16"/>
                  </a:cubicBezTo>
                  <a:cubicBezTo>
                    <a:pt x="6425" y="5"/>
                    <a:pt x="6391" y="0"/>
                    <a:pt x="6356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7" name="Google Shape;5417;p63"/>
            <p:cNvSpPr/>
            <p:nvPr/>
          </p:nvSpPr>
          <p:spPr>
            <a:xfrm>
              <a:off x="8613473" y="2917478"/>
              <a:ext cx="89262" cy="30759"/>
            </a:xfrm>
            <a:custGeom>
              <a:avLst/>
              <a:gdLst/>
              <a:ahLst/>
              <a:cxnLst/>
              <a:rect l="l" t="t" r="r" b="b"/>
              <a:pathLst>
                <a:path w="4977" h="1715" extrusionOk="0">
                  <a:moveTo>
                    <a:pt x="169" y="0"/>
                  </a:moveTo>
                  <a:cubicBezTo>
                    <a:pt x="113" y="0"/>
                    <a:pt x="57" y="1"/>
                    <a:pt x="0" y="2"/>
                  </a:cubicBezTo>
                  <a:cubicBezTo>
                    <a:pt x="0" y="2"/>
                    <a:pt x="0" y="25"/>
                    <a:pt x="0" y="25"/>
                  </a:cubicBezTo>
                  <a:cubicBezTo>
                    <a:pt x="890" y="231"/>
                    <a:pt x="1712" y="413"/>
                    <a:pt x="2534" y="710"/>
                  </a:cubicBezTo>
                  <a:cubicBezTo>
                    <a:pt x="3356" y="961"/>
                    <a:pt x="4132" y="1326"/>
                    <a:pt x="4953" y="1714"/>
                  </a:cubicBezTo>
                  <a:cubicBezTo>
                    <a:pt x="4953" y="1714"/>
                    <a:pt x="4953" y="1714"/>
                    <a:pt x="4976" y="1691"/>
                  </a:cubicBezTo>
                  <a:cubicBezTo>
                    <a:pt x="4269" y="1144"/>
                    <a:pt x="3470" y="710"/>
                    <a:pt x="2625" y="413"/>
                  </a:cubicBezTo>
                  <a:cubicBezTo>
                    <a:pt x="1834" y="157"/>
                    <a:pt x="1003" y="0"/>
                    <a:pt x="169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8" name="Google Shape;5418;p63"/>
            <p:cNvSpPr/>
            <p:nvPr/>
          </p:nvSpPr>
          <p:spPr>
            <a:xfrm>
              <a:off x="8313870" y="3252798"/>
              <a:ext cx="157613" cy="228492"/>
            </a:xfrm>
            <a:custGeom>
              <a:avLst/>
              <a:gdLst/>
              <a:ahLst/>
              <a:cxnLst/>
              <a:rect l="l" t="t" r="r" b="b"/>
              <a:pathLst>
                <a:path w="8788" h="12740" extrusionOk="0">
                  <a:moveTo>
                    <a:pt x="3185" y="1"/>
                  </a:moveTo>
                  <a:cubicBezTo>
                    <a:pt x="2719" y="1"/>
                    <a:pt x="1479" y="1031"/>
                    <a:pt x="396" y="1031"/>
                  </a:cubicBezTo>
                  <a:cubicBezTo>
                    <a:pt x="261" y="1031"/>
                    <a:pt x="129" y="1015"/>
                    <a:pt x="0" y="979"/>
                  </a:cubicBezTo>
                  <a:lnTo>
                    <a:pt x="0" y="979"/>
                  </a:lnTo>
                  <a:lnTo>
                    <a:pt x="114" y="12688"/>
                  </a:lnTo>
                  <a:cubicBezTo>
                    <a:pt x="261" y="12723"/>
                    <a:pt x="419" y="12739"/>
                    <a:pt x="586" y="12739"/>
                  </a:cubicBezTo>
                  <a:cubicBezTo>
                    <a:pt x="3381" y="12739"/>
                    <a:pt x="8788" y="8146"/>
                    <a:pt x="8788" y="8146"/>
                  </a:cubicBezTo>
                  <a:cubicBezTo>
                    <a:pt x="8788" y="8146"/>
                    <a:pt x="6094" y="4015"/>
                    <a:pt x="3333" y="66"/>
                  </a:cubicBezTo>
                  <a:cubicBezTo>
                    <a:pt x="3300" y="21"/>
                    <a:pt x="3250" y="1"/>
                    <a:pt x="3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9" name="Google Shape;5419;p63"/>
            <p:cNvSpPr/>
            <p:nvPr/>
          </p:nvSpPr>
          <p:spPr>
            <a:xfrm>
              <a:off x="8365047" y="3250233"/>
              <a:ext cx="115448" cy="154689"/>
            </a:xfrm>
            <a:custGeom>
              <a:avLst/>
              <a:gdLst/>
              <a:ahLst/>
              <a:cxnLst/>
              <a:rect l="l" t="t" r="r" b="b"/>
              <a:pathLst>
                <a:path w="6437" h="8625" extrusionOk="0">
                  <a:moveTo>
                    <a:pt x="1033" y="0"/>
                  </a:moveTo>
                  <a:cubicBezTo>
                    <a:pt x="1016" y="0"/>
                    <a:pt x="999" y="1"/>
                    <a:pt x="982" y="3"/>
                  </a:cubicBezTo>
                  <a:lnTo>
                    <a:pt x="343" y="118"/>
                  </a:lnTo>
                  <a:cubicBezTo>
                    <a:pt x="137" y="163"/>
                    <a:pt x="0" y="346"/>
                    <a:pt x="46" y="528"/>
                  </a:cubicBezTo>
                  <a:cubicBezTo>
                    <a:pt x="639" y="3245"/>
                    <a:pt x="4634" y="7787"/>
                    <a:pt x="5273" y="8494"/>
                  </a:cubicBezTo>
                  <a:cubicBezTo>
                    <a:pt x="5352" y="8588"/>
                    <a:pt x="5442" y="8625"/>
                    <a:pt x="5534" y="8625"/>
                  </a:cubicBezTo>
                  <a:cubicBezTo>
                    <a:pt x="5895" y="8625"/>
                    <a:pt x="6300" y="8061"/>
                    <a:pt x="6300" y="8061"/>
                  </a:cubicBezTo>
                  <a:cubicBezTo>
                    <a:pt x="6437" y="7947"/>
                    <a:pt x="6437" y="7741"/>
                    <a:pt x="6300" y="7604"/>
                  </a:cubicBezTo>
                  <a:cubicBezTo>
                    <a:pt x="5729" y="6988"/>
                    <a:pt x="1918" y="2605"/>
                    <a:pt x="1393" y="277"/>
                  </a:cubicBezTo>
                  <a:cubicBezTo>
                    <a:pt x="1351" y="110"/>
                    <a:pt x="1214" y="0"/>
                    <a:pt x="1033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0" name="Google Shape;5420;p63"/>
            <p:cNvSpPr/>
            <p:nvPr/>
          </p:nvSpPr>
          <p:spPr>
            <a:xfrm>
              <a:off x="8420725" y="3053867"/>
              <a:ext cx="136342" cy="164069"/>
            </a:xfrm>
            <a:custGeom>
              <a:avLst/>
              <a:gdLst/>
              <a:ahLst/>
              <a:cxnLst/>
              <a:rect l="l" t="t" r="r" b="b"/>
              <a:pathLst>
                <a:path w="7602" h="9148" extrusionOk="0">
                  <a:moveTo>
                    <a:pt x="4476" y="1"/>
                  </a:moveTo>
                  <a:cubicBezTo>
                    <a:pt x="2950" y="1"/>
                    <a:pt x="1351" y="1501"/>
                    <a:pt x="708" y="3692"/>
                  </a:cubicBezTo>
                  <a:cubicBezTo>
                    <a:pt x="0" y="6180"/>
                    <a:pt x="799" y="8577"/>
                    <a:pt x="2511" y="9056"/>
                  </a:cubicBezTo>
                  <a:cubicBezTo>
                    <a:pt x="2721" y="9118"/>
                    <a:pt x="2936" y="9147"/>
                    <a:pt x="3151" y="9147"/>
                  </a:cubicBezTo>
                  <a:cubicBezTo>
                    <a:pt x="4686" y="9147"/>
                    <a:pt x="6273" y="7635"/>
                    <a:pt x="6894" y="5472"/>
                  </a:cubicBezTo>
                  <a:cubicBezTo>
                    <a:pt x="7601" y="2984"/>
                    <a:pt x="6802" y="588"/>
                    <a:pt x="5090" y="86"/>
                  </a:cubicBezTo>
                  <a:cubicBezTo>
                    <a:pt x="4889" y="28"/>
                    <a:pt x="4683" y="1"/>
                    <a:pt x="447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1" name="Google Shape;5421;p63"/>
            <p:cNvSpPr/>
            <p:nvPr/>
          </p:nvSpPr>
          <p:spPr>
            <a:xfrm>
              <a:off x="8492369" y="3091680"/>
              <a:ext cx="121599" cy="146475"/>
            </a:xfrm>
            <a:custGeom>
              <a:avLst/>
              <a:gdLst/>
              <a:ahLst/>
              <a:cxnLst/>
              <a:rect l="l" t="t" r="r" b="b"/>
              <a:pathLst>
                <a:path w="6780" h="8167" extrusionOk="0">
                  <a:moveTo>
                    <a:pt x="3985" y="0"/>
                  </a:moveTo>
                  <a:cubicBezTo>
                    <a:pt x="2608" y="0"/>
                    <a:pt x="1180" y="1348"/>
                    <a:pt x="617" y="3296"/>
                  </a:cubicBezTo>
                  <a:cubicBezTo>
                    <a:pt x="1" y="5510"/>
                    <a:pt x="708" y="7655"/>
                    <a:pt x="2238" y="8089"/>
                  </a:cubicBezTo>
                  <a:cubicBezTo>
                    <a:pt x="2419" y="8141"/>
                    <a:pt x="2603" y="8166"/>
                    <a:pt x="2789" y="8166"/>
                  </a:cubicBezTo>
                  <a:cubicBezTo>
                    <a:pt x="4150" y="8166"/>
                    <a:pt x="5579" y="6819"/>
                    <a:pt x="6141" y="4871"/>
                  </a:cubicBezTo>
                  <a:cubicBezTo>
                    <a:pt x="6780" y="2680"/>
                    <a:pt x="6050" y="534"/>
                    <a:pt x="4543" y="77"/>
                  </a:cubicBezTo>
                  <a:cubicBezTo>
                    <a:pt x="4359" y="25"/>
                    <a:pt x="4173" y="0"/>
                    <a:pt x="3985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2" name="Google Shape;5422;p63"/>
            <p:cNvSpPr/>
            <p:nvPr/>
          </p:nvSpPr>
          <p:spPr>
            <a:xfrm>
              <a:off x="8557877" y="3120022"/>
              <a:ext cx="127751" cy="142601"/>
            </a:xfrm>
            <a:custGeom>
              <a:avLst/>
              <a:gdLst/>
              <a:ahLst/>
              <a:cxnLst/>
              <a:rect l="l" t="t" r="r" b="b"/>
              <a:pathLst>
                <a:path w="7123" h="7951" extrusionOk="0">
                  <a:moveTo>
                    <a:pt x="4409" y="1"/>
                  </a:moveTo>
                  <a:cubicBezTo>
                    <a:pt x="3134" y="1"/>
                    <a:pt x="1713" y="1088"/>
                    <a:pt x="937" y="2789"/>
                  </a:cubicBezTo>
                  <a:cubicBezTo>
                    <a:pt x="1" y="4889"/>
                    <a:pt x="389" y="7125"/>
                    <a:pt x="1827" y="7765"/>
                  </a:cubicBezTo>
                  <a:cubicBezTo>
                    <a:pt x="2105" y="7890"/>
                    <a:pt x="2400" y="7950"/>
                    <a:pt x="2702" y="7950"/>
                  </a:cubicBezTo>
                  <a:cubicBezTo>
                    <a:pt x="3989" y="7950"/>
                    <a:pt x="5406" y="6863"/>
                    <a:pt x="6164" y="5162"/>
                  </a:cubicBezTo>
                  <a:cubicBezTo>
                    <a:pt x="7122" y="3063"/>
                    <a:pt x="6712" y="848"/>
                    <a:pt x="5274" y="187"/>
                  </a:cubicBezTo>
                  <a:cubicBezTo>
                    <a:pt x="5000" y="61"/>
                    <a:pt x="4709" y="1"/>
                    <a:pt x="4409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3" name="Google Shape;5423;p63"/>
            <p:cNvSpPr/>
            <p:nvPr/>
          </p:nvSpPr>
          <p:spPr>
            <a:xfrm>
              <a:off x="8693415" y="3210823"/>
              <a:ext cx="136324" cy="125025"/>
            </a:xfrm>
            <a:custGeom>
              <a:avLst/>
              <a:gdLst/>
              <a:ahLst/>
              <a:cxnLst/>
              <a:rect l="l" t="t" r="r" b="b"/>
              <a:pathLst>
                <a:path w="7601" h="6971" extrusionOk="0">
                  <a:moveTo>
                    <a:pt x="2336" y="1"/>
                  </a:moveTo>
                  <a:cubicBezTo>
                    <a:pt x="1319" y="1"/>
                    <a:pt x="692" y="362"/>
                    <a:pt x="388" y="1744"/>
                  </a:cubicBezTo>
                  <a:cubicBezTo>
                    <a:pt x="388" y="1744"/>
                    <a:pt x="0" y="3296"/>
                    <a:pt x="2648" y="5008"/>
                  </a:cubicBezTo>
                  <a:cubicBezTo>
                    <a:pt x="5296" y="6720"/>
                    <a:pt x="5706" y="6971"/>
                    <a:pt x="5706" y="6971"/>
                  </a:cubicBezTo>
                  <a:cubicBezTo>
                    <a:pt x="5706" y="6971"/>
                    <a:pt x="6391" y="5921"/>
                    <a:pt x="6619" y="5122"/>
                  </a:cubicBezTo>
                  <a:lnTo>
                    <a:pt x="4885" y="4141"/>
                  </a:lnTo>
                  <a:lnTo>
                    <a:pt x="6939" y="4620"/>
                  </a:lnTo>
                  <a:cubicBezTo>
                    <a:pt x="6939" y="4620"/>
                    <a:pt x="7304" y="3730"/>
                    <a:pt x="7464" y="2497"/>
                  </a:cubicBezTo>
                  <a:lnTo>
                    <a:pt x="5729" y="1881"/>
                  </a:lnTo>
                  <a:lnTo>
                    <a:pt x="7601" y="1744"/>
                  </a:lnTo>
                  <a:cubicBezTo>
                    <a:pt x="7601" y="1744"/>
                    <a:pt x="7441" y="899"/>
                    <a:pt x="7007" y="466"/>
                  </a:cubicBezTo>
                  <a:cubicBezTo>
                    <a:pt x="7007" y="466"/>
                    <a:pt x="6995" y="466"/>
                    <a:pt x="6969" y="466"/>
                  </a:cubicBezTo>
                  <a:cubicBezTo>
                    <a:pt x="6799" y="466"/>
                    <a:pt x="6037" y="449"/>
                    <a:pt x="4177" y="192"/>
                  </a:cubicBezTo>
                  <a:cubicBezTo>
                    <a:pt x="3459" y="92"/>
                    <a:pt x="2848" y="1"/>
                    <a:pt x="233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4" name="Google Shape;5424;p63"/>
            <p:cNvSpPr/>
            <p:nvPr/>
          </p:nvSpPr>
          <p:spPr>
            <a:xfrm>
              <a:off x="8677845" y="3194877"/>
              <a:ext cx="79847" cy="83021"/>
            </a:xfrm>
            <a:custGeom>
              <a:avLst/>
              <a:gdLst/>
              <a:ahLst/>
              <a:cxnLst/>
              <a:rect l="l" t="t" r="r" b="b"/>
              <a:pathLst>
                <a:path w="4452" h="4629" extrusionOk="0">
                  <a:moveTo>
                    <a:pt x="2597" y="0"/>
                  </a:moveTo>
                  <a:cubicBezTo>
                    <a:pt x="1786" y="0"/>
                    <a:pt x="945" y="617"/>
                    <a:pt x="526" y="1583"/>
                  </a:cubicBezTo>
                  <a:cubicBezTo>
                    <a:pt x="1" y="2793"/>
                    <a:pt x="343" y="4117"/>
                    <a:pt x="1279" y="4505"/>
                  </a:cubicBezTo>
                  <a:cubicBezTo>
                    <a:pt x="1471" y="4589"/>
                    <a:pt x="1673" y="4629"/>
                    <a:pt x="1878" y="4629"/>
                  </a:cubicBezTo>
                  <a:cubicBezTo>
                    <a:pt x="2673" y="4629"/>
                    <a:pt x="3509" y="4024"/>
                    <a:pt x="3927" y="3044"/>
                  </a:cubicBezTo>
                  <a:cubicBezTo>
                    <a:pt x="4452" y="1834"/>
                    <a:pt x="4132" y="533"/>
                    <a:pt x="3196" y="122"/>
                  </a:cubicBezTo>
                  <a:cubicBezTo>
                    <a:pt x="3003" y="39"/>
                    <a:pt x="2801" y="0"/>
                    <a:pt x="2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5" name="Google Shape;5425;p63"/>
            <p:cNvSpPr/>
            <p:nvPr/>
          </p:nvSpPr>
          <p:spPr>
            <a:xfrm>
              <a:off x="8621341" y="3156920"/>
              <a:ext cx="124056" cy="128594"/>
            </a:xfrm>
            <a:custGeom>
              <a:avLst/>
              <a:gdLst/>
              <a:ahLst/>
              <a:cxnLst/>
              <a:rect l="l" t="t" r="r" b="b"/>
              <a:pathLst>
                <a:path w="6917" h="7170" extrusionOk="0">
                  <a:moveTo>
                    <a:pt x="4022" y="0"/>
                  </a:moveTo>
                  <a:cubicBezTo>
                    <a:pt x="2801" y="0"/>
                    <a:pt x="1511" y="922"/>
                    <a:pt x="845" y="2398"/>
                  </a:cubicBezTo>
                  <a:cubicBezTo>
                    <a:pt x="1" y="4270"/>
                    <a:pt x="480" y="6301"/>
                    <a:pt x="1918" y="6963"/>
                  </a:cubicBezTo>
                  <a:cubicBezTo>
                    <a:pt x="2223" y="7103"/>
                    <a:pt x="2546" y="7170"/>
                    <a:pt x="2876" y="7170"/>
                  </a:cubicBezTo>
                  <a:cubicBezTo>
                    <a:pt x="4102" y="7170"/>
                    <a:pt x="5407" y="6247"/>
                    <a:pt x="6072" y="4772"/>
                  </a:cubicBezTo>
                  <a:cubicBezTo>
                    <a:pt x="6917" y="2900"/>
                    <a:pt x="6438" y="846"/>
                    <a:pt x="4977" y="207"/>
                  </a:cubicBezTo>
                  <a:cubicBezTo>
                    <a:pt x="4672" y="67"/>
                    <a:pt x="4350" y="0"/>
                    <a:pt x="402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6" name="Google Shape;5426;p63"/>
            <p:cNvSpPr/>
            <p:nvPr/>
          </p:nvSpPr>
          <p:spPr>
            <a:xfrm>
              <a:off x="8478037" y="3040646"/>
              <a:ext cx="83129" cy="76170"/>
            </a:xfrm>
            <a:custGeom>
              <a:avLst/>
              <a:gdLst/>
              <a:ahLst/>
              <a:cxnLst/>
              <a:rect l="l" t="t" r="r" b="b"/>
              <a:pathLst>
                <a:path w="4635" h="4247" fill="none" extrusionOk="0">
                  <a:moveTo>
                    <a:pt x="1" y="412"/>
                  </a:moveTo>
                  <a:cubicBezTo>
                    <a:pt x="1119" y="1"/>
                    <a:pt x="2443" y="252"/>
                    <a:pt x="3333" y="1051"/>
                  </a:cubicBezTo>
                  <a:cubicBezTo>
                    <a:pt x="4224" y="1827"/>
                    <a:pt x="4635" y="3105"/>
                    <a:pt x="4383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7" name="Google Shape;5427;p63"/>
            <p:cNvSpPr/>
            <p:nvPr/>
          </p:nvSpPr>
          <p:spPr>
            <a:xfrm>
              <a:off x="8545608" y="3088146"/>
              <a:ext cx="73282" cy="54881"/>
            </a:xfrm>
            <a:custGeom>
              <a:avLst/>
              <a:gdLst/>
              <a:ahLst/>
              <a:cxnLst/>
              <a:rect l="l" t="t" r="r" b="b"/>
              <a:pathLst>
                <a:path w="4086" h="3060" fill="none" extrusionOk="0">
                  <a:moveTo>
                    <a:pt x="0" y="663"/>
                  </a:moveTo>
                  <a:cubicBezTo>
                    <a:pt x="776" y="69"/>
                    <a:pt x="1940" y="1"/>
                    <a:pt x="2785" y="526"/>
                  </a:cubicBezTo>
                  <a:cubicBezTo>
                    <a:pt x="3629" y="1028"/>
                    <a:pt x="4086" y="2078"/>
                    <a:pt x="3926" y="305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8" name="Google Shape;5428;p63"/>
            <p:cNvSpPr/>
            <p:nvPr/>
          </p:nvSpPr>
          <p:spPr>
            <a:xfrm>
              <a:off x="8497284" y="3198285"/>
              <a:ext cx="80672" cy="50379"/>
            </a:xfrm>
            <a:custGeom>
              <a:avLst/>
              <a:gdLst/>
              <a:ahLst/>
              <a:cxnLst/>
              <a:rect l="l" t="t" r="r" b="b"/>
              <a:pathLst>
                <a:path w="4498" h="2809" fill="none" extrusionOk="0">
                  <a:moveTo>
                    <a:pt x="1" y="1"/>
                  </a:moveTo>
                  <a:cubicBezTo>
                    <a:pt x="183" y="685"/>
                    <a:pt x="480" y="1324"/>
                    <a:pt x="937" y="1849"/>
                  </a:cubicBezTo>
                  <a:cubicBezTo>
                    <a:pt x="1416" y="2374"/>
                    <a:pt x="2055" y="2740"/>
                    <a:pt x="2763" y="2785"/>
                  </a:cubicBezTo>
                  <a:cubicBezTo>
                    <a:pt x="3470" y="2808"/>
                    <a:pt x="4178" y="2466"/>
                    <a:pt x="4497" y="1827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9" name="Google Shape;5429;p63"/>
            <p:cNvSpPr/>
            <p:nvPr/>
          </p:nvSpPr>
          <p:spPr>
            <a:xfrm>
              <a:off x="8665970" y="3151198"/>
              <a:ext cx="80259" cy="78627"/>
            </a:xfrm>
            <a:custGeom>
              <a:avLst/>
              <a:gdLst/>
              <a:ahLst/>
              <a:cxnLst/>
              <a:rect l="l" t="t" r="r" b="b"/>
              <a:pathLst>
                <a:path w="4475" h="4384" fill="none" extrusionOk="0">
                  <a:moveTo>
                    <a:pt x="115" y="1530"/>
                  </a:moveTo>
                  <a:cubicBezTo>
                    <a:pt x="1" y="1028"/>
                    <a:pt x="343" y="480"/>
                    <a:pt x="823" y="229"/>
                  </a:cubicBezTo>
                  <a:cubicBezTo>
                    <a:pt x="1279" y="1"/>
                    <a:pt x="1850" y="24"/>
                    <a:pt x="2352" y="206"/>
                  </a:cubicBezTo>
                  <a:cubicBezTo>
                    <a:pt x="3174" y="480"/>
                    <a:pt x="3835" y="1119"/>
                    <a:pt x="4155" y="1895"/>
                  </a:cubicBezTo>
                  <a:cubicBezTo>
                    <a:pt x="4475" y="2694"/>
                    <a:pt x="4429" y="3630"/>
                    <a:pt x="4018" y="4383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0" name="Google Shape;5430;p63"/>
            <p:cNvSpPr/>
            <p:nvPr/>
          </p:nvSpPr>
          <p:spPr>
            <a:xfrm>
              <a:off x="8525536" y="3180275"/>
              <a:ext cx="67561" cy="31548"/>
            </a:xfrm>
            <a:custGeom>
              <a:avLst/>
              <a:gdLst/>
              <a:ahLst/>
              <a:cxnLst/>
              <a:rect l="l" t="t" r="r" b="b"/>
              <a:pathLst>
                <a:path w="3767" h="1759" extrusionOk="0">
                  <a:moveTo>
                    <a:pt x="3721" y="0"/>
                  </a:moveTo>
                  <a:cubicBezTo>
                    <a:pt x="3676" y="0"/>
                    <a:pt x="3630" y="23"/>
                    <a:pt x="3630" y="46"/>
                  </a:cubicBezTo>
                  <a:cubicBezTo>
                    <a:pt x="3425" y="776"/>
                    <a:pt x="2763" y="1347"/>
                    <a:pt x="2055" y="1438"/>
                  </a:cubicBezTo>
                  <a:cubicBezTo>
                    <a:pt x="1965" y="1452"/>
                    <a:pt x="1876" y="1459"/>
                    <a:pt x="1786" y="1459"/>
                  </a:cubicBezTo>
                  <a:cubicBezTo>
                    <a:pt x="1145" y="1459"/>
                    <a:pt x="518" y="1112"/>
                    <a:pt x="138" y="571"/>
                  </a:cubicBezTo>
                  <a:cubicBezTo>
                    <a:pt x="115" y="548"/>
                    <a:pt x="69" y="548"/>
                    <a:pt x="46" y="548"/>
                  </a:cubicBezTo>
                  <a:cubicBezTo>
                    <a:pt x="24" y="571"/>
                    <a:pt x="1" y="617"/>
                    <a:pt x="24" y="639"/>
                  </a:cubicBezTo>
                  <a:cubicBezTo>
                    <a:pt x="327" y="1306"/>
                    <a:pt x="1059" y="1758"/>
                    <a:pt x="1809" y="1758"/>
                  </a:cubicBezTo>
                  <a:cubicBezTo>
                    <a:pt x="1906" y="1758"/>
                    <a:pt x="2004" y="1751"/>
                    <a:pt x="2101" y="1735"/>
                  </a:cubicBezTo>
                  <a:cubicBezTo>
                    <a:pt x="2945" y="1598"/>
                    <a:pt x="3630" y="890"/>
                    <a:pt x="3767" y="69"/>
                  </a:cubicBezTo>
                  <a:cubicBezTo>
                    <a:pt x="3767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1" name="Google Shape;5431;p63"/>
            <p:cNvSpPr/>
            <p:nvPr/>
          </p:nvSpPr>
          <p:spPr>
            <a:xfrm>
              <a:off x="8618884" y="3152561"/>
              <a:ext cx="55706" cy="43277"/>
            </a:xfrm>
            <a:custGeom>
              <a:avLst/>
              <a:gdLst/>
              <a:ahLst/>
              <a:cxnLst/>
              <a:rect l="l" t="t" r="r" b="b"/>
              <a:pathLst>
                <a:path w="3106" h="2413" extrusionOk="0">
                  <a:moveTo>
                    <a:pt x="992" y="1"/>
                  </a:moveTo>
                  <a:cubicBezTo>
                    <a:pt x="660" y="1"/>
                    <a:pt x="331" y="82"/>
                    <a:pt x="47" y="244"/>
                  </a:cubicBezTo>
                  <a:cubicBezTo>
                    <a:pt x="24" y="267"/>
                    <a:pt x="1" y="313"/>
                    <a:pt x="24" y="336"/>
                  </a:cubicBezTo>
                  <a:cubicBezTo>
                    <a:pt x="47" y="358"/>
                    <a:pt x="69" y="381"/>
                    <a:pt x="115" y="381"/>
                  </a:cubicBezTo>
                  <a:cubicBezTo>
                    <a:pt x="349" y="297"/>
                    <a:pt x="593" y="257"/>
                    <a:pt x="835" y="257"/>
                  </a:cubicBezTo>
                  <a:cubicBezTo>
                    <a:pt x="1252" y="257"/>
                    <a:pt x="1663" y="378"/>
                    <a:pt x="2010" y="609"/>
                  </a:cubicBezTo>
                  <a:cubicBezTo>
                    <a:pt x="2535" y="997"/>
                    <a:pt x="2854" y="1659"/>
                    <a:pt x="2831" y="2344"/>
                  </a:cubicBezTo>
                  <a:cubicBezTo>
                    <a:pt x="2831" y="2367"/>
                    <a:pt x="2854" y="2390"/>
                    <a:pt x="2900" y="2413"/>
                  </a:cubicBezTo>
                  <a:cubicBezTo>
                    <a:pt x="2923" y="2413"/>
                    <a:pt x="2968" y="2390"/>
                    <a:pt x="2968" y="2344"/>
                  </a:cubicBezTo>
                  <a:cubicBezTo>
                    <a:pt x="3105" y="1637"/>
                    <a:pt x="2786" y="838"/>
                    <a:pt x="2169" y="381"/>
                  </a:cubicBezTo>
                  <a:cubicBezTo>
                    <a:pt x="1827" y="128"/>
                    <a:pt x="1407" y="1"/>
                    <a:pt x="992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2" name="Google Shape;5432;p63"/>
            <p:cNvSpPr/>
            <p:nvPr/>
          </p:nvSpPr>
          <p:spPr>
            <a:xfrm>
              <a:off x="8659423" y="3234412"/>
              <a:ext cx="61015" cy="16428"/>
            </a:xfrm>
            <a:custGeom>
              <a:avLst/>
              <a:gdLst/>
              <a:ahLst/>
              <a:cxnLst/>
              <a:rect l="l" t="t" r="r" b="b"/>
              <a:pathLst>
                <a:path w="3402" h="916" extrusionOk="0">
                  <a:moveTo>
                    <a:pt x="3333" y="1"/>
                  </a:moveTo>
                  <a:cubicBezTo>
                    <a:pt x="3316" y="1"/>
                    <a:pt x="3299" y="7"/>
                    <a:pt x="3287" y="18"/>
                  </a:cubicBezTo>
                  <a:cubicBezTo>
                    <a:pt x="2831" y="383"/>
                    <a:pt x="2283" y="589"/>
                    <a:pt x="1735" y="611"/>
                  </a:cubicBezTo>
                  <a:cubicBezTo>
                    <a:pt x="1663" y="617"/>
                    <a:pt x="1592" y="620"/>
                    <a:pt x="1521" y="620"/>
                  </a:cubicBezTo>
                  <a:cubicBezTo>
                    <a:pt x="1027" y="620"/>
                    <a:pt x="554" y="483"/>
                    <a:pt x="115" y="223"/>
                  </a:cubicBezTo>
                  <a:cubicBezTo>
                    <a:pt x="92" y="223"/>
                    <a:pt x="46" y="223"/>
                    <a:pt x="23" y="246"/>
                  </a:cubicBezTo>
                  <a:cubicBezTo>
                    <a:pt x="1" y="269"/>
                    <a:pt x="1" y="315"/>
                    <a:pt x="23" y="338"/>
                  </a:cubicBezTo>
                  <a:cubicBezTo>
                    <a:pt x="435" y="728"/>
                    <a:pt x="1012" y="915"/>
                    <a:pt x="1573" y="915"/>
                  </a:cubicBezTo>
                  <a:cubicBezTo>
                    <a:pt x="1635" y="915"/>
                    <a:pt x="1697" y="913"/>
                    <a:pt x="1758" y="908"/>
                  </a:cubicBezTo>
                  <a:cubicBezTo>
                    <a:pt x="2374" y="863"/>
                    <a:pt x="2991" y="589"/>
                    <a:pt x="3379" y="109"/>
                  </a:cubicBezTo>
                  <a:cubicBezTo>
                    <a:pt x="3402" y="87"/>
                    <a:pt x="3402" y="41"/>
                    <a:pt x="3379" y="18"/>
                  </a:cubicBezTo>
                  <a:cubicBezTo>
                    <a:pt x="3367" y="7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3" name="Google Shape;5433;p63"/>
            <p:cNvSpPr/>
            <p:nvPr/>
          </p:nvSpPr>
          <p:spPr>
            <a:xfrm>
              <a:off x="8552980" y="3143825"/>
              <a:ext cx="29073" cy="39331"/>
            </a:xfrm>
            <a:custGeom>
              <a:avLst/>
              <a:gdLst/>
              <a:ahLst/>
              <a:cxnLst/>
              <a:rect l="l" t="t" r="r" b="b"/>
              <a:pathLst>
                <a:path w="1621" h="2193" extrusionOk="0">
                  <a:moveTo>
                    <a:pt x="91" y="1"/>
                  </a:moveTo>
                  <a:cubicBezTo>
                    <a:pt x="69" y="1"/>
                    <a:pt x="23" y="1"/>
                    <a:pt x="23" y="24"/>
                  </a:cubicBezTo>
                  <a:cubicBezTo>
                    <a:pt x="0" y="69"/>
                    <a:pt x="0" y="115"/>
                    <a:pt x="46" y="138"/>
                  </a:cubicBezTo>
                  <a:cubicBezTo>
                    <a:pt x="411" y="366"/>
                    <a:pt x="708" y="640"/>
                    <a:pt x="959" y="982"/>
                  </a:cubicBezTo>
                  <a:cubicBezTo>
                    <a:pt x="1210" y="1325"/>
                    <a:pt x="1392" y="1713"/>
                    <a:pt x="1461" y="2124"/>
                  </a:cubicBezTo>
                  <a:cubicBezTo>
                    <a:pt x="1484" y="2169"/>
                    <a:pt x="1506" y="2192"/>
                    <a:pt x="1529" y="2192"/>
                  </a:cubicBezTo>
                  <a:cubicBezTo>
                    <a:pt x="1575" y="2192"/>
                    <a:pt x="1598" y="2169"/>
                    <a:pt x="1598" y="2124"/>
                  </a:cubicBezTo>
                  <a:cubicBezTo>
                    <a:pt x="1621" y="1667"/>
                    <a:pt x="1461" y="1188"/>
                    <a:pt x="1187" y="823"/>
                  </a:cubicBezTo>
                  <a:cubicBezTo>
                    <a:pt x="936" y="435"/>
                    <a:pt x="548" y="115"/>
                    <a:pt x="9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4" name="Google Shape;5434;p63"/>
            <p:cNvSpPr/>
            <p:nvPr/>
          </p:nvSpPr>
          <p:spPr>
            <a:xfrm>
              <a:off x="8617664" y="3193926"/>
              <a:ext cx="35224" cy="17361"/>
            </a:xfrm>
            <a:custGeom>
              <a:avLst/>
              <a:gdLst/>
              <a:ahLst/>
              <a:cxnLst/>
              <a:rect l="l" t="t" r="r" b="b"/>
              <a:pathLst>
                <a:path w="1964" h="968" extrusionOk="0">
                  <a:moveTo>
                    <a:pt x="1885" y="0"/>
                  </a:moveTo>
                  <a:cubicBezTo>
                    <a:pt x="1861" y="0"/>
                    <a:pt x="1840" y="11"/>
                    <a:pt x="1826" y="38"/>
                  </a:cubicBezTo>
                  <a:cubicBezTo>
                    <a:pt x="1667" y="335"/>
                    <a:pt x="1393" y="563"/>
                    <a:pt x="1073" y="632"/>
                  </a:cubicBezTo>
                  <a:cubicBezTo>
                    <a:pt x="960" y="664"/>
                    <a:pt x="844" y="679"/>
                    <a:pt x="727" y="679"/>
                  </a:cubicBezTo>
                  <a:cubicBezTo>
                    <a:pt x="514" y="679"/>
                    <a:pt x="298" y="629"/>
                    <a:pt x="92" y="540"/>
                  </a:cubicBezTo>
                  <a:cubicBezTo>
                    <a:pt x="84" y="533"/>
                    <a:pt x="77" y="530"/>
                    <a:pt x="69" y="530"/>
                  </a:cubicBezTo>
                  <a:cubicBezTo>
                    <a:pt x="54" y="530"/>
                    <a:pt x="38" y="540"/>
                    <a:pt x="23" y="540"/>
                  </a:cubicBezTo>
                  <a:cubicBezTo>
                    <a:pt x="0" y="586"/>
                    <a:pt x="0" y="632"/>
                    <a:pt x="23" y="654"/>
                  </a:cubicBezTo>
                  <a:cubicBezTo>
                    <a:pt x="214" y="861"/>
                    <a:pt x="492" y="968"/>
                    <a:pt x="775" y="968"/>
                  </a:cubicBezTo>
                  <a:cubicBezTo>
                    <a:pt x="899" y="968"/>
                    <a:pt x="1023" y="947"/>
                    <a:pt x="1142" y="906"/>
                  </a:cubicBezTo>
                  <a:cubicBezTo>
                    <a:pt x="1553" y="791"/>
                    <a:pt x="1872" y="472"/>
                    <a:pt x="1963" y="84"/>
                  </a:cubicBezTo>
                  <a:cubicBezTo>
                    <a:pt x="1963" y="61"/>
                    <a:pt x="1963" y="15"/>
                    <a:pt x="1941" y="15"/>
                  </a:cubicBezTo>
                  <a:cubicBezTo>
                    <a:pt x="1922" y="6"/>
                    <a:pt x="1903" y="0"/>
                    <a:pt x="1885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5" name="Google Shape;5435;p63"/>
            <p:cNvSpPr/>
            <p:nvPr/>
          </p:nvSpPr>
          <p:spPr>
            <a:xfrm>
              <a:off x="8687675" y="3211900"/>
              <a:ext cx="20482" cy="19047"/>
            </a:xfrm>
            <a:custGeom>
              <a:avLst/>
              <a:gdLst/>
              <a:ahLst/>
              <a:cxnLst/>
              <a:rect l="l" t="t" r="r" b="b"/>
              <a:pathLst>
                <a:path w="1142" h="1062" extrusionOk="0">
                  <a:moveTo>
                    <a:pt x="80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0"/>
                    <a:pt x="1" y="86"/>
                    <a:pt x="1" y="109"/>
                  </a:cubicBezTo>
                  <a:cubicBezTo>
                    <a:pt x="138" y="314"/>
                    <a:pt x="297" y="497"/>
                    <a:pt x="457" y="634"/>
                  </a:cubicBezTo>
                  <a:cubicBezTo>
                    <a:pt x="640" y="794"/>
                    <a:pt x="822" y="931"/>
                    <a:pt x="1028" y="1045"/>
                  </a:cubicBezTo>
                  <a:cubicBezTo>
                    <a:pt x="1039" y="1056"/>
                    <a:pt x="1051" y="1062"/>
                    <a:pt x="1062" y="1062"/>
                  </a:cubicBezTo>
                  <a:cubicBezTo>
                    <a:pt x="1073" y="1062"/>
                    <a:pt x="1085" y="1056"/>
                    <a:pt x="1096" y="1045"/>
                  </a:cubicBezTo>
                  <a:cubicBezTo>
                    <a:pt x="1119" y="1022"/>
                    <a:pt x="1142" y="976"/>
                    <a:pt x="1119" y="953"/>
                  </a:cubicBezTo>
                  <a:cubicBezTo>
                    <a:pt x="982" y="771"/>
                    <a:pt x="822" y="588"/>
                    <a:pt x="662" y="428"/>
                  </a:cubicBezTo>
                  <a:cubicBezTo>
                    <a:pt x="503" y="269"/>
                    <a:pt x="320" y="109"/>
                    <a:pt x="115" y="18"/>
                  </a:cubicBezTo>
                  <a:cubicBezTo>
                    <a:pt x="103" y="6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6" name="Google Shape;5436;p63"/>
            <p:cNvSpPr/>
            <p:nvPr/>
          </p:nvSpPr>
          <p:spPr>
            <a:xfrm>
              <a:off x="8261869" y="2658245"/>
              <a:ext cx="306635" cy="368026"/>
            </a:xfrm>
            <a:custGeom>
              <a:avLst/>
              <a:gdLst/>
              <a:ahLst/>
              <a:cxnLst/>
              <a:rect l="l" t="t" r="r" b="b"/>
              <a:pathLst>
                <a:path w="17097" h="20520" fill="none" extrusionOk="0">
                  <a:moveTo>
                    <a:pt x="0" y="0"/>
                  </a:moveTo>
                  <a:cubicBezTo>
                    <a:pt x="4269" y="662"/>
                    <a:pt x="8765" y="1415"/>
                    <a:pt x="12143" y="4131"/>
                  </a:cubicBezTo>
                  <a:cubicBezTo>
                    <a:pt x="14517" y="6026"/>
                    <a:pt x="16138" y="8811"/>
                    <a:pt x="16617" y="11824"/>
                  </a:cubicBezTo>
                  <a:cubicBezTo>
                    <a:pt x="17096" y="14814"/>
                    <a:pt x="16434" y="17964"/>
                    <a:pt x="14791" y="2052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7" name="Google Shape;5437;p63"/>
            <p:cNvSpPr/>
            <p:nvPr/>
          </p:nvSpPr>
          <p:spPr>
            <a:xfrm>
              <a:off x="7921213" y="2647590"/>
              <a:ext cx="318508" cy="361085"/>
            </a:xfrm>
            <a:custGeom>
              <a:avLst/>
              <a:gdLst/>
              <a:ahLst/>
              <a:cxnLst/>
              <a:rect l="l" t="t" r="r" b="b"/>
              <a:pathLst>
                <a:path w="17759" h="20133" fill="none" extrusionOk="0">
                  <a:moveTo>
                    <a:pt x="17759" y="663"/>
                  </a:moveTo>
                  <a:cubicBezTo>
                    <a:pt x="16343" y="206"/>
                    <a:pt x="14472" y="1"/>
                    <a:pt x="13125" y="252"/>
                  </a:cubicBezTo>
                  <a:cubicBezTo>
                    <a:pt x="10226" y="822"/>
                    <a:pt x="7487" y="2283"/>
                    <a:pt x="5365" y="4360"/>
                  </a:cubicBezTo>
                  <a:cubicBezTo>
                    <a:pt x="3242" y="6415"/>
                    <a:pt x="1690" y="9062"/>
                    <a:pt x="891" y="11915"/>
                  </a:cubicBezTo>
                  <a:cubicBezTo>
                    <a:pt x="115" y="14586"/>
                    <a:pt x="1" y="17439"/>
                    <a:pt x="685" y="2013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8" name="Google Shape;5438;p63"/>
            <p:cNvSpPr/>
            <p:nvPr/>
          </p:nvSpPr>
          <p:spPr>
            <a:xfrm>
              <a:off x="8222155" y="2587534"/>
              <a:ext cx="80654" cy="95271"/>
            </a:xfrm>
            <a:custGeom>
              <a:avLst/>
              <a:gdLst/>
              <a:ahLst/>
              <a:cxnLst/>
              <a:rect l="l" t="t" r="r" b="b"/>
              <a:pathLst>
                <a:path w="4497" h="5312" extrusionOk="0">
                  <a:moveTo>
                    <a:pt x="2391" y="0"/>
                  </a:moveTo>
                  <a:cubicBezTo>
                    <a:pt x="2196" y="0"/>
                    <a:pt x="1993" y="134"/>
                    <a:pt x="1826" y="267"/>
                  </a:cubicBezTo>
                  <a:cubicBezTo>
                    <a:pt x="685" y="1272"/>
                    <a:pt x="0" y="2778"/>
                    <a:pt x="23" y="4307"/>
                  </a:cubicBezTo>
                  <a:lnTo>
                    <a:pt x="228" y="5312"/>
                  </a:lnTo>
                  <a:cubicBezTo>
                    <a:pt x="1278" y="4787"/>
                    <a:pt x="2351" y="4262"/>
                    <a:pt x="3401" y="3737"/>
                  </a:cubicBezTo>
                  <a:cubicBezTo>
                    <a:pt x="3698" y="3600"/>
                    <a:pt x="3972" y="3463"/>
                    <a:pt x="4177" y="3234"/>
                  </a:cubicBezTo>
                  <a:cubicBezTo>
                    <a:pt x="4383" y="2983"/>
                    <a:pt x="4497" y="2641"/>
                    <a:pt x="4337" y="2367"/>
                  </a:cubicBezTo>
                  <a:cubicBezTo>
                    <a:pt x="4207" y="2126"/>
                    <a:pt x="3927" y="2005"/>
                    <a:pt x="3655" y="2005"/>
                  </a:cubicBezTo>
                  <a:cubicBezTo>
                    <a:pt x="3592" y="2005"/>
                    <a:pt x="3530" y="2012"/>
                    <a:pt x="3470" y="2025"/>
                  </a:cubicBezTo>
                  <a:cubicBezTo>
                    <a:pt x="3127" y="2093"/>
                    <a:pt x="2853" y="2299"/>
                    <a:pt x="2579" y="2504"/>
                  </a:cubicBezTo>
                  <a:cubicBezTo>
                    <a:pt x="1918" y="3006"/>
                    <a:pt x="1233" y="3508"/>
                    <a:pt x="571" y="4011"/>
                  </a:cubicBezTo>
                  <a:cubicBezTo>
                    <a:pt x="1210" y="3029"/>
                    <a:pt x="1872" y="2070"/>
                    <a:pt x="2534" y="1089"/>
                  </a:cubicBezTo>
                  <a:cubicBezTo>
                    <a:pt x="2739" y="769"/>
                    <a:pt x="2922" y="267"/>
                    <a:pt x="2602" y="62"/>
                  </a:cubicBezTo>
                  <a:cubicBezTo>
                    <a:pt x="2535" y="19"/>
                    <a:pt x="2464" y="0"/>
                    <a:pt x="2391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9" name="Google Shape;5439;p63"/>
            <p:cNvSpPr/>
            <p:nvPr/>
          </p:nvSpPr>
          <p:spPr>
            <a:xfrm>
              <a:off x="7899114" y="2655591"/>
              <a:ext cx="661515" cy="585919"/>
            </a:xfrm>
            <a:custGeom>
              <a:avLst/>
              <a:gdLst/>
              <a:ahLst/>
              <a:cxnLst/>
              <a:rect l="l" t="t" r="r" b="b"/>
              <a:pathLst>
                <a:path w="36884" h="32669" extrusionOk="0">
                  <a:moveTo>
                    <a:pt x="17672" y="1"/>
                  </a:moveTo>
                  <a:cubicBezTo>
                    <a:pt x="14899" y="1"/>
                    <a:pt x="6974" y="674"/>
                    <a:pt x="3835" y="8091"/>
                  </a:cubicBezTo>
                  <a:cubicBezTo>
                    <a:pt x="0" y="17130"/>
                    <a:pt x="2579" y="25142"/>
                    <a:pt x="9450" y="29479"/>
                  </a:cubicBezTo>
                  <a:cubicBezTo>
                    <a:pt x="12846" y="31618"/>
                    <a:pt x="16630" y="32669"/>
                    <a:pt x="20149" y="32669"/>
                  </a:cubicBezTo>
                  <a:cubicBezTo>
                    <a:pt x="23726" y="32669"/>
                    <a:pt x="27029" y="31584"/>
                    <a:pt x="29376" y="29456"/>
                  </a:cubicBezTo>
                  <a:cubicBezTo>
                    <a:pt x="34033" y="25210"/>
                    <a:pt x="36498" y="20531"/>
                    <a:pt x="36680" y="16377"/>
                  </a:cubicBezTo>
                  <a:cubicBezTo>
                    <a:pt x="36883" y="12275"/>
                    <a:pt x="34772" y="28"/>
                    <a:pt x="19248" y="28"/>
                  </a:cubicBezTo>
                  <a:cubicBezTo>
                    <a:pt x="19051" y="28"/>
                    <a:pt x="18851" y="30"/>
                    <a:pt x="18648" y="34"/>
                  </a:cubicBezTo>
                  <a:cubicBezTo>
                    <a:pt x="18648" y="34"/>
                    <a:pt x="18287" y="1"/>
                    <a:pt x="176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0" name="Google Shape;5440;p63"/>
            <p:cNvSpPr/>
            <p:nvPr/>
          </p:nvSpPr>
          <p:spPr>
            <a:xfrm>
              <a:off x="7865534" y="3324119"/>
              <a:ext cx="204298" cy="351167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1" name="Google Shape;5441;p63"/>
            <p:cNvSpPr/>
            <p:nvPr/>
          </p:nvSpPr>
          <p:spPr>
            <a:xfrm>
              <a:off x="7865534" y="3324119"/>
              <a:ext cx="204298" cy="351167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2" name="Google Shape;5442;p63"/>
            <p:cNvSpPr/>
            <p:nvPr/>
          </p:nvSpPr>
          <p:spPr>
            <a:xfrm>
              <a:off x="7935133" y="3242861"/>
              <a:ext cx="441739" cy="386517"/>
            </a:xfrm>
            <a:custGeom>
              <a:avLst/>
              <a:gdLst/>
              <a:ahLst/>
              <a:cxnLst/>
              <a:rect l="l" t="t" r="r" b="b"/>
              <a:pathLst>
                <a:path w="24630" h="21551" extrusionOk="0">
                  <a:moveTo>
                    <a:pt x="8069" y="0"/>
                  </a:moveTo>
                  <a:cubicBezTo>
                    <a:pt x="2763" y="0"/>
                    <a:pt x="1" y="7330"/>
                    <a:pt x="1" y="7330"/>
                  </a:cubicBezTo>
                  <a:cubicBezTo>
                    <a:pt x="1" y="7330"/>
                    <a:pt x="2466" y="10617"/>
                    <a:pt x="5136" y="10823"/>
                  </a:cubicBezTo>
                  <a:lnTo>
                    <a:pt x="2968" y="20455"/>
                  </a:lnTo>
                  <a:lnTo>
                    <a:pt x="13034" y="21300"/>
                  </a:lnTo>
                  <a:cubicBezTo>
                    <a:pt x="13057" y="21300"/>
                    <a:pt x="22506" y="21551"/>
                    <a:pt x="22506" y="21551"/>
                  </a:cubicBezTo>
                  <a:lnTo>
                    <a:pt x="23670" y="13402"/>
                  </a:lnTo>
                  <a:cubicBezTo>
                    <a:pt x="24629" y="7833"/>
                    <a:pt x="24629" y="2606"/>
                    <a:pt x="22415" y="1898"/>
                  </a:cubicBezTo>
                  <a:cubicBezTo>
                    <a:pt x="18900" y="780"/>
                    <a:pt x="16777" y="985"/>
                    <a:pt x="16024" y="939"/>
                  </a:cubicBezTo>
                  <a:cubicBezTo>
                    <a:pt x="15271" y="780"/>
                    <a:pt x="11961" y="163"/>
                    <a:pt x="8263" y="4"/>
                  </a:cubicBezTo>
                  <a:cubicBezTo>
                    <a:pt x="8198" y="1"/>
                    <a:pt x="8133" y="0"/>
                    <a:pt x="8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3" name="Google Shape;5443;p63"/>
            <p:cNvSpPr/>
            <p:nvPr/>
          </p:nvSpPr>
          <p:spPr>
            <a:xfrm>
              <a:off x="8120196" y="3255381"/>
              <a:ext cx="169504" cy="87810"/>
            </a:xfrm>
            <a:custGeom>
              <a:avLst/>
              <a:gdLst/>
              <a:ahLst/>
              <a:cxnLst/>
              <a:rect l="l" t="t" r="r" b="b"/>
              <a:pathLst>
                <a:path w="9451" h="4896" extrusionOk="0">
                  <a:moveTo>
                    <a:pt x="2784" y="1"/>
                  </a:moveTo>
                  <a:cubicBezTo>
                    <a:pt x="2313" y="1"/>
                    <a:pt x="1826" y="18"/>
                    <a:pt x="1325" y="59"/>
                  </a:cubicBezTo>
                  <a:cubicBezTo>
                    <a:pt x="275" y="150"/>
                    <a:pt x="183" y="995"/>
                    <a:pt x="183" y="995"/>
                  </a:cubicBezTo>
                  <a:cubicBezTo>
                    <a:pt x="1" y="2843"/>
                    <a:pt x="1279" y="4487"/>
                    <a:pt x="3059" y="4669"/>
                  </a:cubicBezTo>
                  <a:lnTo>
                    <a:pt x="5205" y="4875"/>
                  </a:lnTo>
                  <a:cubicBezTo>
                    <a:pt x="5344" y="4889"/>
                    <a:pt x="5481" y="4896"/>
                    <a:pt x="5618" y="4896"/>
                  </a:cubicBezTo>
                  <a:cubicBezTo>
                    <a:pt x="7478" y="4896"/>
                    <a:pt x="9078" y="3612"/>
                    <a:pt x="9291" y="1634"/>
                  </a:cubicBezTo>
                  <a:cubicBezTo>
                    <a:pt x="9291" y="1634"/>
                    <a:pt x="9450" y="698"/>
                    <a:pt x="8378" y="584"/>
                  </a:cubicBezTo>
                  <a:cubicBezTo>
                    <a:pt x="7229" y="469"/>
                    <a:pt x="5230" y="1"/>
                    <a:pt x="2784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4" name="Google Shape;5444;p63"/>
            <p:cNvSpPr/>
            <p:nvPr/>
          </p:nvSpPr>
          <p:spPr>
            <a:xfrm>
              <a:off x="7916711" y="3373269"/>
              <a:ext cx="115466" cy="66234"/>
            </a:xfrm>
            <a:custGeom>
              <a:avLst/>
              <a:gdLst/>
              <a:ahLst/>
              <a:cxnLst/>
              <a:rect l="l" t="t" r="r" b="b"/>
              <a:pathLst>
                <a:path w="6438" h="3693" extrusionOk="0">
                  <a:moveTo>
                    <a:pt x="1050" y="0"/>
                  </a:moveTo>
                  <a:cubicBezTo>
                    <a:pt x="966" y="0"/>
                    <a:pt x="882" y="35"/>
                    <a:pt x="822" y="106"/>
                  </a:cubicBezTo>
                  <a:cubicBezTo>
                    <a:pt x="822" y="106"/>
                    <a:pt x="0" y="745"/>
                    <a:pt x="457" y="1088"/>
                  </a:cubicBezTo>
                  <a:cubicBezTo>
                    <a:pt x="1187" y="1635"/>
                    <a:pt x="3310" y="3279"/>
                    <a:pt x="5958" y="3690"/>
                  </a:cubicBezTo>
                  <a:cubicBezTo>
                    <a:pt x="5971" y="3691"/>
                    <a:pt x="5985" y="3692"/>
                    <a:pt x="5998" y="3692"/>
                  </a:cubicBezTo>
                  <a:cubicBezTo>
                    <a:pt x="6166" y="3692"/>
                    <a:pt x="6325" y="3562"/>
                    <a:pt x="6346" y="3393"/>
                  </a:cubicBezTo>
                  <a:lnTo>
                    <a:pt x="6414" y="2799"/>
                  </a:lnTo>
                  <a:cubicBezTo>
                    <a:pt x="6437" y="2617"/>
                    <a:pt x="6300" y="2457"/>
                    <a:pt x="6141" y="2434"/>
                  </a:cubicBezTo>
                  <a:cubicBezTo>
                    <a:pt x="3858" y="2069"/>
                    <a:pt x="1872" y="585"/>
                    <a:pt x="1256" y="83"/>
                  </a:cubicBezTo>
                  <a:cubicBezTo>
                    <a:pt x="1201" y="29"/>
                    <a:pt x="1126" y="0"/>
                    <a:pt x="1050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5" name="Google Shape;5445;p63"/>
            <p:cNvSpPr/>
            <p:nvPr/>
          </p:nvSpPr>
          <p:spPr>
            <a:xfrm>
              <a:off x="8137811" y="3106048"/>
              <a:ext cx="138386" cy="213678"/>
            </a:xfrm>
            <a:custGeom>
              <a:avLst/>
              <a:gdLst/>
              <a:ahLst/>
              <a:cxnLst/>
              <a:rect l="l" t="t" r="r" b="b"/>
              <a:pathLst>
                <a:path w="7716" h="11914" extrusionOk="0">
                  <a:moveTo>
                    <a:pt x="3877" y="1"/>
                  </a:moveTo>
                  <a:cubicBezTo>
                    <a:pt x="2029" y="1"/>
                    <a:pt x="499" y="1447"/>
                    <a:pt x="411" y="3317"/>
                  </a:cubicBezTo>
                  <a:lnTo>
                    <a:pt x="91" y="9160"/>
                  </a:lnTo>
                  <a:cubicBezTo>
                    <a:pt x="0" y="11100"/>
                    <a:pt x="1529" y="11785"/>
                    <a:pt x="3470" y="11899"/>
                  </a:cubicBezTo>
                  <a:lnTo>
                    <a:pt x="3675" y="11899"/>
                  </a:lnTo>
                  <a:cubicBezTo>
                    <a:pt x="3833" y="11908"/>
                    <a:pt x="3990" y="11913"/>
                    <a:pt x="4143" y="11913"/>
                  </a:cubicBezTo>
                  <a:cubicBezTo>
                    <a:pt x="5850" y="11913"/>
                    <a:pt x="7220" y="11307"/>
                    <a:pt x="7304" y="9548"/>
                  </a:cubicBezTo>
                  <a:lnTo>
                    <a:pt x="7601" y="3705"/>
                  </a:lnTo>
                  <a:cubicBezTo>
                    <a:pt x="7715" y="1764"/>
                    <a:pt x="6231" y="121"/>
                    <a:pt x="4291" y="7"/>
                  </a:cubicBezTo>
                  <a:lnTo>
                    <a:pt x="4086" y="7"/>
                  </a:lnTo>
                  <a:cubicBezTo>
                    <a:pt x="4016" y="3"/>
                    <a:pt x="3946" y="1"/>
                    <a:pt x="387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6" name="Google Shape;5446;p63"/>
            <p:cNvSpPr/>
            <p:nvPr/>
          </p:nvSpPr>
          <p:spPr>
            <a:xfrm>
              <a:off x="8141488" y="3106048"/>
              <a:ext cx="134710" cy="147910"/>
            </a:xfrm>
            <a:custGeom>
              <a:avLst/>
              <a:gdLst/>
              <a:ahLst/>
              <a:cxnLst/>
              <a:rect l="l" t="t" r="r" b="b"/>
              <a:pathLst>
                <a:path w="7511" h="8247" extrusionOk="0">
                  <a:moveTo>
                    <a:pt x="3672" y="1"/>
                  </a:moveTo>
                  <a:cubicBezTo>
                    <a:pt x="1824" y="1"/>
                    <a:pt x="294" y="1447"/>
                    <a:pt x="206" y="3317"/>
                  </a:cubicBezTo>
                  <a:lnTo>
                    <a:pt x="1" y="7220"/>
                  </a:lnTo>
                  <a:cubicBezTo>
                    <a:pt x="2290" y="8017"/>
                    <a:pt x="4278" y="8247"/>
                    <a:pt x="5785" y="8247"/>
                  </a:cubicBezTo>
                  <a:cubicBezTo>
                    <a:pt x="6305" y="8247"/>
                    <a:pt x="6769" y="8219"/>
                    <a:pt x="7168" y="8178"/>
                  </a:cubicBezTo>
                  <a:lnTo>
                    <a:pt x="7396" y="3705"/>
                  </a:lnTo>
                  <a:cubicBezTo>
                    <a:pt x="7510" y="1764"/>
                    <a:pt x="6026" y="121"/>
                    <a:pt x="4086" y="7"/>
                  </a:cubicBezTo>
                  <a:lnTo>
                    <a:pt x="3881" y="7"/>
                  </a:lnTo>
                  <a:cubicBezTo>
                    <a:pt x="3811" y="3"/>
                    <a:pt x="3741" y="1"/>
                    <a:pt x="3672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7" name="Google Shape;5447;p63"/>
            <p:cNvSpPr/>
            <p:nvPr/>
          </p:nvSpPr>
          <p:spPr>
            <a:xfrm>
              <a:off x="7898701" y="2956822"/>
              <a:ext cx="177270" cy="160267"/>
            </a:xfrm>
            <a:custGeom>
              <a:avLst/>
              <a:gdLst/>
              <a:ahLst/>
              <a:cxnLst/>
              <a:rect l="l" t="t" r="r" b="b"/>
              <a:pathLst>
                <a:path w="9884" h="8936" extrusionOk="0">
                  <a:moveTo>
                    <a:pt x="4955" y="1"/>
                  </a:moveTo>
                  <a:cubicBezTo>
                    <a:pt x="3029" y="1"/>
                    <a:pt x="1250" y="1276"/>
                    <a:pt x="685" y="3236"/>
                  </a:cubicBezTo>
                  <a:cubicBezTo>
                    <a:pt x="0" y="5610"/>
                    <a:pt x="1347" y="8075"/>
                    <a:pt x="3698" y="8760"/>
                  </a:cubicBezTo>
                  <a:cubicBezTo>
                    <a:pt x="4112" y="8879"/>
                    <a:pt x="4528" y="8936"/>
                    <a:pt x="4937" y="8936"/>
                  </a:cubicBezTo>
                  <a:cubicBezTo>
                    <a:pt x="6870" y="8936"/>
                    <a:pt x="8633" y="7661"/>
                    <a:pt x="9199" y="5701"/>
                  </a:cubicBezTo>
                  <a:cubicBezTo>
                    <a:pt x="9884" y="3327"/>
                    <a:pt x="8537" y="862"/>
                    <a:pt x="6186" y="177"/>
                  </a:cubicBezTo>
                  <a:cubicBezTo>
                    <a:pt x="5776" y="58"/>
                    <a:pt x="5362" y="1"/>
                    <a:pt x="4955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8" name="Google Shape;5448;p63"/>
            <p:cNvSpPr/>
            <p:nvPr/>
          </p:nvSpPr>
          <p:spPr>
            <a:xfrm>
              <a:off x="7918755" y="3011049"/>
              <a:ext cx="137974" cy="41591"/>
            </a:xfrm>
            <a:custGeom>
              <a:avLst/>
              <a:gdLst/>
              <a:ahLst/>
              <a:cxnLst/>
              <a:rect l="l" t="t" r="r" b="b"/>
              <a:pathLst>
                <a:path w="7693" h="2319" extrusionOk="0">
                  <a:moveTo>
                    <a:pt x="3468" y="0"/>
                  </a:moveTo>
                  <a:cubicBezTo>
                    <a:pt x="2968" y="0"/>
                    <a:pt x="2472" y="61"/>
                    <a:pt x="1986" y="190"/>
                  </a:cubicBezTo>
                  <a:cubicBezTo>
                    <a:pt x="1644" y="281"/>
                    <a:pt x="1324" y="395"/>
                    <a:pt x="1005" y="532"/>
                  </a:cubicBezTo>
                  <a:cubicBezTo>
                    <a:pt x="685" y="692"/>
                    <a:pt x="389" y="852"/>
                    <a:pt x="92" y="1057"/>
                  </a:cubicBezTo>
                  <a:cubicBezTo>
                    <a:pt x="23" y="1103"/>
                    <a:pt x="1" y="1172"/>
                    <a:pt x="46" y="1240"/>
                  </a:cubicBezTo>
                  <a:cubicBezTo>
                    <a:pt x="81" y="1291"/>
                    <a:pt x="128" y="1317"/>
                    <a:pt x="188" y="1317"/>
                  </a:cubicBezTo>
                  <a:cubicBezTo>
                    <a:pt x="207" y="1317"/>
                    <a:pt x="229" y="1314"/>
                    <a:pt x="252" y="1308"/>
                  </a:cubicBezTo>
                  <a:cubicBezTo>
                    <a:pt x="822" y="989"/>
                    <a:pt x="1461" y="761"/>
                    <a:pt x="2101" y="601"/>
                  </a:cubicBezTo>
                  <a:cubicBezTo>
                    <a:pt x="2528" y="490"/>
                    <a:pt x="2978" y="423"/>
                    <a:pt x="3435" y="423"/>
                  </a:cubicBezTo>
                  <a:cubicBezTo>
                    <a:pt x="3636" y="423"/>
                    <a:pt x="3838" y="436"/>
                    <a:pt x="4041" y="464"/>
                  </a:cubicBezTo>
                  <a:cubicBezTo>
                    <a:pt x="4680" y="532"/>
                    <a:pt x="5319" y="715"/>
                    <a:pt x="5890" y="1035"/>
                  </a:cubicBezTo>
                  <a:cubicBezTo>
                    <a:pt x="6186" y="1172"/>
                    <a:pt x="6437" y="1400"/>
                    <a:pt x="6688" y="1582"/>
                  </a:cubicBezTo>
                  <a:cubicBezTo>
                    <a:pt x="6848" y="1674"/>
                    <a:pt x="6940" y="1811"/>
                    <a:pt x="7076" y="1925"/>
                  </a:cubicBezTo>
                  <a:lnTo>
                    <a:pt x="7442" y="2267"/>
                  </a:lnTo>
                  <a:cubicBezTo>
                    <a:pt x="7476" y="2301"/>
                    <a:pt x="7510" y="2318"/>
                    <a:pt x="7544" y="2318"/>
                  </a:cubicBezTo>
                  <a:cubicBezTo>
                    <a:pt x="7579" y="2318"/>
                    <a:pt x="7613" y="2301"/>
                    <a:pt x="7647" y="2267"/>
                  </a:cubicBezTo>
                  <a:cubicBezTo>
                    <a:pt x="7693" y="2221"/>
                    <a:pt x="7693" y="2130"/>
                    <a:pt x="7647" y="2062"/>
                  </a:cubicBezTo>
                  <a:lnTo>
                    <a:pt x="7282" y="1697"/>
                  </a:lnTo>
                  <a:cubicBezTo>
                    <a:pt x="7168" y="1582"/>
                    <a:pt x="7054" y="1423"/>
                    <a:pt x="6917" y="1331"/>
                  </a:cubicBezTo>
                  <a:cubicBezTo>
                    <a:pt x="6643" y="1103"/>
                    <a:pt x="6392" y="875"/>
                    <a:pt x="6072" y="715"/>
                  </a:cubicBezTo>
                  <a:cubicBezTo>
                    <a:pt x="5912" y="624"/>
                    <a:pt x="5775" y="532"/>
                    <a:pt x="5593" y="464"/>
                  </a:cubicBezTo>
                  <a:lnTo>
                    <a:pt x="5113" y="259"/>
                  </a:lnTo>
                  <a:cubicBezTo>
                    <a:pt x="4771" y="167"/>
                    <a:pt x="4429" y="76"/>
                    <a:pt x="4086" y="30"/>
                  </a:cubicBezTo>
                  <a:cubicBezTo>
                    <a:pt x="3880" y="10"/>
                    <a:pt x="3674" y="0"/>
                    <a:pt x="34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9" name="Google Shape;5449;p63"/>
            <p:cNvSpPr/>
            <p:nvPr/>
          </p:nvSpPr>
          <p:spPr>
            <a:xfrm>
              <a:off x="7969519" y="3045418"/>
              <a:ext cx="106875" cy="33126"/>
            </a:xfrm>
            <a:custGeom>
              <a:avLst/>
              <a:gdLst/>
              <a:ahLst/>
              <a:cxnLst/>
              <a:rect l="l" t="t" r="r" b="b"/>
              <a:pathLst>
                <a:path w="5959" h="1847" extrusionOk="0">
                  <a:moveTo>
                    <a:pt x="2638" y="0"/>
                  </a:moveTo>
                  <a:cubicBezTo>
                    <a:pt x="2254" y="0"/>
                    <a:pt x="1870" y="51"/>
                    <a:pt x="1507" y="146"/>
                  </a:cubicBezTo>
                  <a:cubicBezTo>
                    <a:pt x="982" y="283"/>
                    <a:pt x="480" y="511"/>
                    <a:pt x="47" y="876"/>
                  </a:cubicBezTo>
                  <a:cubicBezTo>
                    <a:pt x="1" y="899"/>
                    <a:pt x="1" y="945"/>
                    <a:pt x="24" y="1013"/>
                  </a:cubicBezTo>
                  <a:cubicBezTo>
                    <a:pt x="40" y="1046"/>
                    <a:pt x="82" y="1068"/>
                    <a:pt x="120" y="1068"/>
                  </a:cubicBezTo>
                  <a:cubicBezTo>
                    <a:pt x="135" y="1068"/>
                    <a:pt x="149" y="1065"/>
                    <a:pt x="161" y="1059"/>
                  </a:cubicBezTo>
                  <a:lnTo>
                    <a:pt x="184" y="1059"/>
                  </a:lnTo>
                  <a:cubicBezTo>
                    <a:pt x="640" y="853"/>
                    <a:pt x="1119" y="671"/>
                    <a:pt x="1622" y="557"/>
                  </a:cubicBezTo>
                  <a:cubicBezTo>
                    <a:pt x="1969" y="474"/>
                    <a:pt x="2328" y="415"/>
                    <a:pt x="2691" y="415"/>
                  </a:cubicBezTo>
                  <a:cubicBezTo>
                    <a:pt x="2829" y="415"/>
                    <a:pt x="2967" y="424"/>
                    <a:pt x="3105" y="442"/>
                  </a:cubicBezTo>
                  <a:cubicBezTo>
                    <a:pt x="3607" y="488"/>
                    <a:pt x="4087" y="625"/>
                    <a:pt x="4520" y="876"/>
                  </a:cubicBezTo>
                  <a:cubicBezTo>
                    <a:pt x="4771" y="990"/>
                    <a:pt x="4954" y="1150"/>
                    <a:pt x="5159" y="1287"/>
                  </a:cubicBezTo>
                  <a:cubicBezTo>
                    <a:pt x="5365" y="1447"/>
                    <a:pt x="5548" y="1629"/>
                    <a:pt x="5753" y="1789"/>
                  </a:cubicBezTo>
                  <a:lnTo>
                    <a:pt x="5753" y="1812"/>
                  </a:lnTo>
                  <a:cubicBezTo>
                    <a:pt x="5776" y="1835"/>
                    <a:pt x="5804" y="1846"/>
                    <a:pt x="5833" y="1846"/>
                  </a:cubicBezTo>
                  <a:cubicBezTo>
                    <a:pt x="5861" y="1846"/>
                    <a:pt x="5890" y="1835"/>
                    <a:pt x="5913" y="1812"/>
                  </a:cubicBezTo>
                  <a:cubicBezTo>
                    <a:pt x="5958" y="1766"/>
                    <a:pt x="5958" y="1698"/>
                    <a:pt x="5913" y="1652"/>
                  </a:cubicBezTo>
                  <a:cubicBezTo>
                    <a:pt x="5730" y="1447"/>
                    <a:pt x="5570" y="1241"/>
                    <a:pt x="5365" y="1059"/>
                  </a:cubicBezTo>
                  <a:cubicBezTo>
                    <a:pt x="5159" y="899"/>
                    <a:pt x="4954" y="694"/>
                    <a:pt x="4703" y="579"/>
                  </a:cubicBezTo>
                  <a:cubicBezTo>
                    <a:pt x="4475" y="420"/>
                    <a:pt x="4224" y="328"/>
                    <a:pt x="3950" y="214"/>
                  </a:cubicBezTo>
                  <a:cubicBezTo>
                    <a:pt x="3699" y="146"/>
                    <a:pt x="3425" y="54"/>
                    <a:pt x="3151" y="32"/>
                  </a:cubicBezTo>
                  <a:cubicBezTo>
                    <a:pt x="2981" y="10"/>
                    <a:pt x="2809" y="0"/>
                    <a:pt x="263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0" name="Google Shape;5450;p63"/>
            <p:cNvSpPr/>
            <p:nvPr/>
          </p:nvSpPr>
          <p:spPr>
            <a:xfrm>
              <a:off x="7967474" y="2691610"/>
              <a:ext cx="525244" cy="533602"/>
            </a:xfrm>
            <a:custGeom>
              <a:avLst/>
              <a:gdLst/>
              <a:ahLst/>
              <a:cxnLst/>
              <a:rect l="l" t="t" r="r" b="b"/>
              <a:pathLst>
                <a:path w="29286" h="29752" extrusionOk="0">
                  <a:moveTo>
                    <a:pt x="14594" y="0"/>
                  </a:moveTo>
                  <a:cubicBezTo>
                    <a:pt x="14402" y="0"/>
                    <a:pt x="14209" y="4"/>
                    <a:pt x="14016" y="12"/>
                  </a:cubicBezTo>
                  <a:cubicBezTo>
                    <a:pt x="6118" y="354"/>
                    <a:pt x="1" y="7156"/>
                    <a:pt x="343" y="15191"/>
                  </a:cubicBezTo>
                  <a:cubicBezTo>
                    <a:pt x="675" y="22996"/>
                    <a:pt x="4969" y="29752"/>
                    <a:pt x="14201" y="29752"/>
                  </a:cubicBezTo>
                  <a:cubicBezTo>
                    <a:pt x="14500" y="29752"/>
                    <a:pt x="14803" y="29745"/>
                    <a:pt x="15111" y="29730"/>
                  </a:cubicBezTo>
                  <a:cubicBezTo>
                    <a:pt x="24355" y="29297"/>
                    <a:pt x="29286" y="22038"/>
                    <a:pt x="28943" y="13981"/>
                  </a:cubicBezTo>
                  <a:cubicBezTo>
                    <a:pt x="28609" y="6143"/>
                    <a:pt x="22237" y="0"/>
                    <a:pt x="14594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1" name="Google Shape;5451;p63"/>
            <p:cNvSpPr/>
            <p:nvPr/>
          </p:nvSpPr>
          <p:spPr>
            <a:xfrm>
              <a:off x="7943725" y="2682569"/>
              <a:ext cx="548183" cy="305236"/>
            </a:xfrm>
            <a:custGeom>
              <a:avLst/>
              <a:gdLst/>
              <a:ahLst/>
              <a:cxnLst/>
              <a:rect l="l" t="t" r="r" b="b"/>
              <a:pathLst>
                <a:path w="30565" h="17019" extrusionOk="0">
                  <a:moveTo>
                    <a:pt x="15893" y="1"/>
                  </a:moveTo>
                  <a:cubicBezTo>
                    <a:pt x="15659" y="1"/>
                    <a:pt x="15421" y="5"/>
                    <a:pt x="15180" y="14"/>
                  </a:cubicBezTo>
                  <a:cubicBezTo>
                    <a:pt x="1" y="539"/>
                    <a:pt x="1599" y="15192"/>
                    <a:pt x="1599" y="15192"/>
                  </a:cubicBezTo>
                  <a:cubicBezTo>
                    <a:pt x="1599" y="15192"/>
                    <a:pt x="10044" y="11449"/>
                    <a:pt x="15203" y="4967"/>
                  </a:cubicBezTo>
                  <a:cubicBezTo>
                    <a:pt x="15203" y="4967"/>
                    <a:pt x="20589" y="12659"/>
                    <a:pt x="28761" y="17018"/>
                  </a:cubicBezTo>
                  <a:lnTo>
                    <a:pt x="30564" y="16402"/>
                  </a:lnTo>
                  <a:cubicBezTo>
                    <a:pt x="30564" y="16402"/>
                    <a:pt x="30365" y="1"/>
                    <a:pt x="1589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2" name="Google Shape;5452;p63"/>
            <p:cNvSpPr/>
            <p:nvPr/>
          </p:nvSpPr>
          <p:spPr>
            <a:xfrm>
              <a:off x="8012937" y="3045976"/>
              <a:ext cx="119547" cy="102367"/>
            </a:xfrm>
            <a:custGeom>
              <a:avLst/>
              <a:gdLst/>
              <a:ahLst/>
              <a:cxnLst/>
              <a:rect l="l" t="t" r="r" b="b"/>
              <a:pathLst>
                <a:path w="8857" h="7214" extrusionOk="0">
                  <a:moveTo>
                    <a:pt x="343" y="2785"/>
                  </a:moveTo>
                  <a:cubicBezTo>
                    <a:pt x="0" y="4543"/>
                    <a:pt x="1553" y="6323"/>
                    <a:pt x="3789" y="6757"/>
                  </a:cubicBezTo>
                  <a:cubicBezTo>
                    <a:pt x="6049" y="7213"/>
                    <a:pt x="8149" y="6163"/>
                    <a:pt x="8491" y="4429"/>
                  </a:cubicBezTo>
                  <a:cubicBezTo>
                    <a:pt x="8857" y="2671"/>
                    <a:pt x="7305" y="891"/>
                    <a:pt x="5068" y="457"/>
                  </a:cubicBezTo>
                  <a:cubicBezTo>
                    <a:pt x="2808" y="1"/>
                    <a:pt x="708" y="1051"/>
                    <a:pt x="343" y="2785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3" name="Google Shape;5453;p63"/>
            <p:cNvSpPr/>
            <p:nvPr/>
          </p:nvSpPr>
          <p:spPr>
            <a:xfrm>
              <a:off x="8272087" y="3064003"/>
              <a:ext cx="126530" cy="95053"/>
            </a:xfrm>
            <a:custGeom>
              <a:avLst/>
              <a:gdLst/>
              <a:ahLst/>
              <a:cxnLst/>
              <a:rect l="l" t="t" r="r" b="b"/>
              <a:pathLst>
                <a:path w="8606" h="6464" extrusionOk="0">
                  <a:moveTo>
                    <a:pt x="4483" y="1"/>
                  </a:moveTo>
                  <a:cubicBezTo>
                    <a:pt x="4322" y="1"/>
                    <a:pt x="4160" y="8"/>
                    <a:pt x="3995" y="23"/>
                  </a:cubicBezTo>
                  <a:cubicBezTo>
                    <a:pt x="1713" y="251"/>
                    <a:pt x="1" y="1872"/>
                    <a:pt x="161" y="3629"/>
                  </a:cubicBezTo>
                  <a:cubicBezTo>
                    <a:pt x="329" y="5269"/>
                    <a:pt x="2027" y="6463"/>
                    <a:pt x="4077" y="6463"/>
                  </a:cubicBezTo>
                  <a:cubicBezTo>
                    <a:pt x="4253" y="6463"/>
                    <a:pt x="4431" y="6455"/>
                    <a:pt x="4611" y="6437"/>
                  </a:cubicBezTo>
                  <a:cubicBezTo>
                    <a:pt x="6894" y="6208"/>
                    <a:pt x="8606" y="4611"/>
                    <a:pt x="8446" y="2830"/>
                  </a:cubicBezTo>
                  <a:cubicBezTo>
                    <a:pt x="8277" y="1199"/>
                    <a:pt x="6554" y="1"/>
                    <a:pt x="4483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4" name="Google Shape;5454;p63"/>
            <p:cNvSpPr/>
            <p:nvPr/>
          </p:nvSpPr>
          <p:spPr>
            <a:xfrm>
              <a:off x="8358894" y="3042297"/>
              <a:ext cx="25808" cy="6618"/>
            </a:xfrm>
            <a:custGeom>
              <a:avLst/>
              <a:gdLst/>
              <a:ahLst/>
              <a:cxnLst/>
              <a:rect l="l" t="t" r="r" b="b"/>
              <a:pathLst>
                <a:path w="1439" h="369" extrusionOk="0">
                  <a:moveTo>
                    <a:pt x="161" y="0"/>
                  </a:moveTo>
                  <a:cubicBezTo>
                    <a:pt x="69" y="0"/>
                    <a:pt x="1" y="91"/>
                    <a:pt x="1" y="206"/>
                  </a:cubicBezTo>
                  <a:cubicBezTo>
                    <a:pt x="21" y="287"/>
                    <a:pt x="78" y="369"/>
                    <a:pt x="172" y="369"/>
                  </a:cubicBezTo>
                  <a:cubicBezTo>
                    <a:pt x="183" y="369"/>
                    <a:pt x="194" y="368"/>
                    <a:pt x="206" y="365"/>
                  </a:cubicBezTo>
                  <a:lnTo>
                    <a:pt x="1325" y="274"/>
                  </a:lnTo>
                  <a:cubicBezTo>
                    <a:pt x="1393" y="274"/>
                    <a:pt x="1439" y="206"/>
                    <a:pt x="1439" y="137"/>
                  </a:cubicBezTo>
                  <a:cubicBezTo>
                    <a:pt x="1439" y="69"/>
                    <a:pt x="1393" y="23"/>
                    <a:pt x="1325" y="23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5" name="Google Shape;5455;p63"/>
            <p:cNvSpPr/>
            <p:nvPr/>
          </p:nvSpPr>
          <p:spPr>
            <a:xfrm>
              <a:off x="8360939" y="3023354"/>
              <a:ext cx="25808" cy="9201"/>
            </a:xfrm>
            <a:custGeom>
              <a:avLst/>
              <a:gdLst/>
              <a:ahLst/>
              <a:cxnLst/>
              <a:rect l="l" t="t" r="r" b="b"/>
              <a:pathLst>
                <a:path w="1439" h="513" extrusionOk="0">
                  <a:moveTo>
                    <a:pt x="1338" y="0"/>
                  </a:moveTo>
                  <a:cubicBezTo>
                    <a:pt x="1326" y="0"/>
                    <a:pt x="1314" y="2"/>
                    <a:pt x="1302" y="6"/>
                  </a:cubicBezTo>
                  <a:lnTo>
                    <a:pt x="184" y="143"/>
                  </a:lnTo>
                  <a:lnTo>
                    <a:pt x="161" y="143"/>
                  </a:lnTo>
                  <a:cubicBezTo>
                    <a:pt x="69" y="166"/>
                    <a:pt x="1" y="280"/>
                    <a:pt x="24" y="371"/>
                  </a:cubicBezTo>
                  <a:cubicBezTo>
                    <a:pt x="44" y="451"/>
                    <a:pt x="115" y="513"/>
                    <a:pt x="208" y="513"/>
                  </a:cubicBezTo>
                  <a:cubicBezTo>
                    <a:pt x="222" y="513"/>
                    <a:pt x="237" y="511"/>
                    <a:pt x="252" y="508"/>
                  </a:cubicBezTo>
                  <a:lnTo>
                    <a:pt x="1348" y="257"/>
                  </a:lnTo>
                  <a:cubicBezTo>
                    <a:pt x="1393" y="234"/>
                    <a:pt x="1439" y="166"/>
                    <a:pt x="1439" y="98"/>
                  </a:cubicBezTo>
                  <a:cubicBezTo>
                    <a:pt x="1439" y="41"/>
                    <a:pt x="1393" y="0"/>
                    <a:pt x="133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6" name="Google Shape;5456;p63"/>
            <p:cNvSpPr/>
            <p:nvPr/>
          </p:nvSpPr>
          <p:spPr>
            <a:xfrm>
              <a:off x="8358087" y="3003694"/>
              <a:ext cx="24571" cy="13631"/>
            </a:xfrm>
            <a:custGeom>
              <a:avLst/>
              <a:gdLst/>
              <a:ahLst/>
              <a:cxnLst/>
              <a:rect l="l" t="t" r="r" b="b"/>
              <a:pathLst>
                <a:path w="1370" h="760" extrusionOk="0">
                  <a:moveTo>
                    <a:pt x="1225" y="1"/>
                  </a:moveTo>
                  <a:cubicBezTo>
                    <a:pt x="1212" y="1"/>
                    <a:pt x="1200" y="2"/>
                    <a:pt x="1187" y="7"/>
                  </a:cubicBezTo>
                  <a:lnTo>
                    <a:pt x="137" y="395"/>
                  </a:lnTo>
                  <a:cubicBezTo>
                    <a:pt x="137" y="417"/>
                    <a:pt x="114" y="417"/>
                    <a:pt x="114" y="417"/>
                  </a:cubicBezTo>
                  <a:cubicBezTo>
                    <a:pt x="23" y="463"/>
                    <a:pt x="0" y="577"/>
                    <a:pt x="46" y="669"/>
                  </a:cubicBezTo>
                  <a:cubicBezTo>
                    <a:pt x="76" y="729"/>
                    <a:pt x="127" y="760"/>
                    <a:pt x="184" y="760"/>
                  </a:cubicBezTo>
                  <a:cubicBezTo>
                    <a:pt x="213" y="760"/>
                    <a:pt x="244" y="752"/>
                    <a:pt x="274" y="737"/>
                  </a:cubicBezTo>
                  <a:lnTo>
                    <a:pt x="1278" y="235"/>
                  </a:lnTo>
                  <a:cubicBezTo>
                    <a:pt x="1347" y="212"/>
                    <a:pt x="1370" y="144"/>
                    <a:pt x="1347" y="75"/>
                  </a:cubicBezTo>
                  <a:cubicBezTo>
                    <a:pt x="1328" y="38"/>
                    <a:pt x="1279" y="1"/>
                    <a:pt x="122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7" name="Google Shape;5457;p63"/>
            <p:cNvSpPr/>
            <p:nvPr/>
          </p:nvSpPr>
          <p:spPr>
            <a:xfrm>
              <a:off x="8350302" y="2985577"/>
              <a:ext cx="20482" cy="19567"/>
            </a:xfrm>
            <a:custGeom>
              <a:avLst/>
              <a:gdLst/>
              <a:ahLst/>
              <a:cxnLst/>
              <a:rect l="l" t="t" r="r" b="b"/>
              <a:pathLst>
                <a:path w="1142" h="1091" extrusionOk="0">
                  <a:moveTo>
                    <a:pt x="1016" y="1"/>
                  </a:moveTo>
                  <a:cubicBezTo>
                    <a:pt x="988" y="1"/>
                    <a:pt x="959" y="12"/>
                    <a:pt x="936" y="35"/>
                  </a:cubicBezTo>
                  <a:lnTo>
                    <a:pt x="69" y="766"/>
                  </a:lnTo>
                  <a:cubicBezTo>
                    <a:pt x="0" y="857"/>
                    <a:pt x="0" y="971"/>
                    <a:pt x="69" y="1039"/>
                  </a:cubicBezTo>
                  <a:cubicBezTo>
                    <a:pt x="103" y="1074"/>
                    <a:pt x="149" y="1091"/>
                    <a:pt x="195" y="1091"/>
                  </a:cubicBezTo>
                  <a:cubicBezTo>
                    <a:pt x="240" y="1091"/>
                    <a:pt x="286" y="1074"/>
                    <a:pt x="320" y="1039"/>
                  </a:cubicBezTo>
                  <a:lnTo>
                    <a:pt x="1096" y="218"/>
                  </a:lnTo>
                  <a:cubicBezTo>
                    <a:pt x="1142" y="172"/>
                    <a:pt x="1142" y="104"/>
                    <a:pt x="1096" y="35"/>
                  </a:cubicBezTo>
                  <a:cubicBezTo>
                    <a:pt x="1073" y="12"/>
                    <a:pt x="1045" y="1"/>
                    <a:pt x="101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8" name="Google Shape;5458;p63"/>
            <p:cNvSpPr/>
            <p:nvPr/>
          </p:nvSpPr>
          <p:spPr>
            <a:xfrm>
              <a:off x="8337602" y="2972231"/>
              <a:ext cx="16805" cy="22580"/>
            </a:xfrm>
            <a:custGeom>
              <a:avLst/>
              <a:gdLst/>
              <a:ahLst/>
              <a:cxnLst/>
              <a:rect l="l" t="t" r="r" b="b"/>
              <a:pathLst>
                <a:path w="937" h="1259" extrusionOk="0">
                  <a:moveTo>
                    <a:pt x="801" y="1"/>
                  </a:moveTo>
                  <a:cubicBezTo>
                    <a:pt x="760" y="1"/>
                    <a:pt x="714" y="20"/>
                    <a:pt x="686" y="49"/>
                  </a:cubicBezTo>
                  <a:lnTo>
                    <a:pt x="47" y="985"/>
                  </a:lnTo>
                  <a:cubicBezTo>
                    <a:pt x="1" y="1076"/>
                    <a:pt x="24" y="1190"/>
                    <a:pt x="115" y="1236"/>
                  </a:cubicBezTo>
                  <a:cubicBezTo>
                    <a:pt x="145" y="1251"/>
                    <a:pt x="178" y="1258"/>
                    <a:pt x="211" y="1258"/>
                  </a:cubicBezTo>
                  <a:cubicBezTo>
                    <a:pt x="275" y="1258"/>
                    <a:pt x="336" y="1228"/>
                    <a:pt x="366" y="1167"/>
                  </a:cubicBezTo>
                  <a:lnTo>
                    <a:pt x="914" y="186"/>
                  </a:lnTo>
                  <a:cubicBezTo>
                    <a:pt x="937" y="140"/>
                    <a:pt x="937" y="49"/>
                    <a:pt x="868" y="26"/>
                  </a:cubicBezTo>
                  <a:cubicBezTo>
                    <a:pt x="851" y="8"/>
                    <a:pt x="827" y="1"/>
                    <a:pt x="80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9" name="Google Shape;5459;p63"/>
            <p:cNvSpPr/>
            <p:nvPr/>
          </p:nvSpPr>
          <p:spPr>
            <a:xfrm>
              <a:off x="8321637" y="2961881"/>
              <a:ext cx="13523" cy="24427"/>
            </a:xfrm>
            <a:custGeom>
              <a:avLst/>
              <a:gdLst/>
              <a:ahLst/>
              <a:cxnLst/>
              <a:rect l="l" t="t" r="r" b="b"/>
              <a:pathLst>
                <a:path w="754" h="1362" extrusionOk="0">
                  <a:moveTo>
                    <a:pt x="631" y="1"/>
                  </a:moveTo>
                  <a:cubicBezTo>
                    <a:pt x="576" y="1"/>
                    <a:pt x="520" y="27"/>
                    <a:pt x="503" y="78"/>
                  </a:cubicBezTo>
                  <a:lnTo>
                    <a:pt x="46" y="1105"/>
                  </a:lnTo>
                  <a:cubicBezTo>
                    <a:pt x="1" y="1219"/>
                    <a:pt x="46" y="1310"/>
                    <a:pt x="161" y="1356"/>
                  </a:cubicBezTo>
                  <a:cubicBezTo>
                    <a:pt x="176" y="1360"/>
                    <a:pt x="193" y="1362"/>
                    <a:pt x="209" y="1362"/>
                  </a:cubicBezTo>
                  <a:cubicBezTo>
                    <a:pt x="288" y="1362"/>
                    <a:pt x="370" y="1318"/>
                    <a:pt x="389" y="1242"/>
                  </a:cubicBezTo>
                  <a:lnTo>
                    <a:pt x="754" y="169"/>
                  </a:lnTo>
                  <a:cubicBezTo>
                    <a:pt x="754" y="101"/>
                    <a:pt x="731" y="32"/>
                    <a:pt x="685" y="9"/>
                  </a:cubicBezTo>
                  <a:cubicBezTo>
                    <a:pt x="668" y="4"/>
                    <a:pt x="650" y="1"/>
                    <a:pt x="63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0" name="Google Shape;5460;p63"/>
            <p:cNvSpPr/>
            <p:nvPr/>
          </p:nvSpPr>
          <p:spPr>
            <a:xfrm>
              <a:off x="8245904" y="2973792"/>
              <a:ext cx="123644" cy="115304"/>
            </a:xfrm>
            <a:custGeom>
              <a:avLst/>
              <a:gdLst/>
              <a:ahLst/>
              <a:cxnLst/>
              <a:rect l="l" t="t" r="r" b="b"/>
              <a:pathLst>
                <a:path w="6894" h="6429" extrusionOk="0">
                  <a:moveTo>
                    <a:pt x="3452" y="0"/>
                  </a:moveTo>
                  <a:cubicBezTo>
                    <a:pt x="3262" y="0"/>
                    <a:pt x="3069" y="17"/>
                    <a:pt x="2876" y="53"/>
                  </a:cubicBezTo>
                  <a:cubicBezTo>
                    <a:pt x="1141" y="350"/>
                    <a:pt x="0" y="2016"/>
                    <a:pt x="297" y="3774"/>
                  </a:cubicBezTo>
                  <a:cubicBezTo>
                    <a:pt x="581" y="5335"/>
                    <a:pt x="1928" y="6428"/>
                    <a:pt x="3442" y="6428"/>
                  </a:cubicBezTo>
                  <a:cubicBezTo>
                    <a:pt x="3632" y="6428"/>
                    <a:pt x="3824" y="6411"/>
                    <a:pt x="4017" y="6376"/>
                  </a:cubicBezTo>
                  <a:cubicBezTo>
                    <a:pt x="5752" y="6079"/>
                    <a:pt x="6893" y="4413"/>
                    <a:pt x="6574" y="2655"/>
                  </a:cubicBezTo>
                  <a:cubicBezTo>
                    <a:pt x="6310" y="1093"/>
                    <a:pt x="4965" y="0"/>
                    <a:pt x="345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1" name="Google Shape;5461;p63"/>
            <p:cNvSpPr/>
            <p:nvPr/>
          </p:nvSpPr>
          <p:spPr>
            <a:xfrm>
              <a:off x="8245079" y="2978814"/>
              <a:ext cx="123231" cy="114784"/>
            </a:xfrm>
            <a:custGeom>
              <a:avLst/>
              <a:gdLst/>
              <a:ahLst/>
              <a:cxnLst/>
              <a:rect l="l" t="t" r="r" b="b"/>
              <a:pathLst>
                <a:path w="6871" h="6400" extrusionOk="0">
                  <a:moveTo>
                    <a:pt x="3426" y="0"/>
                  </a:moveTo>
                  <a:cubicBezTo>
                    <a:pt x="3245" y="0"/>
                    <a:pt x="3061" y="15"/>
                    <a:pt x="2876" y="47"/>
                  </a:cubicBezTo>
                  <a:cubicBezTo>
                    <a:pt x="1164" y="366"/>
                    <a:pt x="0" y="2010"/>
                    <a:pt x="320" y="3767"/>
                  </a:cubicBezTo>
                  <a:cubicBezTo>
                    <a:pt x="604" y="5309"/>
                    <a:pt x="1933" y="6399"/>
                    <a:pt x="3426" y="6399"/>
                  </a:cubicBezTo>
                  <a:cubicBezTo>
                    <a:pt x="3614" y="6399"/>
                    <a:pt x="3804" y="6382"/>
                    <a:pt x="3995" y="6347"/>
                  </a:cubicBezTo>
                  <a:cubicBezTo>
                    <a:pt x="5730" y="6050"/>
                    <a:pt x="6871" y="4384"/>
                    <a:pt x="6574" y="2649"/>
                  </a:cubicBezTo>
                  <a:cubicBezTo>
                    <a:pt x="6289" y="1078"/>
                    <a:pt x="4946" y="0"/>
                    <a:pt x="3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2" name="Google Shape;5462;p63"/>
            <p:cNvSpPr/>
            <p:nvPr/>
          </p:nvSpPr>
          <p:spPr>
            <a:xfrm>
              <a:off x="8252864" y="2983657"/>
              <a:ext cx="79829" cy="74789"/>
            </a:xfrm>
            <a:custGeom>
              <a:avLst/>
              <a:gdLst/>
              <a:ahLst/>
              <a:cxnLst/>
              <a:rect l="l" t="t" r="r" b="b"/>
              <a:pathLst>
                <a:path w="4451" h="4170" extrusionOk="0">
                  <a:moveTo>
                    <a:pt x="2207" y="1"/>
                  </a:moveTo>
                  <a:cubicBezTo>
                    <a:pt x="2096" y="1"/>
                    <a:pt x="1984" y="10"/>
                    <a:pt x="1872" y="28"/>
                  </a:cubicBezTo>
                  <a:cubicBezTo>
                    <a:pt x="753" y="233"/>
                    <a:pt x="0" y="1306"/>
                    <a:pt x="206" y="2447"/>
                  </a:cubicBezTo>
                  <a:cubicBezTo>
                    <a:pt x="389" y="3445"/>
                    <a:pt x="1261" y="4170"/>
                    <a:pt x="2241" y="4170"/>
                  </a:cubicBezTo>
                  <a:cubicBezTo>
                    <a:pt x="2360" y="4170"/>
                    <a:pt x="2481" y="4159"/>
                    <a:pt x="2602" y="4137"/>
                  </a:cubicBezTo>
                  <a:cubicBezTo>
                    <a:pt x="3721" y="3931"/>
                    <a:pt x="4451" y="2858"/>
                    <a:pt x="4268" y="1717"/>
                  </a:cubicBezTo>
                  <a:cubicBezTo>
                    <a:pt x="4084" y="711"/>
                    <a:pt x="3197" y="1"/>
                    <a:pt x="2207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3" name="Google Shape;5463;p63"/>
            <p:cNvSpPr/>
            <p:nvPr/>
          </p:nvSpPr>
          <p:spPr>
            <a:xfrm>
              <a:off x="8313458" y="3015228"/>
              <a:ext cx="27441" cy="18186"/>
            </a:xfrm>
            <a:custGeom>
              <a:avLst/>
              <a:gdLst/>
              <a:ahLst/>
              <a:cxnLst/>
              <a:rect l="l" t="t" r="r" b="b"/>
              <a:pathLst>
                <a:path w="1530" h="1014" extrusionOk="0">
                  <a:moveTo>
                    <a:pt x="730" y="1"/>
                  </a:moveTo>
                  <a:cubicBezTo>
                    <a:pt x="351" y="1"/>
                    <a:pt x="45" y="178"/>
                    <a:pt x="23" y="436"/>
                  </a:cubicBezTo>
                  <a:cubicBezTo>
                    <a:pt x="0" y="733"/>
                    <a:pt x="297" y="984"/>
                    <a:pt x="708" y="1007"/>
                  </a:cubicBezTo>
                  <a:cubicBezTo>
                    <a:pt x="746" y="1011"/>
                    <a:pt x="785" y="1013"/>
                    <a:pt x="822" y="1013"/>
                  </a:cubicBezTo>
                  <a:cubicBezTo>
                    <a:pt x="1184" y="1013"/>
                    <a:pt x="1486" y="821"/>
                    <a:pt x="1507" y="573"/>
                  </a:cubicBezTo>
                  <a:cubicBezTo>
                    <a:pt x="1530" y="299"/>
                    <a:pt x="1210" y="48"/>
                    <a:pt x="799" y="3"/>
                  </a:cubicBezTo>
                  <a:cubicBezTo>
                    <a:pt x="776" y="1"/>
                    <a:pt x="753" y="1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4" name="Google Shape;5464;p63"/>
            <p:cNvSpPr/>
            <p:nvPr/>
          </p:nvSpPr>
          <p:spPr>
            <a:xfrm>
              <a:off x="8009646" y="3011067"/>
              <a:ext cx="25001" cy="7981"/>
            </a:xfrm>
            <a:custGeom>
              <a:avLst/>
              <a:gdLst/>
              <a:ahLst/>
              <a:cxnLst/>
              <a:rect l="l" t="t" r="r" b="b"/>
              <a:pathLst>
                <a:path w="1394" h="445" extrusionOk="0">
                  <a:moveTo>
                    <a:pt x="126" y="1"/>
                  </a:moveTo>
                  <a:cubicBezTo>
                    <a:pt x="77" y="1"/>
                    <a:pt x="42" y="41"/>
                    <a:pt x="24" y="98"/>
                  </a:cubicBezTo>
                  <a:cubicBezTo>
                    <a:pt x="1" y="166"/>
                    <a:pt x="46" y="235"/>
                    <a:pt x="115" y="235"/>
                  </a:cubicBezTo>
                  <a:lnTo>
                    <a:pt x="1188" y="440"/>
                  </a:lnTo>
                  <a:cubicBezTo>
                    <a:pt x="1203" y="443"/>
                    <a:pt x="1217" y="444"/>
                    <a:pt x="1231" y="444"/>
                  </a:cubicBezTo>
                  <a:cubicBezTo>
                    <a:pt x="1324" y="444"/>
                    <a:pt x="1393" y="380"/>
                    <a:pt x="1393" y="280"/>
                  </a:cubicBezTo>
                  <a:cubicBezTo>
                    <a:pt x="1393" y="189"/>
                    <a:pt x="1325" y="98"/>
                    <a:pt x="1233" y="98"/>
                  </a:cubicBezTo>
                  <a:lnTo>
                    <a:pt x="161" y="6"/>
                  </a:lnTo>
                  <a:cubicBezTo>
                    <a:pt x="148" y="2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5" name="Google Shape;5465;p63"/>
            <p:cNvSpPr/>
            <p:nvPr/>
          </p:nvSpPr>
          <p:spPr>
            <a:xfrm>
              <a:off x="8009646" y="2992339"/>
              <a:ext cx="24589" cy="10761"/>
            </a:xfrm>
            <a:custGeom>
              <a:avLst/>
              <a:gdLst/>
              <a:ahLst/>
              <a:cxnLst/>
              <a:rect l="l" t="t" r="r" b="b"/>
              <a:pathLst>
                <a:path w="1371" h="600" extrusionOk="0">
                  <a:moveTo>
                    <a:pt x="161" y="0"/>
                  </a:moveTo>
                  <a:cubicBezTo>
                    <a:pt x="115" y="0"/>
                    <a:pt x="46" y="23"/>
                    <a:pt x="24" y="92"/>
                  </a:cubicBezTo>
                  <a:cubicBezTo>
                    <a:pt x="1" y="137"/>
                    <a:pt x="46" y="206"/>
                    <a:pt x="92" y="229"/>
                  </a:cubicBezTo>
                  <a:lnTo>
                    <a:pt x="1119" y="594"/>
                  </a:lnTo>
                  <a:lnTo>
                    <a:pt x="1142" y="594"/>
                  </a:lnTo>
                  <a:cubicBezTo>
                    <a:pt x="1157" y="598"/>
                    <a:pt x="1173" y="600"/>
                    <a:pt x="1187" y="600"/>
                  </a:cubicBezTo>
                  <a:cubicBezTo>
                    <a:pt x="1262" y="600"/>
                    <a:pt x="1329" y="552"/>
                    <a:pt x="1348" y="457"/>
                  </a:cubicBezTo>
                  <a:cubicBezTo>
                    <a:pt x="1370" y="366"/>
                    <a:pt x="1325" y="274"/>
                    <a:pt x="1233" y="25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6" name="Google Shape;5466;p63"/>
            <p:cNvSpPr/>
            <p:nvPr/>
          </p:nvSpPr>
          <p:spPr>
            <a:xfrm>
              <a:off x="8015799" y="2974168"/>
              <a:ext cx="22939" cy="14832"/>
            </a:xfrm>
            <a:custGeom>
              <a:avLst/>
              <a:gdLst/>
              <a:ahLst/>
              <a:cxnLst/>
              <a:rect l="l" t="t" r="r" b="b"/>
              <a:pathLst>
                <a:path w="1279" h="827" extrusionOk="0">
                  <a:moveTo>
                    <a:pt x="142" y="0"/>
                  </a:moveTo>
                  <a:cubicBezTo>
                    <a:pt x="102" y="0"/>
                    <a:pt x="56" y="21"/>
                    <a:pt x="23" y="55"/>
                  </a:cubicBezTo>
                  <a:cubicBezTo>
                    <a:pt x="0" y="100"/>
                    <a:pt x="23" y="192"/>
                    <a:pt x="69" y="215"/>
                  </a:cubicBezTo>
                  <a:lnTo>
                    <a:pt x="982" y="808"/>
                  </a:lnTo>
                  <a:lnTo>
                    <a:pt x="1005" y="808"/>
                  </a:lnTo>
                  <a:cubicBezTo>
                    <a:pt x="1030" y="821"/>
                    <a:pt x="1056" y="826"/>
                    <a:pt x="1080" y="826"/>
                  </a:cubicBezTo>
                  <a:cubicBezTo>
                    <a:pt x="1143" y="826"/>
                    <a:pt x="1200" y="789"/>
                    <a:pt x="1233" y="740"/>
                  </a:cubicBezTo>
                  <a:cubicBezTo>
                    <a:pt x="1278" y="648"/>
                    <a:pt x="1256" y="534"/>
                    <a:pt x="1164" y="488"/>
                  </a:cubicBezTo>
                  <a:lnTo>
                    <a:pt x="183" y="9"/>
                  </a:lnTo>
                  <a:cubicBezTo>
                    <a:pt x="171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7" name="Google Shape;5467;p63"/>
            <p:cNvSpPr/>
            <p:nvPr/>
          </p:nvSpPr>
          <p:spPr>
            <a:xfrm>
              <a:off x="8028893" y="2957916"/>
              <a:ext cx="18437" cy="20213"/>
            </a:xfrm>
            <a:custGeom>
              <a:avLst/>
              <a:gdLst/>
              <a:ahLst/>
              <a:cxnLst/>
              <a:rect l="l" t="t" r="r" b="b"/>
              <a:pathLst>
                <a:path w="1028" h="1127" extrusionOk="0">
                  <a:moveTo>
                    <a:pt x="129" y="0"/>
                  </a:moveTo>
                  <a:cubicBezTo>
                    <a:pt x="107" y="0"/>
                    <a:pt x="87" y="8"/>
                    <a:pt x="69" y="25"/>
                  </a:cubicBezTo>
                  <a:cubicBezTo>
                    <a:pt x="1" y="71"/>
                    <a:pt x="1" y="139"/>
                    <a:pt x="46" y="185"/>
                  </a:cubicBezTo>
                  <a:lnTo>
                    <a:pt x="685" y="1052"/>
                  </a:lnTo>
                  <a:cubicBezTo>
                    <a:pt x="708" y="1052"/>
                    <a:pt x="708" y="1075"/>
                    <a:pt x="708" y="1075"/>
                  </a:cubicBezTo>
                  <a:cubicBezTo>
                    <a:pt x="742" y="1109"/>
                    <a:pt x="788" y="1126"/>
                    <a:pt x="834" y="1126"/>
                  </a:cubicBezTo>
                  <a:cubicBezTo>
                    <a:pt x="879" y="1126"/>
                    <a:pt x="925" y="1109"/>
                    <a:pt x="959" y="1075"/>
                  </a:cubicBezTo>
                  <a:cubicBezTo>
                    <a:pt x="1028" y="1006"/>
                    <a:pt x="1028" y="892"/>
                    <a:pt x="959" y="824"/>
                  </a:cubicBezTo>
                  <a:lnTo>
                    <a:pt x="229" y="48"/>
                  </a:lnTo>
                  <a:cubicBezTo>
                    <a:pt x="201" y="20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8" name="Google Shape;5468;p63"/>
            <p:cNvSpPr/>
            <p:nvPr/>
          </p:nvSpPr>
          <p:spPr>
            <a:xfrm>
              <a:off x="8046096" y="2946723"/>
              <a:ext cx="14348" cy="23029"/>
            </a:xfrm>
            <a:custGeom>
              <a:avLst/>
              <a:gdLst/>
              <a:ahLst/>
              <a:cxnLst/>
              <a:rect l="l" t="t" r="r" b="b"/>
              <a:pathLst>
                <a:path w="800" h="1284" extrusionOk="0">
                  <a:moveTo>
                    <a:pt x="132" y="1"/>
                  </a:moveTo>
                  <a:cubicBezTo>
                    <a:pt x="118" y="1"/>
                    <a:pt x="104" y="4"/>
                    <a:pt x="92" y="10"/>
                  </a:cubicBezTo>
                  <a:cubicBezTo>
                    <a:pt x="23" y="33"/>
                    <a:pt x="0" y="101"/>
                    <a:pt x="23" y="170"/>
                  </a:cubicBezTo>
                  <a:lnTo>
                    <a:pt x="434" y="1174"/>
                  </a:lnTo>
                  <a:cubicBezTo>
                    <a:pt x="484" y="1241"/>
                    <a:pt x="546" y="1283"/>
                    <a:pt x="612" y="1283"/>
                  </a:cubicBezTo>
                  <a:cubicBezTo>
                    <a:pt x="636" y="1283"/>
                    <a:pt x="661" y="1277"/>
                    <a:pt x="685" y="1265"/>
                  </a:cubicBezTo>
                  <a:cubicBezTo>
                    <a:pt x="776" y="1197"/>
                    <a:pt x="799" y="1105"/>
                    <a:pt x="754" y="1014"/>
                  </a:cubicBezTo>
                  <a:lnTo>
                    <a:pt x="229" y="56"/>
                  </a:lnTo>
                  <a:cubicBezTo>
                    <a:pt x="212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9" name="Google Shape;5469;p63"/>
            <p:cNvSpPr/>
            <p:nvPr/>
          </p:nvSpPr>
          <p:spPr>
            <a:xfrm>
              <a:off x="8065343" y="2938705"/>
              <a:ext cx="11066" cy="24266"/>
            </a:xfrm>
            <a:custGeom>
              <a:avLst/>
              <a:gdLst/>
              <a:ahLst/>
              <a:cxnLst/>
              <a:rect l="l" t="t" r="r" b="b"/>
              <a:pathLst>
                <a:path w="617" h="1353" extrusionOk="0">
                  <a:moveTo>
                    <a:pt x="114" y="0"/>
                  </a:moveTo>
                  <a:cubicBezTo>
                    <a:pt x="46" y="23"/>
                    <a:pt x="0" y="92"/>
                    <a:pt x="23" y="160"/>
                  </a:cubicBezTo>
                  <a:lnTo>
                    <a:pt x="251" y="1210"/>
                  </a:lnTo>
                  <a:cubicBezTo>
                    <a:pt x="251" y="1210"/>
                    <a:pt x="251" y="1233"/>
                    <a:pt x="251" y="1233"/>
                  </a:cubicBezTo>
                  <a:cubicBezTo>
                    <a:pt x="270" y="1309"/>
                    <a:pt x="352" y="1353"/>
                    <a:pt x="431" y="1353"/>
                  </a:cubicBezTo>
                  <a:cubicBezTo>
                    <a:pt x="447" y="1353"/>
                    <a:pt x="464" y="1351"/>
                    <a:pt x="479" y="1347"/>
                  </a:cubicBezTo>
                  <a:cubicBezTo>
                    <a:pt x="571" y="1301"/>
                    <a:pt x="616" y="1210"/>
                    <a:pt x="594" y="1119"/>
                  </a:cubicBezTo>
                  <a:lnTo>
                    <a:pt x="251" y="92"/>
                  </a:lnTo>
                  <a:cubicBezTo>
                    <a:pt x="228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0" name="Google Shape;5470;p63"/>
            <p:cNvSpPr/>
            <p:nvPr/>
          </p:nvSpPr>
          <p:spPr>
            <a:xfrm>
              <a:off x="8025629" y="2950957"/>
              <a:ext cx="120362" cy="110892"/>
            </a:xfrm>
            <a:custGeom>
              <a:avLst/>
              <a:gdLst/>
              <a:ahLst/>
              <a:cxnLst/>
              <a:rect l="l" t="t" r="r" b="b"/>
              <a:pathLst>
                <a:path w="6711" h="6183" extrusionOk="0">
                  <a:moveTo>
                    <a:pt x="3349" y="0"/>
                  </a:moveTo>
                  <a:cubicBezTo>
                    <a:pt x="1928" y="0"/>
                    <a:pt x="663" y="1018"/>
                    <a:pt x="365" y="2467"/>
                  </a:cubicBezTo>
                  <a:cubicBezTo>
                    <a:pt x="0" y="4134"/>
                    <a:pt x="1073" y="5777"/>
                    <a:pt x="2716" y="6119"/>
                  </a:cubicBezTo>
                  <a:cubicBezTo>
                    <a:pt x="2925" y="6162"/>
                    <a:pt x="3134" y="6183"/>
                    <a:pt x="3339" y="6183"/>
                  </a:cubicBezTo>
                  <a:cubicBezTo>
                    <a:pt x="4769" y="6183"/>
                    <a:pt x="6046" y="5180"/>
                    <a:pt x="6345" y="3723"/>
                  </a:cubicBezTo>
                  <a:cubicBezTo>
                    <a:pt x="6711" y="2056"/>
                    <a:pt x="5661" y="413"/>
                    <a:pt x="3994" y="71"/>
                  </a:cubicBezTo>
                  <a:cubicBezTo>
                    <a:pt x="3778" y="23"/>
                    <a:pt x="3561" y="0"/>
                    <a:pt x="334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1" name="Google Shape;5471;p63"/>
            <p:cNvSpPr/>
            <p:nvPr/>
          </p:nvSpPr>
          <p:spPr>
            <a:xfrm>
              <a:off x="8026848" y="2955961"/>
              <a:ext cx="119555" cy="110408"/>
            </a:xfrm>
            <a:custGeom>
              <a:avLst/>
              <a:gdLst/>
              <a:ahLst/>
              <a:cxnLst/>
              <a:rect l="l" t="t" r="r" b="b"/>
              <a:pathLst>
                <a:path w="6666" h="6156" extrusionOk="0">
                  <a:moveTo>
                    <a:pt x="3324" y="1"/>
                  </a:moveTo>
                  <a:cubicBezTo>
                    <a:pt x="1913" y="1"/>
                    <a:pt x="642" y="986"/>
                    <a:pt x="343" y="2439"/>
                  </a:cubicBezTo>
                  <a:cubicBezTo>
                    <a:pt x="1" y="4106"/>
                    <a:pt x="1050" y="5726"/>
                    <a:pt x="2694" y="6091"/>
                  </a:cubicBezTo>
                  <a:cubicBezTo>
                    <a:pt x="2900" y="6134"/>
                    <a:pt x="3106" y="6155"/>
                    <a:pt x="3309" y="6155"/>
                  </a:cubicBezTo>
                  <a:cubicBezTo>
                    <a:pt x="4724" y="6155"/>
                    <a:pt x="6001" y="5152"/>
                    <a:pt x="6300" y="3695"/>
                  </a:cubicBezTo>
                  <a:cubicBezTo>
                    <a:pt x="6665" y="2028"/>
                    <a:pt x="5593" y="408"/>
                    <a:pt x="3949" y="66"/>
                  </a:cubicBezTo>
                  <a:cubicBezTo>
                    <a:pt x="3740" y="22"/>
                    <a:pt x="3531" y="1"/>
                    <a:pt x="3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2" name="Google Shape;5472;p63"/>
            <p:cNvSpPr/>
            <p:nvPr/>
          </p:nvSpPr>
          <p:spPr>
            <a:xfrm>
              <a:off x="8030938" y="2966706"/>
              <a:ext cx="77390" cy="71848"/>
            </a:xfrm>
            <a:custGeom>
              <a:avLst/>
              <a:gdLst/>
              <a:ahLst/>
              <a:cxnLst/>
              <a:rect l="l" t="t" r="r" b="b"/>
              <a:pathLst>
                <a:path w="4315" h="4006" extrusionOk="0">
                  <a:moveTo>
                    <a:pt x="2182" y="1"/>
                  </a:moveTo>
                  <a:cubicBezTo>
                    <a:pt x="1268" y="1"/>
                    <a:pt x="430" y="645"/>
                    <a:pt x="229" y="1589"/>
                  </a:cubicBezTo>
                  <a:cubicBezTo>
                    <a:pt x="1" y="2685"/>
                    <a:pt x="686" y="3735"/>
                    <a:pt x="1735" y="3963"/>
                  </a:cubicBezTo>
                  <a:cubicBezTo>
                    <a:pt x="1872" y="3992"/>
                    <a:pt x="2007" y="4006"/>
                    <a:pt x="2141" y="4006"/>
                  </a:cubicBezTo>
                  <a:cubicBezTo>
                    <a:pt x="3061" y="4006"/>
                    <a:pt x="3887" y="3348"/>
                    <a:pt x="4086" y="2411"/>
                  </a:cubicBezTo>
                  <a:cubicBezTo>
                    <a:pt x="4315" y="1338"/>
                    <a:pt x="3630" y="265"/>
                    <a:pt x="2557" y="37"/>
                  </a:cubicBezTo>
                  <a:cubicBezTo>
                    <a:pt x="2432" y="13"/>
                    <a:pt x="2306" y="1"/>
                    <a:pt x="218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3" name="Google Shape;5473;p63"/>
            <p:cNvSpPr/>
            <p:nvPr/>
          </p:nvSpPr>
          <p:spPr>
            <a:xfrm>
              <a:off x="8093182" y="2999604"/>
              <a:ext cx="27028" cy="17827"/>
            </a:xfrm>
            <a:custGeom>
              <a:avLst/>
              <a:gdLst/>
              <a:ahLst/>
              <a:cxnLst/>
              <a:rect l="l" t="t" r="r" b="b"/>
              <a:pathLst>
                <a:path w="1507" h="994" extrusionOk="0">
                  <a:moveTo>
                    <a:pt x="627" y="1"/>
                  </a:moveTo>
                  <a:cubicBezTo>
                    <a:pt x="339" y="1"/>
                    <a:pt x="100" y="128"/>
                    <a:pt x="46" y="326"/>
                  </a:cubicBezTo>
                  <a:cubicBezTo>
                    <a:pt x="0" y="600"/>
                    <a:pt x="251" y="874"/>
                    <a:pt x="639" y="965"/>
                  </a:cubicBezTo>
                  <a:cubicBezTo>
                    <a:pt x="721" y="984"/>
                    <a:pt x="801" y="993"/>
                    <a:pt x="877" y="993"/>
                  </a:cubicBezTo>
                  <a:cubicBezTo>
                    <a:pt x="1160" y="993"/>
                    <a:pt x="1384" y="866"/>
                    <a:pt x="1438" y="668"/>
                  </a:cubicBezTo>
                  <a:cubicBezTo>
                    <a:pt x="1507" y="417"/>
                    <a:pt x="1256" y="120"/>
                    <a:pt x="868" y="29"/>
                  </a:cubicBezTo>
                  <a:cubicBezTo>
                    <a:pt x="786" y="10"/>
                    <a:pt x="705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4" name="Google Shape;5474;p63"/>
            <p:cNvSpPr/>
            <p:nvPr/>
          </p:nvSpPr>
          <p:spPr>
            <a:xfrm>
              <a:off x="8189795" y="3149153"/>
              <a:ext cx="36049" cy="9595"/>
            </a:xfrm>
            <a:custGeom>
              <a:avLst/>
              <a:gdLst/>
              <a:ahLst/>
              <a:cxnLst/>
              <a:rect l="l" t="t" r="r" b="b"/>
              <a:pathLst>
                <a:path w="2010" h="535" extrusionOk="0">
                  <a:moveTo>
                    <a:pt x="1918" y="1"/>
                  </a:moveTo>
                  <a:cubicBezTo>
                    <a:pt x="1644" y="183"/>
                    <a:pt x="1348" y="320"/>
                    <a:pt x="1028" y="389"/>
                  </a:cubicBezTo>
                  <a:cubicBezTo>
                    <a:pt x="922" y="404"/>
                    <a:pt x="813" y="411"/>
                    <a:pt x="703" y="411"/>
                  </a:cubicBezTo>
                  <a:cubicBezTo>
                    <a:pt x="483" y="411"/>
                    <a:pt x="260" y="381"/>
                    <a:pt x="47" y="320"/>
                  </a:cubicBezTo>
                  <a:cubicBezTo>
                    <a:pt x="40" y="313"/>
                    <a:pt x="33" y="311"/>
                    <a:pt x="27" y="311"/>
                  </a:cubicBezTo>
                  <a:cubicBezTo>
                    <a:pt x="12" y="311"/>
                    <a:pt x="1" y="327"/>
                    <a:pt x="1" y="343"/>
                  </a:cubicBezTo>
                  <a:cubicBezTo>
                    <a:pt x="1" y="366"/>
                    <a:pt x="1" y="389"/>
                    <a:pt x="24" y="389"/>
                  </a:cubicBezTo>
                  <a:cubicBezTo>
                    <a:pt x="244" y="483"/>
                    <a:pt x="487" y="534"/>
                    <a:pt x="728" y="534"/>
                  </a:cubicBezTo>
                  <a:cubicBezTo>
                    <a:pt x="837" y="534"/>
                    <a:pt x="945" y="524"/>
                    <a:pt x="1051" y="503"/>
                  </a:cubicBezTo>
                  <a:cubicBezTo>
                    <a:pt x="1393" y="457"/>
                    <a:pt x="1736" y="320"/>
                    <a:pt x="1987" y="69"/>
                  </a:cubicBezTo>
                  <a:cubicBezTo>
                    <a:pt x="2010" y="46"/>
                    <a:pt x="2010" y="23"/>
                    <a:pt x="1987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5" name="Google Shape;5475;p63"/>
            <p:cNvSpPr/>
            <p:nvPr/>
          </p:nvSpPr>
          <p:spPr>
            <a:xfrm>
              <a:off x="8283968" y="2877285"/>
              <a:ext cx="119017" cy="96132"/>
            </a:xfrm>
            <a:custGeom>
              <a:avLst/>
              <a:gdLst/>
              <a:ahLst/>
              <a:cxnLst/>
              <a:rect l="l" t="t" r="r" b="b"/>
              <a:pathLst>
                <a:path w="6636" h="5360" extrusionOk="0">
                  <a:moveTo>
                    <a:pt x="2262" y="1"/>
                  </a:moveTo>
                  <a:cubicBezTo>
                    <a:pt x="2113" y="1"/>
                    <a:pt x="1967" y="29"/>
                    <a:pt x="1827" y="92"/>
                  </a:cubicBezTo>
                  <a:cubicBezTo>
                    <a:pt x="1" y="914"/>
                    <a:pt x="3470" y="4155"/>
                    <a:pt x="4018" y="4566"/>
                  </a:cubicBezTo>
                  <a:cubicBezTo>
                    <a:pt x="4355" y="4808"/>
                    <a:pt x="5326" y="5360"/>
                    <a:pt x="5945" y="5360"/>
                  </a:cubicBezTo>
                  <a:cubicBezTo>
                    <a:pt x="6376" y="5360"/>
                    <a:pt x="6635" y="5093"/>
                    <a:pt x="6392" y="4269"/>
                  </a:cubicBezTo>
                  <a:cubicBezTo>
                    <a:pt x="6392" y="4269"/>
                    <a:pt x="4073" y="1"/>
                    <a:pt x="226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6" name="Google Shape;5476;p63"/>
            <p:cNvSpPr/>
            <p:nvPr/>
          </p:nvSpPr>
          <p:spPr>
            <a:xfrm>
              <a:off x="8011476" y="2864298"/>
              <a:ext cx="136557" cy="77694"/>
            </a:xfrm>
            <a:custGeom>
              <a:avLst/>
              <a:gdLst/>
              <a:ahLst/>
              <a:cxnLst/>
              <a:rect l="l" t="t" r="r" b="b"/>
              <a:pathLst>
                <a:path w="7614" h="4332" extrusionOk="0">
                  <a:moveTo>
                    <a:pt x="5301" y="1"/>
                  </a:moveTo>
                  <a:cubicBezTo>
                    <a:pt x="3498" y="1"/>
                    <a:pt x="584" y="3121"/>
                    <a:pt x="584" y="3121"/>
                  </a:cubicBezTo>
                  <a:cubicBezTo>
                    <a:pt x="0" y="4069"/>
                    <a:pt x="478" y="4331"/>
                    <a:pt x="1149" y="4331"/>
                  </a:cubicBezTo>
                  <a:cubicBezTo>
                    <a:pt x="1738" y="4331"/>
                    <a:pt x="2476" y="4129"/>
                    <a:pt x="2775" y="4011"/>
                  </a:cubicBezTo>
                  <a:cubicBezTo>
                    <a:pt x="3414" y="3738"/>
                    <a:pt x="7614" y="1523"/>
                    <a:pt x="6039" y="245"/>
                  </a:cubicBezTo>
                  <a:cubicBezTo>
                    <a:pt x="5829" y="75"/>
                    <a:pt x="5578" y="1"/>
                    <a:pt x="5301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7" name="Google Shape;5477;p63"/>
            <p:cNvSpPr/>
            <p:nvPr/>
          </p:nvSpPr>
          <p:spPr>
            <a:xfrm>
              <a:off x="8151731" y="2944840"/>
              <a:ext cx="66324" cy="136754"/>
            </a:xfrm>
            <a:custGeom>
              <a:avLst/>
              <a:gdLst/>
              <a:ahLst/>
              <a:cxnLst/>
              <a:rect l="l" t="t" r="r" b="b"/>
              <a:pathLst>
                <a:path w="3698" h="7625" extrusionOk="0">
                  <a:moveTo>
                    <a:pt x="3584" y="1"/>
                  </a:moveTo>
                  <a:cubicBezTo>
                    <a:pt x="3538" y="1"/>
                    <a:pt x="3515" y="46"/>
                    <a:pt x="3515" y="69"/>
                  </a:cubicBezTo>
                  <a:cubicBezTo>
                    <a:pt x="3515" y="549"/>
                    <a:pt x="3515" y="1051"/>
                    <a:pt x="3492" y="1530"/>
                  </a:cubicBezTo>
                  <a:cubicBezTo>
                    <a:pt x="3470" y="2009"/>
                    <a:pt x="3447" y="2489"/>
                    <a:pt x="3378" y="2968"/>
                  </a:cubicBezTo>
                  <a:cubicBezTo>
                    <a:pt x="3333" y="3447"/>
                    <a:pt x="3287" y="3927"/>
                    <a:pt x="3127" y="4383"/>
                  </a:cubicBezTo>
                  <a:cubicBezTo>
                    <a:pt x="3104" y="4497"/>
                    <a:pt x="3059" y="4589"/>
                    <a:pt x="2990" y="4680"/>
                  </a:cubicBezTo>
                  <a:cubicBezTo>
                    <a:pt x="2945" y="4771"/>
                    <a:pt x="2876" y="4817"/>
                    <a:pt x="2831" y="4817"/>
                  </a:cubicBezTo>
                  <a:cubicBezTo>
                    <a:pt x="2809" y="4819"/>
                    <a:pt x="2787" y="4820"/>
                    <a:pt x="2765" y="4820"/>
                  </a:cubicBezTo>
                  <a:cubicBezTo>
                    <a:pt x="2577" y="4820"/>
                    <a:pt x="2375" y="4739"/>
                    <a:pt x="2191" y="4657"/>
                  </a:cubicBezTo>
                  <a:cubicBezTo>
                    <a:pt x="1963" y="4566"/>
                    <a:pt x="1758" y="4475"/>
                    <a:pt x="1530" y="4383"/>
                  </a:cubicBezTo>
                  <a:cubicBezTo>
                    <a:pt x="1332" y="4311"/>
                    <a:pt x="1134" y="4225"/>
                    <a:pt x="914" y="4225"/>
                  </a:cubicBezTo>
                  <a:cubicBezTo>
                    <a:pt x="855" y="4225"/>
                    <a:pt x="794" y="4232"/>
                    <a:pt x="731" y="4246"/>
                  </a:cubicBezTo>
                  <a:cubicBezTo>
                    <a:pt x="662" y="4269"/>
                    <a:pt x="594" y="4292"/>
                    <a:pt x="525" y="4338"/>
                  </a:cubicBezTo>
                  <a:lnTo>
                    <a:pt x="434" y="4406"/>
                  </a:lnTo>
                  <a:cubicBezTo>
                    <a:pt x="411" y="4429"/>
                    <a:pt x="388" y="4452"/>
                    <a:pt x="365" y="4475"/>
                  </a:cubicBezTo>
                  <a:cubicBezTo>
                    <a:pt x="251" y="4589"/>
                    <a:pt x="206" y="4703"/>
                    <a:pt x="137" y="4840"/>
                  </a:cubicBezTo>
                  <a:cubicBezTo>
                    <a:pt x="92" y="4954"/>
                    <a:pt x="46" y="5068"/>
                    <a:pt x="23" y="5205"/>
                  </a:cubicBezTo>
                  <a:lnTo>
                    <a:pt x="0" y="5410"/>
                  </a:lnTo>
                  <a:cubicBezTo>
                    <a:pt x="0" y="5456"/>
                    <a:pt x="0" y="5524"/>
                    <a:pt x="0" y="5593"/>
                  </a:cubicBezTo>
                  <a:cubicBezTo>
                    <a:pt x="0" y="5730"/>
                    <a:pt x="46" y="5867"/>
                    <a:pt x="69" y="5981"/>
                  </a:cubicBezTo>
                  <a:cubicBezTo>
                    <a:pt x="114" y="6118"/>
                    <a:pt x="160" y="6232"/>
                    <a:pt x="228" y="6346"/>
                  </a:cubicBezTo>
                  <a:cubicBezTo>
                    <a:pt x="365" y="6574"/>
                    <a:pt x="548" y="6757"/>
                    <a:pt x="731" y="6917"/>
                  </a:cubicBezTo>
                  <a:cubicBezTo>
                    <a:pt x="1119" y="7236"/>
                    <a:pt x="1575" y="7465"/>
                    <a:pt x="2032" y="7624"/>
                  </a:cubicBezTo>
                  <a:cubicBezTo>
                    <a:pt x="2077" y="7624"/>
                    <a:pt x="2100" y="7624"/>
                    <a:pt x="2123" y="7579"/>
                  </a:cubicBezTo>
                  <a:cubicBezTo>
                    <a:pt x="2123" y="7556"/>
                    <a:pt x="2100" y="7533"/>
                    <a:pt x="2077" y="7510"/>
                  </a:cubicBezTo>
                  <a:cubicBezTo>
                    <a:pt x="1644" y="7328"/>
                    <a:pt x="1210" y="7077"/>
                    <a:pt x="868" y="6757"/>
                  </a:cubicBezTo>
                  <a:cubicBezTo>
                    <a:pt x="708" y="6597"/>
                    <a:pt x="548" y="6437"/>
                    <a:pt x="434" y="6232"/>
                  </a:cubicBezTo>
                  <a:cubicBezTo>
                    <a:pt x="365" y="6141"/>
                    <a:pt x="343" y="6027"/>
                    <a:pt x="297" y="5912"/>
                  </a:cubicBezTo>
                  <a:cubicBezTo>
                    <a:pt x="274" y="5798"/>
                    <a:pt x="251" y="5707"/>
                    <a:pt x="251" y="5593"/>
                  </a:cubicBezTo>
                  <a:cubicBezTo>
                    <a:pt x="251" y="5524"/>
                    <a:pt x="251" y="5479"/>
                    <a:pt x="251" y="5433"/>
                  </a:cubicBezTo>
                  <a:lnTo>
                    <a:pt x="297" y="5251"/>
                  </a:lnTo>
                  <a:cubicBezTo>
                    <a:pt x="297" y="5136"/>
                    <a:pt x="343" y="5045"/>
                    <a:pt x="388" y="4931"/>
                  </a:cubicBezTo>
                  <a:cubicBezTo>
                    <a:pt x="480" y="4726"/>
                    <a:pt x="617" y="4566"/>
                    <a:pt x="799" y="4520"/>
                  </a:cubicBezTo>
                  <a:cubicBezTo>
                    <a:pt x="839" y="4510"/>
                    <a:pt x="881" y="4506"/>
                    <a:pt x="925" y="4506"/>
                  </a:cubicBezTo>
                  <a:cubicBezTo>
                    <a:pt x="1081" y="4506"/>
                    <a:pt x="1255" y="4563"/>
                    <a:pt x="1415" y="4634"/>
                  </a:cubicBezTo>
                  <a:cubicBezTo>
                    <a:pt x="1644" y="4726"/>
                    <a:pt x="1849" y="4840"/>
                    <a:pt x="2077" y="4931"/>
                  </a:cubicBezTo>
                  <a:cubicBezTo>
                    <a:pt x="2306" y="5022"/>
                    <a:pt x="2557" y="5114"/>
                    <a:pt x="2853" y="5114"/>
                  </a:cubicBezTo>
                  <a:cubicBezTo>
                    <a:pt x="3059" y="5091"/>
                    <a:pt x="3173" y="4931"/>
                    <a:pt x="3241" y="4817"/>
                  </a:cubicBezTo>
                  <a:cubicBezTo>
                    <a:pt x="3310" y="4703"/>
                    <a:pt x="3356" y="4589"/>
                    <a:pt x="3401" y="4452"/>
                  </a:cubicBezTo>
                  <a:cubicBezTo>
                    <a:pt x="3538" y="3972"/>
                    <a:pt x="3607" y="3493"/>
                    <a:pt x="3629" y="2991"/>
                  </a:cubicBezTo>
                  <a:cubicBezTo>
                    <a:pt x="3698" y="2009"/>
                    <a:pt x="3698" y="1028"/>
                    <a:pt x="3652" y="69"/>
                  </a:cubicBezTo>
                  <a:cubicBezTo>
                    <a:pt x="3629" y="24"/>
                    <a:pt x="3607" y="1"/>
                    <a:pt x="3584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8" name="Google Shape;5478;p63"/>
            <p:cNvSpPr/>
            <p:nvPr/>
          </p:nvSpPr>
          <p:spPr>
            <a:xfrm>
              <a:off x="8423183" y="2973218"/>
              <a:ext cx="151479" cy="160339"/>
            </a:xfrm>
            <a:custGeom>
              <a:avLst/>
              <a:gdLst/>
              <a:ahLst/>
              <a:cxnLst/>
              <a:rect l="l" t="t" r="r" b="b"/>
              <a:pathLst>
                <a:path w="8446" h="8940" extrusionOk="0">
                  <a:moveTo>
                    <a:pt x="3709" y="1"/>
                  </a:moveTo>
                  <a:cubicBezTo>
                    <a:pt x="3517" y="1"/>
                    <a:pt x="3323" y="14"/>
                    <a:pt x="3127" y="39"/>
                  </a:cubicBezTo>
                  <a:cubicBezTo>
                    <a:pt x="2443" y="131"/>
                    <a:pt x="1826" y="382"/>
                    <a:pt x="1301" y="724"/>
                  </a:cubicBezTo>
                  <a:cubicBezTo>
                    <a:pt x="1279" y="1546"/>
                    <a:pt x="1210" y="2596"/>
                    <a:pt x="1005" y="3714"/>
                  </a:cubicBezTo>
                  <a:cubicBezTo>
                    <a:pt x="1210" y="3600"/>
                    <a:pt x="1393" y="3509"/>
                    <a:pt x="1621" y="3440"/>
                  </a:cubicBezTo>
                  <a:cubicBezTo>
                    <a:pt x="1781" y="3372"/>
                    <a:pt x="1941" y="3281"/>
                    <a:pt x="2100" y="3258"/>
                  </a:cubicBezTo>
                  <a:lnTo>
                    <a:pt x="2625" y="3121"/>
                  </a:lnTo>
                  <a:cubicBezTo>
                    <a:pt x="2785" y="3098"/>
                    <a:pt x="2945" y="3075"/>
                    <a:pt x="3105" y="3075"/>
                  </a:cubicBezTo>
                  <a:cubicBezTo>
                    <a:pt x="3150" y="3052"/>
                    <a:pt x="3173" y="3052"/>
                    <a:pt x="3219" y="3052"/>
                  </a:cubicBezTo>
                  <a:cubicBezTo>
                    <a:pt x="3416" y="3021"/>
                    <a:pt x="3611" y="3007"/>
                    <a:pt x="3802" y="3007"/>
                  </a:cubicBezTo>
                  <a:cubicBezTo>
                    <a:pt x="4451" y="3007"/>
                    <a:pt x="5058" y="3176"/>
                    <a:pt x="5570" y="3440"/>
                  </a:cubicBezTo>
                  <a:cubicBezTo>
                    <a:pt x="5615" y="3463"/>
                    <a:pt x="5661" y="3486"/>
                    <a:pt x="5730" y="3509"/>
                  </a:cubicBezTo>
                  <a:cubicBezTo>
                    <a:pt x="6049" y="3646"/>
                    <a:pt x="6346" y="3806"/>
                    <a:pt x="6643" y="3988"/>
                  </a:cubicBezTo>
                  <a:cubicBezTo>
                    <a:pt x="6939" y="4194"/>
                    <a:pt x="7213" y="4399"/>
                    <a:pt x="7464" y="4650"/>
                  </a:cubicBezTo>
                  <a:cubicBezTo>
                    <a:pt x="7533" y="4696"/>
                    <a:pt x="7533" y="4764"/>
                    <a:pt x="7487" y="4833"/>
                  </a:cubicBezTo>
                  <a:cubicBezTo>
                    <a:pt x="7462" y="4870"/>
                    <a:pt x="7423" y="4887"/>
                    <a:pt x="7382" y="4887"/>
                  </a:cubicBezTo>
                  <a:cubicBezTo>
                    <a:pt x="7348" y="4887"/>
                    <a:pt x="7312" y="4876"/>
                    <a:pt x="7282" y="4855"/>
                  </a:cubicBezTo>
                  <a:cubicBezTo>
                    <a:pt x="7099" y="4719"/>
                    <a:pt x="6871" y="4582"/>
                    <a:pt x="6665" y="4467"/>
                  </a:cubicBezTo>
                  <a:lnTo>
                    <a:pt x="6665" y="4467"/>
                  </a:lnTo>
                  <a:cubicBezTo>
                    <a:pt x="6871" y="4764"/>
                    <a:pt x="6985" y="5107"/>
                    <a:pt x="7053" y="5472"/>
                  </a:cubicBezTo>
                  <a:cubicBezTo>
                    <a:pt x="7259" y="7070"/>
                    <a:pt x="5889" y="8576"/>
                    <a:pt x="3995" y="8827"/>
                  </a:cubicBezTo>
                  <a:cubicBezTo>
                    <a:pt x="3811" y="8852"/>
                    <a:pt x="3628" y="8864"/>
                    <a:pt x="3448" y="8864"/>
                  </a:cubicBezTo>
                  <a:cubicBezTo>
                    <a:pt x="1824" y="8864"/>
                    <a:pt x="432" y="7876"/>
                    <a:pt x="206" y="6499"/>
                  </a:cubicBezTo>
                  <a:cubicBezTo>
                    <a:pt x="137" y="6636"/>
                    <a:pt x="69" y="6750"/>
                    <a:pt x="0" y="6887"/>
                  </a:cubicBezTo>
                  <a:cubicBezTo>
                    <a:pt x="806" y="8135"/>
                    <a:pt x="2179" y="8940"/>
                    <a:pt x="3698" y="8940"/>
                  </a:cubicBezTo>
                  <a:cubicBezTo>
                    <a:pt x="3901" y="8940"/>
                    <a:pt x="4107" y="8925"/>
                    <a:pt x="4314" y="8896"/>
                  </a:cubicBezTo>
                  <a:cubicBezTo>
                    <a:pt x="6757" y="8576"/>
                    <a:pt x="8446" y="6316"/>
                    <a:pt x="8126" y="3874"/>
                  </a:cubicBezTo>
                  <a:cubicBezTo>
                    <a:pt x="7811" y="1629"/>
                    <a:pt x="5896" y="1"/>
                    <a:pt x="370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9" name="Google Shape;5479;p63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0" name="Google Shape;5480;p63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1" name="Google Shape;5481;p63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2" name="Google Shape;5482;p63"/>
            <p:cNvSpPr/>
            <p:nvPr/>
          </p:nvSpPr>
          <p:spPr>
            <a:xfrm>
              <a:off x="8426860" y="3035265"/>
              <a:ext cx="126513" cy="96957"/>
            </a:xfrm>
            <a:custGeom>
              <a:avLst/>
              <a:gdLst/>
              <a:ahLst/>
              <a:cxnLst/>
              <a:rect l="l" t="t" r="r" b="b"/>
              <a:pathLst>
                <a:path w="7054" h="5406" extrusionOk="0">
                  <a:moveTo>
                    <a:pt x="3259" y="1"/>
                  </a:moveTo>
                  <a:cubicBezTo>
                    <a:pt x="2679" y="1"/>
                    <a:pt x="2086" y="97"/>
                    <a:pt x="1530" y="324"/>
                  </a:cubicBezTo>
                  <a:cubicBezTo>
                    <a:pt x="1370" y="369"/>
                    <a:pt x="1211" y="438"/>
                    <a:pt x="1051" y="529"/>
                  </a:cubicBezTo>
                  <a:cubicBezTo>
                    <a:pt x="1233" y="506"/>
                    <a:pt x="1393" y="506"/>
                    <a:pt x="1553" y="506"/>
                  </a:cubicBezTo>
                  <a:cubicBezTo>
                    <a:pt x="1758" y="529"/>
                    <a:pt x="1964" y="552"/>
                    <a:pt x="2169" y="598"/>
                  </a:cubicBezTo>
                  <a:cubicBezTo>
                    <a:pt x="2580" y="712"/>
                    <a:pt x="2968" y="894"/>
                    <a:pt x="3288" y="1145"/>
                  </a:cubicBezTo>
                  <a:cubicBezTo>
                    <a:pt x="3630" y="1396"/>
                    <a:pt x="3904" y="1716"/>
                    <a:pt x="4109" y="2081"/>
                  </a:cubicBezTo>
                  <a:cubicBezTo>
                    <a:pt x="4132" y="2104"/>
                    <a:pt x="4132" y="2150"/>
                    <a:pt x="4087" y="2173"/>
                  </a:cubicBezTo>
                  <a:cubicBezTo>
                    <a:pt x="4075" y="2195"/>
                    <a:pt x="4052" y="2207"/>
                    <a:pt x="4029" y="2207"/>
                  </a:cubicBezTo>
                  <a:cubicBezTo>
                    <a:pt x="4007" y="2207"/>
                    <a:pt x="3984" y="2195"/>
                    <a:pt x="3972" y="2173"/>
                  </a:cubicBezTo>
                  <a:cubicBezTo>
                    <a:pt x="3699" y="1899"/>
                    <a:pt x="3402" y="1625"/>
                    <a:pt x="3105" y="1396"/>
                  </a:cubicBezTo>
                  <a:cubicBezTo>
                    <a:pt x="2786" y="1191"/>
                    <a:pt x="2443" y="1008"/>
                    <a:pt x="2078" y="894"/>
                  </a:cubicBezTo>
                  <a:cubicBezTo>
                    <a:pt x="1827" y="827"/>
                    <a:pt x="1552" y="785"/>
                    <a:pt x="1271" y="785"/>
                  </a:cubicBezTo>
                  <a:cubicBezTo>
                    <a:pt x="1167" y="785"/>
                    <a:pt x="1063" y="791"/>
                    <a:pt x="959" y="803"/>
                  </a:cubicBezTo>
                  <a:cubicBezTo>
                    <a:pt x="868" y="803"/>
                    <a:pt x="777" y="826"/>
                    <a:pt x="686" y="849"/>
                  </a:cubicBezTo>
                  <a:cubicBezTo>
                    <a:pt x="526" y="1579"/>
                    <a:pt x="298" y="2332"/>
                    <a:pt x="1" y="3040"/>
                  </a:cubicBezTo>
                  <a:cubicBezTo>
                    <a:pt x="227" y="4417"/>
                    <a:pt x="1619" y="5405"/>
                    <a:pt x="3243" y="5405"/>
                  </a:cubicBezTo>
                  <a:cubicBezTo>
                    <a:pt x="3423" y="5405"/>
                    <a:pt x="3606" y="5393"/>
                    <a:pt x="3790" y="5368"/>
                  </a:cubicBezTo>
                  <a:cubicBezTo>
                    <a:pt x="5684" y="5117"/>
                    <a:pt x="7054" y="3611"/>
                    <a:pt x="6848" y="2013"/>
                  </a:cubicBezTo>
                  <a:cubicBezTo>
                    <a:pt x="6780" y="1648"/>
                    <a:pt x="6666" y="1305"/>
                    <a:pt x="6460" y="1008"/>
                  </a:cubicBezTo>
                  <a:cubicBezTo>
                    <a:pt x="6118" y="780"/>
                    <a:pt x="5730" y="598"/>
                    <a:pt x="5365" y="438"/>
                  </a:cubicBezTo>
                  <a:cubicBezTo>
                    <a:pt x="4748" y="187"/>
                    <a:pt x="4109" y="27"/>
                    <a:pt x="3447" y="4"/>
                  </a:cubicBezTo>
                  <a:cubicBezTo>
                    <a:pt x="3385" y="2"/>
                    <a:pt x="3322" y="1"/>
                    <a:pt x="325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3" name="Google Shape;5483;p63"/>
            <p:cNvSpPr/>
            <p:nvPr/>
          </p:nvSpPr>
          <p:spPr>
            <a:xfrm>
              <a:off x="8523078" y="3034924"/>
              <a:ext cx="35224" cy="25970"/>
            </a:xfrm>
            <a:custGeom>
              <a:avLst/>
              <a:gdLst/>
              <a:ahLst/>
              <a:cxnLst/>
              <a:rect l="l" t="t" r="r" b="b"/>
              <a:pathLst>
                <a:path w="1964" h="1448" extrusionOk="0">
                  <a:moveTo>
                    <a:pt x="1" y="0"/>
                  </a:moveTo>
                  <a:cubicBezTo>
                    <a:pt x="457" y="251"/>
                    <a:pt x="845" y="617"/>
                    <a:pt x="1096" y="1027"/>
                  </a:cubicBezTo>
                  <a:cubicBezTo>
                    <a:pt x="1302" y="1142"/>
                    <a:pt x="1530" y="1279"/>
                    <a:pt x="1713" y="1415"/>
                  </a:cubicBezTo>
                  <a:cubicBezTo>
                    <a:pt x="1743" y="1436"/>
                    <a:pt x="1779" y="1447"/>
                    <a:pt x="1813" y="1447"/>
                  </a:cubicBezTo>
                  <a:cubicBezTo>
                    <a:pt x="1854" y="1447"/>
                    <a:pt x="1893" y="1430"/>
                    <a:pt x="1918" y="1393"/>
                  </a:cubicBezTo>
                  <a:cubicBezTo>
                    <a:pt x="1964" y="1324"/>
                    <a:pt x="1964" y="1256"/>
                    <a:pt x="1895" y="1210"/>
                  </a:cubicBezTo>
                  <a:cubicBezTo>
                    <a:pt x="1644" y="959"/>
                    <a:pt x="1370" y="754"/>
                    <a:pt x="1074" y="548"/>
                  </a:cubicBezTo>
                  <a:cubicBezTo>
                    <a:pt x="777" y="366"/>
                    <a:pt x="480" y="206"/>
                    <a:pt x="161" y="69"/>
                  </a:cubicBezTo>
                  <a:cubicBezTo>
                    <a:pt x="92" y="46"/>
                    <a:pt x="46" y="23"/>
                    <a:pt x="1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4" name="Google Shape;5484;p63"/>
            <p:cNvSpPr/>
            <p:nvPr/>
          </p:nvSpPr>
          <p:spPr>
            <a:xfrm>
              <a:off x="8440385" y="3028377"/>
              <a:ext cx="38489" cy="17200"/>
            </a:xfrm>
            <a:custGeom>
              <a:avLst/>
              <a:gdLst/>
              <a:ahLst/>
              <a:cxnLst/>
              <a:rect l="l" t="t" r="r" b="b"/>
              <a:pathLst>
                <a:path w="2146" h="959" extrusionOk="0">
                  <a:moveTo>
                    <a:pt x="2146" y="0"/>
                  </a:moveTo>
                  <a:cubicBezTo>
                    <a:pt x="1986" y="0"/>
                    <a:pt x="1826" y="23"/>
                    <a:pt x="1666" y="46"/>
                  </a:cubicBezTo>
                  <a:lnTo>
                    <a:pt x="1141" y="183"/>
                  </a:lnTo>
                  <a:cubicBezTo>
                    <a:pt x="982" y="206"/>
                    <a:pt x="822" y="297"/>
                    <a:pt x="662" y="365"/>
                  </a:cubicBezTo>
                  <a:cubicBezTo>
                    <a:pt x="434" y="434"/>
                    <a:pt x="251" y="525"/>
                    <a:pt x="46" y="639"/>
                  </a:cubicBezTo>
                  <a:cubicBezTo>
                    <a:pt x="46" y="753"/>
                    <a:pt x="23" y="845"/>
                    <a:pt x="0" y="959"/>
                  </a:cubicBezTo>
                  <a:cubicBezTo>
                    <a:pt x="46" y="959"/>
                    <a:pt x="114" y="936"/>
                    <a:pt x="183" y="936"/>
                  </a:cubicBezTo>
                  <a:cubicBezTo>
                    <a:pt x="708" y="457"/>
                    <a:pt x="1370" y="114"/>
                    <a:pt x="2146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5" name="Google Shape;5485;p63"/>
            <p:cNvSpPr/>
            <p:nvPr/>
          </p:nvSpPr>
          <p:spPr>
            <a:xfrm>
              <a:off x="8439560" y="3047212"/>
              <a:ext cx="1650" cy="1238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23" y="46"/>
                    <a:pt x="0" y="69"/>
                    <a:pt x="0" y="69"/>
                  </a:cubicBezTo>
                  <a:cubicBezTo>
                    <a:pt x="46" y="46"/>
                    <a:pt x="69" y="23"/>
                    <a:pt x="9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6" name="Google Shape;5486;p63"/>
            <p:cNvSpPr/>
            <p:nvPr/>
          </p:nvSpPr>
          <p:spPr>
            <a:xfrm>
              <a:off x="8439147" y="3044341"/>
              <a:ext cx="61840" cy="30507"/>
            </a:xfrm>
            <a:custGeom>
              <a:avLst/>
              <a:gdLst/>
              <a:ahLst/>
              <a:cxnLst/>
              <a:rect l="l" t="t" r="r" b="b"/>
              <a:pathLst>
                <a:path w="3448" h="1701" extrusionOk="0">
                  <a:moveTo>
                    <a:pt x="868" y="0"/>
                  </a:moveTo>
                  <a:cubicBezTo>
                    <a:pt x="708" y="0"/>
                    <a:pt x="548" y="0"/>
                    <a:pt x="366" y="23"/>
                  </a:cubicBezTo>
                  <a:cubicBezTo>
                    <a:pt x="297" y="69"/>
                    <a:pt x="206" y="114"/>
                    <a:pt x="115" y="160"/>
                  </a:cubicBezTo>
                  <a:cubicBezTo>
                    <a:pt x="92" y="183"/>
                    <a:pt x="69" y="206"/>
                    <a:pt x="23" y="229"/>
                  </a:cubicBezTo>
                  <a:cubicBezTo>
                    <a:pt x="23" y="274"/>
                    <a:pt x="23" y="297"/>
                    <a:pt x="1" y="343"/>
                  </a:cubicBezTo>
                  <a:cubicBezTo>
                    <a:pt x="92" y="320"/>
                    <a:pt x="183" y="297"/>
                    <a:pt x="274" y="297"/>
                  </a:cubicBezTo>
                  <a:cubicBezTo>
                    <a:pt x="378" y="285"/>
                    <a:pt x="482" y="279"/>
                    <a:pt x="586" y="279"/>
                  </a:cubicBezTo>
                  <a:cubicBezTo>
                    <a:pt x="867" y="279"/>
                    <a:pt x="1142" y="321"/>
                    <a:pt x="1393" y="388"/>
                  </a:cubicBezTo>
                  <a:cubicBezTo>
                    <a:pt x="1758" y="502"/>
                    <a:pt x="2101" y="685"/>
                    <a:pt x="2420" y="890"/>
                  </a:cubicBezTo>
                  <a:cubicBezTo>
                    <a:pt x="2717" y="1119"/>
                    <a:pt x="3014" y="1393"/>
                    <a:pt x="3287" y="1667"/>
                  </a:cubicBezTo>
                  <a:cubicBezTo>
                    <a:pt x="3299" y="1689"/>
                    <a:pt x="3322" y="1701"/>
                    <a:pt x="3344" y="1701"/>
                  </a:cubicBezTo>
                  <a:cubicBezTo>
                    <a:pt x="3367" y="1701"/>
                    <a:pt x="3390" y="1689"/>
                    <a:pt x="3402" y="1667"/>
                  </a:cubicBezTo>
                  <a:cubicBezTo>
                    <a:pt x="3447" y="1644"/>
                    <a:pt x="3447" y="1598"/>
                    <a:pt x="3424" y="1575"/>
                  </a:cubicBezTo>
                  <a:cubicBezTo>
                    <a:pt x="3219" y="1210"/>
                    <a:pt x="2945" y="890"/>
                    <a:pt x="2603" y="639"/>
                  </a:cubicBezTo>
                  <a:cubicBezTo>
                    <a:pt x="2283" y="388"/>
                    <a:pt x="1895" y="206"/>
                    <a:pt x="1484" y="92"/>
                  </a:cubicBezTo>
                  <a:cubicBezTo>
                    <a:pt x="1279" y="46"/>
                    <a:pt x="1073" y="23"/>
                    <a:pt x="8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7" name="Google Shape;5487;p63"/>
            <p:cNvSpPr/>
            <p:nvPr/>
          </p:nvSpPr>
          <p:spPr>
            <a:xfrm>
              <a:off x="8438322" y="3048431"/>
              <a:ext cx="1255" cy="2063"/>
            </a:xfrm>
            <a:custGeom>
              <a:avLst/>
              <a:gdLst/>
              <a:ahLst/>
              <a:cxnLst/>
              <a:rect l="l" t="t" r="r" b="b"/>
              <a:pathLst>
                <a:path w="70" h="115" extrusionOk="0">
                  <a:moveTo>
                    <a:pt x="69" y="1"/>
                  </a:moveTo>
                  <a:lnTo>
                    <a:pt x="69" y="1"/>
                  </a:lnTo>
                  <a:cubicBezTo>
                    <a:pt x="47" y="46"/>
                    <a:pt x="24" y="92"/>
                    <a:pt x="1" y="115"/>
                  </a:cubicBezTo>
                  <a:lnTo>
                    <a:pt x="47" y="115"/>
                  </a:lnTo>
                  <a:cubicBezTo>
                    <a:pt x="69" y="69"/>
                    <a:pt x="69" y="46"/>
                    <a:pt x="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8" name="Google Shape;5488;p63"/>
            <p:cNvSpPr/>
            <p:nvPr/>
          </p:nvSpPr>
          <p:spPr>
            <a:xfrm>
              <a:off x="8439973" y="3045149"/>
              <a:ext cx="3695" cy="2888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6" y="1"/>
                  </a:moveTo>
                  <a:cubicBezTo>
                    <a:pt x="137" y="1"/>
                    <a:pt x="69" y="24"/>
                    <a:pt x="23" y="24"/>
                  </a:cubicBezTo>
                  <a:cubicBezTo>
                    <a:pt x="0" y="69"/>
                    <a:pt x="0" y="115"/>
                    <a:pt x="0" y="161"/>
                  </a:cubicBezTo>
                  <a:cubicBezTo>
                    <a:pt x="23" y="138"/>
                    <a:pt x="46" y="115"/>
                    <a:pt x="69" y="115"/>
                  </a:cubicBezTo>
                  <a:cubicBezTo>
                    <a:pt x="114" y="69"/>
                    <a:pt x="160" y="24"/>
                    <a:pt x="206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9" name="Google Shape;5489;p63"/>
            <p:cNvSpPr/>
            <p:nvPr/>
          </p:nvSpPr>
          <p:spPr>
            <a:xfrm>
              <a:off x="8441192" y="3044754"/>
              <a:ext cx="4520" cy="2475"/>
            </a:xfrm>
            <a:custGeom>
              <a:avLst/>
              <a:gdLst/>
              <a:ahLst/>
              <a:cxnLst/>
              <a:rect l="l" t="t" r="r" b="b"/>
              <a:pathLst>
                <a:path w="252" h="138" extrusionOk="0">
                  <a:moveTo>
                    <a:pt x="252" y="0"/>
                  </a:moveTo>
                  <a:cubicBezTo>
                    <a:pt x="229" y="0"/>
                    <a:pt x="183" y="0"/>
                    <a:pt x="138" y="23"/>
                  </a:cubicBezTo>
                  <a:cubicBezTo>
                    <a:pt x="92" y="46"/>
                    <a:pt x="46" y="91"/>
                    <a:pt x="1" y="137"/>
                  </a:cubicBezTo>
                  <a:cubicBezTo>
                    <a:pt x="92" y="91"/>
                    <a:pt x="183" y="46"/>
                    <a:pt x="25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0" name="Google Shape;5490;p63"/>
            <p:cNvSpPr/>
            <p:nvPr/>
          </p:nvSpPr>
          <p:spPr>
            <a:xfrm>
              <a:off x="8161955" y="3103698"/>
              <a:ext cx="71256" cy="43044"/>
            </a:xfrm>
            <a:custGeom>
              <a:avLst/>
              <a:gdLst/>
              <a:ahLst/>
              <a:cxnLst/>
              <a:rect l="l" t="t" r="r" b="b"/>
              <a:pathLst>
                <a:path w="3973" h="2400" extrusionOk="0">
                  <a:moveTo>
                    <a:pt x="3447" y="1"/>
                  </a:moveTo>
                  <a:cubicBezTo>
                    <a:pt x="2078" y="24"/>
                    <a:pt x="982" y="206"/>
                    <a:pt x="366" y="321"/>
                  </a:cubicBezTo>
                  <a:cubicBezTo>
                    <a:pt x="69" y="389"/>
                    <a:pt x="1" y="686"/>
                    <a:pt x="92" y="982"/>
                  </a:cubicBezTo>
                  <a:cubicBezTo>
                    <a:pt x="278" y="1644"/>
                    <a:pt x="896" y="2400"/>
                    <a:pt x="1944" y="2400"/>
                  </a:cubicBezTo>
                  <a:cubicBezTo>
                    <a:pt x="2053" y="2400"/>
                    <a:pt x="2166" y="2392"/>
                    <a:pt x="2283" y="2375"/>
                  </a:cubicBezTo>
                  <a:cubicBezTo>
                    <a:pt x="3539" y="2215"/>
                    <a:pt x="3927" y="1165"/>
                    <a:pt x="3972" y="526"/>
                  </a:cubicBezTo>
                  <a:cubicBezTo>
                    <a:pt x="3972" y="252"/>
                    <a:pt x="3744" y="1"/>
                    <a:pt x="34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1" name="Google Shape;5491;p63"/>
            <p:cNvSpPr/>
            <p:nvPr/>
          </p:nvSpPr>
          <p:spPr>
            <a:xfrm>
              <a:off x="8168516" y="3107828"/>
              <a:ext cx="25808" cy="16590"/>
            </a:xfrm>
            <a:custGeom>
              <a:avLst/>
              <a:gdLst/>
              <a:ahLst/>
              <a:cxnLst/>
              <a:rect l="l" t="t" r="r" b="b"/>
              <a:pathLst>
                <a:path w="1439" h="1702" extrusionOk="0">
                  <a:moveTo>
                    <a:pt x="1210" y="0"/>
                  </a:moveTo>
                  <a:lnTo>
                    <a:pt x="0" y="388"/>
                  </a:lnTo>
                  <a:cubicBezTo>
                    <a:pt x="0" y="388"/>
                    <a:pt x="91" y="1484"/>
                    <a:pt x="342" y="1621"/>
                  </a:cubicBezTo>
                  <a:cubicBezTo>
                    <a:pt x="444" y="1676"/>
                    <a:pt x="599" y="1702"/>
                    <a:pt x="759" y="1702"/>
                  </a:cubicBezTo>
                  <a:cubicBezTo>
                    <a:pt x="993" y="1702"/>
                    <a:pt x="1238" y="1647"/>
                    <a:pt x="1347" y="1552"/>
                  </a:cubicBezTo>
                  <a:cubicBezTo>
                    <a:pt x="1438" y="1484"/>
                    <a:pt x="1210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2" name="Google Shape;5492;p63"/>
            <p:cNvSpPr/>
            <p:nvPr/>
          </p:nvSpPr>
          <p:spPr>
            <a:xfrm>
              <a:off x="8199204" y="3105381"/>
              <a:ext cx="24176" cy="15274"/>
            </a:xfrm>
            <a:custGeom>
              <a:avLst/>
              <a:gdLst/>
              <a:ahLst/>
              <a:cxnLst/>
              <a:rect l="l" t="t" r="r" b="b"/>
              <a:pathLst>
                <a:path w="1348" h="1567" extrusionOk="0">
                  <a:moveTo>
                    <a:pt x="1142" y="0"/>
                  </a:moveTo>
                  <a:lnTo>
                    <a:pt x="1" y="342"/>
                  </a:lnTo>
                  <a:cubicBezTo>
                    <a:pt x="1" y="342"/>
                    <a:pt x="92" y="1370"/>
                    <a:pt x="321" y="1484"/>
                  </a:cubicBezTo>
                  <a:cubicBezTo>
                    <a:pt x="416" y="1541"/>
                    <a:pt x="564" y="1566"/>
                    <a:pt x="717" y="1566"/>
                  </a:cubicBezTo>
                  <a:cubicBezTo>
                    <a:pt x="928" y="1566"/>
                    <a:pt x="1150" y="1518"/>
                    <a:pt x="1256" y="1438"/>
                  </a:cubicBezTo>
                  <a:cubicBezTo>
                    <a:pt x="1348" y="1370"/>
                    <a:pt x="1142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3" name="Google Shape;5493;p63"/>
            <p:cNvSpPr/>
            <p:nvPr/>
          </p:nvSpPr>
          <p:spPr>
            <a:xfrm>
              <a:off x="7984677" y="3243327"/>
              <a:ext cx="380742" cy="417168"/>
            </a:xfrm>
            <a:custGeom>
              <a:avLst/>
              <a:gdLst/>
              <a:ahLst/>
              <a:cxnLst/>
              <a:rect l="l" t="t" r="r" b="b"/>
              <a:pathLst>
                <a:path w="21229" h="23260" extrusionOk="0">
                  <a:moveTo>
                    <a:pt x="6209" y="0"/>
                  </a:moveTo>
                  <a:cubicBezTo>
                    <a:pt x="6209" y="0"/>
                    <a:pt x="7305" y="4817"/>
                    <a:pt x="6004" y="8537"/>
                  </a:cubicBezTo>
                  <a:cubicBezTo>
                    <a:pt x="4703" y="12235"/>
                    <a:pt x="1005" y="16686"/>
                    <a:pt x="1005" y="16686"/>
                  </a:cubicBezTo>
                  <a:cubicBezTo>
                    <a:pt x="1005" y="16686"/>
                    <a:pt x="571" y="17941"/>
                    <a:pt x="137" y="20794"/>
                  </a:cubicBezTo>
                  <a:cubicBezTo>
                    <a:pt x="1" y="21639"/>
                    <a:pt x="46" y="22483"/>
                    <a:pt x="229" y="23259"/>
                  </a:cubicBezTo>
                  <a:lnTo>
                    <a:pt x="21228" y="23259"/>
                  </a:lnTo>
                  <a:lnTo>
                    <a:pt x="21023" y="13559"/>
                  </a:lnTo>
                  <a:cubicBezTo>
                    <a:pt x="21023" y="13559"/>
                    <a:pt x="20863" y="5068"/>
                    <a:pt x="18649" y="1644"/>
                  </a:cubicBezTo>
                  <a:cubicBezTo>
                    <a:pt x="18649" y="1644"/>
                    <a:pt x="17622" y="1324"/>
                    <a:pt x="16914" y="1324"/>
                  </a:cubicBezTo>
                  <a:cubicBezTo>
                    <a:pt x="16914" y="1324"/>
                    <a:pt x="17941" y="5570"/>
                    <a:pt x="17530" y="7510"/>
                  </a:cubicBezTo>
                  <a:cubicBezTo>
                    <a:pt x="17530" y="7510"/>
                    <a:pt x="10274" y="7075"/>
                    <a:pt x="9072" y="7075"/>
                  </a:cubicBezTo>
                  <a:cubicBezTo>
                    <a:pt x="9042" y="7075"/>
                    <a:pt x="9016" y="7076"/>
                    <a:pt x="8994" y="7076"/>
                  </a:cubicBezTo>
                  <a:cubicBezTo>
                    <a:pt x="8994" y="7076"/>
                    <a:pt x="9222" y="2283"/>
                    <a:pt x="8172" y="160"/>
                  </a:cubicBezTo>
                  <a:lnTo>
                    <a:pt x="6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4" name="Google Shape;5494;p63"/>
            <p:cNvSpPr/>
            <p:nvPr/>
          </p:nvSpPr>
          <p:spPr>
            <a:xfrm>
              <a:off x="8137183" y="3401773"/>
              <a:ext cx="163567" cy="102373"/>
            </a:xfrm>
            <a:custGeom>
              <a:avLst/>
              <a:gdLst/>
              <a:ahLst/>
              <a:cxnLst/>
              <a:rect l="l" t="t" r="r" b="b"/>
              <a:pathLst>
                <a:path w="9120" h="5708" extrusionOk="0">
                  <a:moveTo>
                    <a:pt x="172" y="1"/>
                  </a:moveTo>
                  <a:lnTo>
                    <a:pt x="172" y="1"/>
                  </a:lnTo>
                  <a:cubicBezTo>
                    <a:pt x="0" y="5546"/>
                    <a:pt x="4442" y="5708"/>
                    <a:pt x="4962" y="5708"/>
                  </a:cubicBezTo>
                  <a:cubicBezTo>
                    <a:pt x="4994" y="5708"/>
                    <a:pt x="5011" y="5707"/>
                    <a:pt x="5011" y="5707"/>
                  </a:cubicBezTo>
                  <a:cubicBezTo>
                    <a:pt x="8937" y="5593"/>
                    <a:pt x="9120" y="526"/>
                    <a:pt x="9120" y="526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5" name="Google Shape;5495;p63"/>
            <p:cNvSpPr/>
            <p:nvPr/>
          </p:nvSpPr>
          <p:spPr>
            <a:xfrm>
              <a:off x="8089899" y="3351798"/>
              <a:ext cx="67561" cy="28714"/>
            </a:xfrm>
            <a:custGeom>
              <a:avLst/>
              <a:gdLst/>
              <a:ahLst/>
              <a:cxnLst/>
              <a:rect l="l" t="t" r="r" b="b"/>
              <a:pathLst>
                <a:path w="3767" h="1601" extrusionOk="0">
                  <a:moveTo>
                    <a:pt x="761" y="1"/>
                  </a:moveTo>
                  <a:cubicBezTo>
                    <a:pt x="366" y="1"/>
                    <a:pt x="23" y="335"/>
                    <a:pt x="23" y="732"/>
                  </a:cubicBezTo>
                  <a:cubicBezTo>
                    <a:pt x="1" y="1166"/>
                    <a:pt x="343" y="1509"/>
                    <a:pt x="754" y="1531"/>
                  </a:cubicBezTo>
                  <a:lnTo>
                    <a:pt x="2968" y="1600"/>
                  </a:lnTo>
                  <a:cubicBezTo>
                    <a:pt x="2982" y="1601"/>
                    <a:pt x="2995" y="1601"/>
                    <a:pt x="3009" y="1601"/>
                  </a:cubicBezTo>
                  <a:cubicBezTo>
                    <a:pt x="3423" y="1601"/>
                    <a:pt x="3745" y="1267"/>
                    <a:pt x="3767" y="869"/>
                  </a:cubicBezTo>
                  <a:cubicBezTo>
                    <a:pt x="3767" y="436"/>
                    <a:pt x="3447" y="93"/>
                    <a:pt x="3014" y="71"/>
                  </a:cubicBezTo>
                  <a:lnTo>
                    <a:pt x="799" y="2"/>
                  </a:lnTo>
                  <a:cubicBezTo>
                    <a:pt x="786" y="1"/>
                    <a:pt x="774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6" name="Google Shape;5496;p63"/>
            <p:cNvSpPr/>
            <p:nvPr/>
          </p:nvSpPr>
          <p:spPr>
            <a:xfrm>
              <a:off x="8293385" y="3355905"/>
              <a:ext cx="67561" cy="28696"/>
            </a:xfrm>
            <a:custGeom>
              <a:avLst/>
              <a:gdLst/>
              <a:ahLst/>
              <a:cxnLst/>
              <a:rect l="l" t="t" r="r" b="b"/>
              <a:pathLst>
                <a:path w="3767" h="1600" extrusionOk="0">
                  <a:moveTo>
                    <a:pt x="761" y="0"/>
                  </a:moveTo>
                  <a:cubicBezTo>
                    <a:pt x="366" y="0"/>
                    <a:pt x="24" y="334"/>
                    <a:pt x="24" y="732"/>
                  </a:cubicBezTo>
                  <a:cubicBezTo>
                    <a:pt x="1" y="1165"/>
                    <a:pt x="320" y="1508"/>
                    <a:pt x="754" y="1531"/>
                  </a:cubicBezTo>
                  <a:lnTo>
                    <a:pt x="2968" y="1599"/>
                  </a:lnTo>
                  <a:cubicBezTo>
                    <a:pt x="3402" y="1599"/>
                    <a:pt x="3744" y="1280"/>
                    <a:pt x="3767" y="869"/>
                  </a:cubicBezTo>
                  <a:cubicBezTo>
                    <a:pt x="3767" y="435"/>
                    <a:pt x="3447" y="93"/>
                    <a:pt x="3014" y="70"/>
                  </a:cubicBezTo>
                  <a:lnTo>
                    <a:pt x="800" y="1"/>
                  </a:lnTo>
                  <a:cubicBezTo>
                    <a:pt x="787" y="1"/>
                    <a:pt x="774" y="0"/>
                    <a:pt x="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7" name="Google Shape;5497;p63"/>
            <p:cNvSpPr/>
            <p:nvPr/>
          </p:nvSpPr>
          <p:spPr>
            <a:xfrm>
              <a:off x="7936765" y="2747899"/>
              <a:ext cx="291910" cy="203473"/>
            </a:xfrm>
            <a:custGeom>
              <a:avLst/>
              <a:gdLst/>
              <a:ahLst/>
              <a:cxnLst/>
              <a:rect l="l" t="t" r="r" b="b"/>
              <a:pathLst>
                <a:path w="16276" h="11345" fill="none" extrusionOk="0">
                  <a:moveTo>
                    <a:pt x="1" y="10751"/>
                  </a:moveTo>
                  <a:cubicBezTo>
                    <a:pt x="2557" y="11345"/>
                    <a:pt x="5182" y="10158"/>
                    <a:pt x="7465" y="8834"/>
                  </a:cubicBezTo>
                  <a:cubicBezTo>
                    <a:pt x="11140" y="6711"/>
                    <a:pt x="14723" y="3950"/>
                    <a:pt x="16275" y="1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8" name="Google Shape;5498;p63"/>
            <p:cNvSpPr/>
            <p:nvPr/>
          </p:nvSpPr>
          <p:spPr>
            <a:xfrm>
              <a:off x="8197580" y="2766321"/>
              <a:ext cx="298456" cy="240329"/>
            </a:xfrm>
            <a:custGeom>
              <a:avLst/>
              <a:gdLst/>
              <a:ahLst/>
              <a:cxnLst/>
              <a:rect l="l" t="t" r="r" b="b"/>
              <a:pathLst>
                <a:path w="16641" h="13400" fill="none" extrusionOk="0">
                  <a:moveTo>
                    <a:pt x="1" y="1"/>
                  </a:moveTo>
                  <a:cubicBezTo>
                    <a:pt x="2055" y="3060"/>
                    <a:pt x="4132" y="6164"/>
                    <a:pt x="6848" y="8675"/>
                  </a:cubicBezTo>
                  <a:cubicBezTo>
                    <a:pt x="9542" y="11208"/>
                    <a:pt x="12965" y="13148"/>
                    <a:pt x="16640" y="1339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9" name="Google Shape;5499;p63"/>
            <p:cNvSpPr/>
            <p:nvPr/>
          </p:nvSpPr>
          <p:spPr>
            <a:xfrm>
              <a:off x="6988522" y="2950580"/>
              <a:ext cx="370286" cy="505588"/>
            </a:xfrm>
            <a:custGeom>
              <a:avLst/>
              <a:gdLst/>
              <a:ahLst/>
              <a:cxnLst/>
              <a:rect l="l" t="t" r="r" b="b"/>
              <a:pathLst>
                <a:path w="20646" h="28190" extrusionOk="0">
                  <a:moveTo>
                    <a:pt x="20589" y="19744"/>
                  </a:moveTo>
                  <a:lnTo>
                    <a:pt x="20584" y="19753"/>
                  </a:lnTo>
                  <a:lnTo>
                    <a:pt x="20584" y="19753"/>
                  </a:lnTo>
                  <a:lnTo>
                    <a:pt x="20612" y="19767"/>
                  </a:lnTo>
                  <a:cubicBezTo>
                    <a:pt x="20612" y="19767"/>
                    <a:pt x="20624" y="19773"/>
                    <a:pt x="20632" y="19779"/>
                  </a:cubicBezTo>
                  <a:lnTo>
                    <a:pt x="20632" y="19779"/>
                  </a:lnTo>
                  <a:cubicBezTo>
                    <a:pt x="20626" y="19766"/>
                    <a:pt x="20607" y="19762"/>
                    <a:pt x="20589" y="19744"/>
                  </a:cubicBezTo>
                  <a:close/>
                  <a:moveTo>
                    <a:pt x="20632" y="19779"/>
                  </a:moveTo>
                  <a:cubicBezTo>
                    <a:pt x="20634" y="19782"/>
                    <a:pt x="20635" y="19785"/>
                    <a:pt x="20635" y="19790"/>
                  </a:cubicBezTo>
                  <a:cubicBezTo>
                    <a:pt x="20646" y="19790"/>
                    <a:pt x="20640" y="19784"/>
                    <a:pt x="20632" y="19779"/>
                  </a:cubicBezTo>
                  <a:close/>
                  <a:moveTo>
                    <a:pt x="6802" y="0"/>
                  </a:moveTo>
                  <a:lnTo>
                    <a:pt x="1" y="2169"/>
                  </a:lnTo>
                  <a:lnTo>
                    <a:pt x="1073" y="5684"/>
                  </a:lnTo>
                  <a:lnTo>
                    <a:pt x="1690" y="7419"/>
                  </a:lnTo>
                  <a:lnTo>
                    <a:pt x="1986" y="8286"/>
                  </a:lnTo>
                  <a:lnTo>
                    <a:pt x="2146" y="8720"/>
                  </a:lnTo>
                  <a:lnTo>
                    <a:pt x="2306" y="9130"/>
                  </a:lnTo>
                  <a:lnTo>
                    <a:pt x="3013" y="10842"/>
                  </a:lnTo>
                  <a:cubicBezTo>
                    <a:pt x="3150" y="11139"/>
                    <a:pt x="3265" y="11436"/>
                    <a:pt x="3379" y="11710"/>
                  </a:cubicBezTo>
                  <a:lnTo>
                    <a:pt x="3790" y="12554"/>
                  </a:lnTo>
                  <a:lnTo>
                    <a:pt x="4588" y="14243"/>
                  </a:lnTo>
                  <a:lnTo>
                    <a:pt x="5479" y="15910"/>
                  </a:lnTo>
                  <a:cubicBezTo>
                    <a:pt x="6711" y="18101"/>
                    <a:pt x="8081" y="20269"/>
                    <a:pt x="9724" y="22323"/>
                  </a:cubicBezTo>
                  <a:cubicBezTo>
                    <a:pt x="10546" y="23328"/>
                    <a:pt x="11413" y="24332"/>
                    <a:pt x="12395" y="25291"/>
                  </a:cubicBezTo>
                  <a:cubicBezTo>
                    <a:pt x="12874" y="25770"/>
                    <a:pt x="13399" y="26227"/>
                    <a:pt x="13947" y="26706"/>
                  </a:cubicBezTo>
                  <a:lnTo>
                    <a:pt x="14358" y="27048"/>
                  </a:lnTo>
                  <a:cubicBezTo>
                    <a:pt x="14517" y="27162"/>
                    <a:pt x="14654" y="27276"/>
                    <a:pt x="14814" y="27391"/>
                  </a:cubicBezTo>
                  <a:cubicBezTo>
                    <a:pt x="14974" y="27528"/>
                    <a:pt x="15111" y="27619"/>
                    <a:pt x="15293" y="27756"/>
                  </a:cubicBezTo>
                  <a:lnTo>
                    <a:pt x="15567" y="27938"/>
                  </a:lnTo>
                  <a:lnTo>
                    <a:pt x="15727" y="28030"/>
                  </a:lnTo>
                  <a:lnTo>
                    <a:pt x="15955" y="28189"/>
                  </a:lnTo>
                  <a:lnTo>
                    <a:pt x="20584" y="19753"/>
                  </a:lnTo>
                  <a:lnTo>
                    <a:pt x="20584" y="19753"/>
                  </a:lnTo>
                  <a:lnTo>
                    <a:pt x="20520" y="19721"/>
                  </a:lnTo>
                  <a:lnTo>
                    <a:pt x="20292" y="19584"/>
                  </a:lnTo>
                  <a:cubicBezTo>
                    <a:pt x="20132" y="19493"/>
                    <a:pt x="19950" y="19356"/>
                    <a:pt x="19767" y="19242"/>
                  </a:cubicBezTo>
                  <a:cubicBezTo>
                    <a:pt x="19402" y="18991"/>
                    <a:pt x="19037" y="18717"/>
                    <a:pt x="18672" y="18397"/>
                  </a:cubicBezTo>
                  <a:cubicBezTo>
                    <a:pt x="17918" y="17804"/>
                    <a:pt x="17211" y="17119"/>
                    <a:pt x="16503" y="16412"/>
                  </a:cubicBezTo>
                  <a:cubicBezTo>
                    <a:pt x="15111" y="14951"/>
                    <a:pt x="13833" y="13307"/>
                    <a:pt x="12646" y="11573"/>
                  </a:cubicBezTo>
                  <a:lnTo>
                    <a:pt x="11756" y="10226"/>
                  </a:lnTo>
                  <a:lnTo>
                    <a:pt x="10934" y="8857"/>
                  </a:lnTo>
                  <a:lnTo>
                    <a:pt x="10546" y="8172"/>
                  </a:lnTo>
                  <a:cubicBezTo>
                    <a:pt x="10409" y="7921"/>
                    <a:pt x="10295" y="7692"/>
                    <a:pt x="10158" y="7441"/>
                  </a:cubicBezTo>
                  <a:lnTo>
                    <a:pt x="9405" y="6003"/>
                  </a:lnTo>
                  <a:lnTo>
                    <a:pt x="9222" y="5638"/>
                  </a:lnTo>
                  <a:lnTo>
                    <a:pt x="9039" y="5273"/>
                  </a:lnTo>
                  <a:lnTo>
                    <a:pt x="8720" y="4543"/>
                  </a:lnTo>
                  <a:lnTo>
                    <a:pt x="8035" y="3059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0" name="Google Shape;5500;p63"/>
            <p:cNvSpPr/>
            <p:nvPr/>
          </p:nvSpPr>
          <p:spPr>
            <a:xfrm>
              <a:off x="6950128" y="2801491"/>
              <a:ext cx="165827" cy="190111"/>
            </a:xfrm>
            <a:custGeom>
              <a:avLst/>
              <a:gdLst/>
              <a:ahLst/>
              <a:cxnLst/>
              <a:rect l="l" t="t" r="r" b="b"/>
              <a:pathLst>
                <a:path w="9246" h="10600" extrusionOk="0">
                  <a:moveTo>
                    <a:pt x="3294" y="1"/>
                  </a:moveTo>
                  <a:cubicBezTo>
                    <a:pt x="3269" y="1"/>
                    <a:pt x="3244" y="3"/>
                    <a:pt x="3219" y="9"/>
                  </a:cubicBezTo>
                  <a:cubicBezTo>
                    <a:pt x="2518" y="167"/>
                    <a:pt x="3699" y="4894"/>
                    <a:pt x="3721" y="4983"/>
                  </a:cubicBezTo>
                  <a:lnTo>
                    <a:pt x="3721" y="4983"/>
                  </a:lnTo>
                  <a:cubicBezTo>
                    <a:pt x="3701" y="4902"/>
                    <a:pt x="2716" y="996"/>
                    <a:pt x="1937" y="996"/>
                  </a:cubicBezTo>
                  <a:cubicBezTo>
                    <a:pt x="1907" y="996"/>
                    <a:pt x="1878" y="1002"/>
                    <a:pt x="1850" y="1013"/>
                  </a:cubicBezTo>
                  <a:cubicBezTo>
                    <a:pt x="1056" y="1331"/>
                    <a:pt x="2291" y="5437"/>
                    <a:pt x="2306" y="5486"/>
                  </a:cubicBezTo>
                  <a:lnTo>
                    <a:pt x="2306" y="5486"/>
                  </a:lnTo>
                  <a:cubicBezTo>
                    <a:pt x="2293" y="5444"/>
                    <a:pt x="1348" y="2323"/>
                    <a:pt x="689" y="2323"/>
                  </a:cubicBezTo>
                  <a:cubicBezTo>
                    <a:pt x="649" y="2323"/>
                    <a:pt x="609" y="2335"/>
                    <a:pt x="571" y="2360"/>
                  </a:cubicBezTo>
                  <a:cubicBezTo>
                    <a:pt x="1" y="2725"/>
                    <a:pt x="845" y="5464"/>
                    <a:pt x="1074" y="6194"/>
                  </a:cubicBezTo>
                  <a:cubicBezTo>
                    <a:pt x="1119" y="6331"/>
                    <a:pt x="2261" y="10600"/>
                    <a:pt x="2261" y="10600"/>
                  </a:cubicBezTo>
                  <a:lnTo>
                    <a:pt x="9040" y="8431"/>
                  </a:lnTo>
                  <a:cubicBezTo>
                    <a:pt x="9040" y="6514"/>
                    <a:pt x="9245" y="2771"/>
                    <a:pt x="8789" y="2268"/>
                  </a:cubicBezTo>
                  <a:cubicBezTo>
                    <a:pt x="8756" y="2233"/>
                    <a:pt x="8721" y="2216"/>
                    <a:pt x="8685" y="2216"/>
                  </a:cubicBezTo>
                  <a:cubicBezTo>
                    <a:pt x="8192" y="2216"/>
                    <a:pt x="7419" y="5327"/>
                    <a:pt x="7419" y="5327"/>
                  </a:cubicBezTo>
                  <a:cubicBezTo>
                    <a:pt x="7419" y="5327"/>
                    <a:pt x="5838" y="265"/>
                    <a:pt x="5053" y="265"/>
                  </a:cubicBezTo>
                  <a:cubicBezTo>
                    <a:pt x="5027" y="265"/>
                    <a:pt x="5001" y="271"/>
                    <a:pt x="4977" y="283"/>
                  </a:cubicBezTo>
                  <a:cubicBezTo>
                    <a:pt x="4450" y="563"/>
                    <a:pt x="4707" y="2659"/>
                    <a:pt x="4891" y="3806"/>
                  </a:cubicBezTo>
                  <a:lnTo>
                    <a:pt x="4891" y="3806"/>
                  </a:lnTo>
                  <a:cubicBezTo>
                    <a:pt x="4643" y="2516"/>
                    <a:pt x="4061" y="1"/>
                    <a:pt x="3294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1" name="Google Shape;5501;p63"/>
            <p:cNvSpPr/>
            <p:nvPr/>
          </p:nvSpPr>
          <p:spPr>
            <a:xfrm>
              <a:off x="6985753" y="2891970"/>
              <a:ext cx="91307" cy="27189"/>
            </a:xfrm>
            <a:custGeom>
              <a:avLst/>
              <a:gdLst/>
              <a:ahLst/>
              <a:cxnLst/>
              <a:rect l="l" t="t" r="r" b="b"/>
              <a:pathLst>
                <a:path w="5091" h="1516" extrusionOk="0">
                  <a:moveTo>
                    <a:pt x="3754" y="1"/>
                  </a:moveTo>
                  <a:cubicBezTo>
                    <a:pt x="3286" y="1"/>
                    <a:pt x="2818" y="64"/>
                    <a:pt x="2374" y="169"/>
                  </a:cubicBezTo>
                  <a:cubicBezTo>
                    <a:pt x="1484" y="420"/>
                    <a:pt x="640" y="831"/>
                    <a:pt x="1" y="1493"/>
                  </a:cubicBezTo>
                  <a:cubicBezTo>
                    <a:pt x="1" y="1493"/>
                    <a:pt x="1" y="1493"/>
                    <a:pt x="1" y="1516"/>
                  </a:cubicBezTo>
                  <a:lnTo>
                    <a:pt x="23" y="1516"/>
                  </a:lnTo>
                  <a:cubicBezTo>
                    <a:pt x="754" y="1036"/>
                    <a:pt x="1576" y="671"/>
                    <a:pt x="2443" y="466"/>
                  </a:cubicBezTo>
                  <a:cubicBezTo>
                    <a:pt x="3104" y="287"/>
                    <a:pt x="3792" y="192"/>
                    <a:pt x="4487" y="192"/>
                  </a:cubicBezTo>
                  <a:cubicBezTo>
                    <a:pt x="4680" y="192"/>
                    <a:pt x="4874" y="200"/>
                    <a:pt x="5068" y="215"/>
                  </a:cubicBezTo>
                  <a:lnTo>
                    <a:pt x="5091" y="215"/>
                  </a:lnTo>
                  <a:cubicBezTo>
                    <a:pt x="5091" y="192"/>
                    <a:pt x="5091" y="192"/>
                    <a:pt x="5068" y="192"/>
                  </a:cubicBezTo>
                  <a:cubicBezTo>
                    <a:pt x="4644" y="58"/>
                    <a:pt x="4199" y="1"/>
                    <a:pt x="3754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2" name="Google Shape;5502;p63"/>
            <p:cNvSpPr/>
            <p:nvPr/>
          </p:nvSpPr>
          <p:spPr>
            <a:xfrm>
              <a:off x="7140831" y="3223595"/>
              <a:ext cx="205123" cy="269940"/>
            </a:xfrm>
            <a:custGeom>
              <a:avLst/>
              <a:gdLst/>
              <a:ahLst/>
              <a:cxnLst/>
              <a:rect l="l" t="t" r="r" b="b"/>
              <a:pathLst>
                <a:path w="11437" h="15051" extrusionOk="0">
                  <a:moveTo>
                    <a:pt x="7958" y="0"/>
                  </a:moveTo>
                  <a:cubicBezTo>
                    <a:pt x="7907" y="0"/>
                    <a:pt x="7864" y="16"/>
                    <a:pt x="7830" y="50"/>
                  </a:cubicBezTo>
                  <a:cubicBezTo>
                    <a:pt x="3904" y="3976"/>
                    <a:pt x="1" y="8153"/>
                    <a:pt x="1" y="8153"/>
                  </a:cubicBezTo>
                  <a:cubicBezTo>
                    <a:pt x="1" y="8153"/>
                    <a:pt x="5740" y="15050"/>
                    <a:pt x="8852" y="15050"/>
                  </a:cubicBezTo>
                  <a:cubicBezTo>
                    <a:pt x="8892" y="15050"/>
                    <a:pt x="8932" y="15049"/>
                    <a:pt x="8971" y="15047"/>
                  </a:cubicBezTo>
                  <a:lnTo>
                    <a:pt x="11436" y="1739"/>
                  </a:lnTo>
                  <a:lnTo>
                    <a:pt x="11436" y="1739"/>
                  </a:lnTo>
                  <a:cubicBezTo>
                    <a:pt x="11383" y="1745"/>
                    <a:pt x="11330" y="1748"/>
                    <a:pt x="11276" y="1748"/>
                  </a:cubicBezTo>
                  <a:cubicBezTo>
                    <a:pt x="9903" y="1748"/>
                    <a:pt x="8494" y="0"/>
                    <a:pt x="7958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3" name="Google Shape;5503;p63"/>
            <p:cNvSpPr/>
            <p:nvPr/>
          </p:nvSpPr>
          <p:spPr>
            <a:xfrm>
              <a:off x="7131826" y="3217945"/>
              <a:ext cx="158850" cy="160231"/>
            </a:xfrm>
            <a:custGeom>
              <a:avLst/>
              <a:gdLst/>
              <a:ahLst/>
              <a:cxnLst/>
              <a:rect l="l" t="t" r="r" b="b"/>
              <a:pathLst>
                <a:path w="8857" h="8934" extrusionOk="0">
                  <a:moveTo>
                    <a:pt x="7646" y="1"/>
                  </a:moveTo>
                  <a:cubicBezTo>
                    <a:pt x="7485" y="1"/>
                    <a:pt x="7335" y="91"/>
                    <a:pt x="7282" y="251"/>
                  </a:cubicBezTo>
                  <a:cubicBezTo>
                    <a:pt x="6209" y="2808"/>
                    <a:pt x="1005" y="7030"/>
                    <a:pt x="229" y="7601"/>
                  </a:cubicBezTo>
                  <a:cubicBezTo>
                    <a:pt x="46" y="7738"/>
                    <a:pt x="0" y="7966"/>
                    <a:pt x="137" y="8149"/>
                  </a:cubicBezTo>
                  <a:cubicBezTo>
                    <a:pt x="137" y="8149"/>
                    <a:pt x="522" y="8933"/>
                    <a:pt x="955" y="8933"/>
                  </a:cubicBezTo>
                  <a:cubicBezTo>
                    <a:pt x="1039" y="8933"/>
                    <a:pt x="1125" y="8904"/>
                    <a:pt x="1210" y="8834"/>
                  </a:cubicBezTo>
                  <a:cubicBezTo>
                    <a:pt x="2077" y="8149"/>
                    <a:pt x="7556" y="3789"/>
                    <a:pt x="8765" y="799"/>
                  </a:cubicBezTo>
                  <a:cubicBezTo>
                    <a:pt x="8857" y="594"/>
                    <a:pt x="8742" y="365"/>
                    <a:pt x="8514" y="274"/>
                  </a:cubicBezTo>
                  <a:lnTo>
                    <a:pt x="7784" y="23"/>
                  </a:lnTo>
                  <a:cubicBezTo>
                    <a:pt x="7738" y="8"/>
                    <a:pt x="7692" y="1"/>
                    <a:pt x="7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4" name="Google Shape;5504;p63"/>
            <p:cNvSpPr/>
            <p:nvPr/>
          </p:nvSpPr>
          <p:spPr>
            <a:xfrm>
              <a:off x="7296818" y="3215075"/>
              <a:ext cx="490451" cy="566997"/>
            </a:xfrm>
            <a:custGeom>
              <a:avLst/>
              <a:gdLst/>
              <a:ahLst/>
              <a:cxnLst/>
              <a:rect l="l" t="t" r="r" b="b"/>
              <a:pathLst>
                <a:path w="27346" h="31614" extrusionOk="0">
                  <a:moveTo>
                    <a:pt x="5867" y="0"/>
                  </a:moveTo>
                  <a:cubicBezTo>
                    <a:pt x="3836" y="0"/>
                    <a:pt x="2055" y="1598"/>
                    <a:pt x="1918" y="3607"/>
                  </a:cubicBezTo>
                  <a:lnTo>
                    <a:pt x="206" y="26638"/>
                  </a:lnTo>
                  <a:cubicBezTo>
                    <a:pt x="1" y="29354"/>
                    <a:pt x="1827" y="31613"/>
                    <a:pt x="4292" y="31613"/>
                  </a:cubicBezTo>
                  <a:lnTo>
                    <a:pt x="23077" y="31613"/>
                  </a:lnTo>
                  <a:cubicBezTo>
                    <a:pt x="25520" y="31613"/>
                    <a:pt x="27346" y="29354"/>
                    <a:pt x="27140" y="26638"/>
                  </a:cubicBezTo>
                  <a:lnTo>
                    <a:pt x="25451" y="3607"/>
                  </a:lnTo>
                  <a:cubicBezTo>
                    <a:pt x="25291" y="1598"/>
                    <a:pt x="23511" y="0"/>
                    <a:pt x="2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5" name="Google Shape;5505;p63"/>
            <p:cNvSpPr/>
            <p:nvPr/>
          </p:nvSpPr>
          <p:spPr>
            <a:xfrm>
              <a:off x="7310755" y="3231040"/>
              <a:ext cx="463010" cy="535073"/>
            </a:xfrm>
            <a:custGeom>
              <a:avLst/>
              <a:gdLst/>
              <a:ahLst/>
              <a:cxnLst/>
              <a:rect l="l" t="t" r="r" b="b"/>
              <a:pathLst>
                <a:path w="25816" h="29834" extrusionOk="0">
                  <a:moveTo>
                    <a:pt x="5547" y="1"/>
                  </a:moveTo>
                  <a:cubicBezTo>
                    <a:pt x="3606" y="1"/>
                    <a:pt x="1940" y="1507"/>
                    <a:pt x="1803" y="3402"/>
                  </a:cubicBezTo>
                  <a:lnTo>
                    <a:pt x="183" y="25154"/>
                  </a:lnTo>
                  <a:cubicBezTo>
                    <a:pt x="0" y="27710"/>
                    <a:pt x="1712" y="29833"/>
                    <a:pt x="4040" y="29833"/>
                  </a:cubicBezTo>
                  <a:lnTo>
                    <a:pt x="21775" y="29833"/>
                  </a:lnTo>
                  <a:cubicBezTo>
                    <a:pt x="24081" y="29833"/>
                    <a:pt x="25815" y="27710"/>
                    <a:pt x="25633" y="25154"/>
                  </a:cubicBezTo>
                  <a:lnTo>
                    <a:pt x="24012" y="3402"/>
                  </a:lnTo>
                  <a:cubicBezTo>
                    <a:pt x="23875" y="1507"/>
                    <a:pt x="22186" y="1"/>
                    <a:pt x="20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6" name="Google Shape;5506;p63"/>
            <p:cNvSpPr/>
            <p:nvPr/>
          </p:nvSpPr>
          <p:spPr>
            <a:xfrm>
              <a:off x="7659178" y="3402544"/>
              <a:ext cx="196101" cy="244059"/>
            </a:xfrm>
            <a:custGeom>
              <a:avLst/>
              <a:gdLst/>
              <a:ahLst/>
              <a:cxnLst/>
              <a:rect l="l" t="t" r="r" b="b"/>
              <a:pathLst>
                <a:path w="10934" h="13608" extrusionOk="0">
                  <a:moveTo>
                    <a:pt x="3402" y="0"/>
                  </a:moveTo>
                  <a:cubicBezTo>
                    <a:pt x="2923" y="0"/>
                    <a:pt x="2437" y="118"/>
                    <a:pt x="1986" y="369"/>
                  </a:cubicBezTo>
                  <a:cubicBezTo>
                    <a:pt x="548" y="1145"/>
                    <a:pt x="0" y="2948"/>
                    <a:pt x="776" y="4386"/>
                  </a:cubicBezTo>
                  <a:lnTo>
                    <a:pt x="4931" y="12055"/>
                  </a:lnTo>
                  <a:cubicBezTo>
                    <a:pt x="5456" y="13037"/>
                    <a:pt x="6483" y="13607"/>
                    <a:pt x="7533" y="13607"/>
                  </a:cubicBezTo>
                  <a:cubicBezTo>
                    <a:pt x="8012" y="13607"/>
                    <a:pt x="8491" y="13493"/>
                    <a:pt x="8948" y="13242"/>
                  </a:cubicBezTo>
                  <a:cubicBezTo>
                    <a:pt x="10386" y="12466"/>
                    <a:pt x="10934" y="10663"/>
                    <a:pt x="10158" y="9225"/>
                  </a:cubicBezTo>
                  <a:lnTo>
                    <a:pt x="6003" y="1556"/>
                  </a:lnTo>
                  <a:cubicBezTo>
                    <a:pt x="5470" y="568"/>
                    <a:pt x="4453" y="0"/>
                    <a:pt x="340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7" name="Google Shape;5507;p63"/>
            <p:cNvSpPr/>
            <p:nvPr/>
          </p:nvSpPr>
          <p:spPr>
            <a:xfrm>
              <a:off x="7300100" y="3671595"/>
              <a:ext cx="438869" cy="561401"/>
            </a:xfrm>
            <a:custGeom>
              <a:avLst/>
              <a:gdLst/>
              <a:ahLst/>
              <a:cxnLst/>
              <a:rect l="l" t="t" r="r" b="b"/>
              <a:pathLst>
                <a:path w="24470" h="31302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366" y="21114"/>
                    <a:pt x="1758" y="29879"/>
                  </a:cubicBezTo>
                  <a:cubicBezTo>
                    <a:pt x="1758" y="29879"/>
                    <a:pt x="3513" y="31302"/>
                    <a:pt x="6031" y="31302"/>
                  </a:cubicBezTo>
                  <a:cubicBezTo>
                    <a:pt x="7007" y="31302"/>
                    <a:pt x="8097" y="31088"/>
                    <a:pt x="9245" y="30495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5590" y="30495"/>
                  </a:lnTo>
                  <a:cubicBezTo>
                    <a:pt x="16744" y="31088"/>
                    <a:pt x="17839" y="31302"/>
                    <a:pt x="18818" y="31302"/>
                  </a:cubicBezTo>
                  <a:cubicBezTo>
                    <a:pt x="21345" y="31302"/>
                    <a:pt x="23100" y="29879"/>
                    <a:pt x="23100" y="29879"/>
                  </a:cubicBezTo>
                  <a:cubicBezTo>
                    <a:pt x="24469" y="21114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8" name="Google Shape;5508;p63"/>
            <p:cNvSpPr/>
            <p:nvPr/>
          </p:nvSpPr>
          <p:spPr>
            <a:xfrm>
              <a:off x="7300100" y="3671595"/>
              <a:ext cx="421257" cy="404076"/>
            </a:xfrm>
            <a:custGeom>
              <a:avLst/>
              <a:gdLst/>
              <a:ahLst/>
              <a:cxnLst/>
              <a:rect l="l" t="t" r="r" b="b"/>
              <a:pathLst>
                <a:path w="23488" h="22530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206" y="11961"/>
                    <a:pt x="914" y="21616"/>
                  </a:cubicBezTo>
                  <a:cubicBezTo>
                    <a:pt x="2854" y="22027"/>
                    <a:pt x="5775" y="22461"/>
                    <a:pt x="9450" y="22529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4175" y="22392"/>
                  </a:lnTo>
                  <a:cubicBezTo>
                    <a:pt x="17005" y="22210"/>
                    <a:pt x="20133" y="21776"/>
                    <a:pt x="23488" y="21000"/>
                  </a:cubicBezTo>
                  <a:cubicBezTo>
                    <a:pt x="23282" y="11459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9" name="Google Shape;5509;p63"/>
            <p:cNvSpPr/>
            <p:nvPr/>
          </p:nvSpPr>
          <p:spPr>
            <a:xfrm>
              <a:off x="7290270" y="3678143"/>
              <a:ext cx="436000" cy="356996"/>
            </a:xfrm>
            <a:custGeom>
              <a:avLst/>
              <a:gdLst/>
              <a:ahLst/>
              <a:cxnLst/>
              <a:rect l="l" t="t" r="r" b="b"/>
              <a:pathLst>
                <a:path w="24310" h="19905" extrusionOk="0">
                  <a:moveTo>
                    <a:pt x="549" y="1"/>
                  </a:moveTo>
                  <a:cubicBezTo>
                    <a:pt x="549" y="1"/>
                    <a:pt x="1" y="9496"/>
                    <a:pt x="526" y="18398"/>
                  </a:cubicBezTo>
                  <a:cubicBezTo>
                    <a:pt x="2512" y="19790"/>
                    <a:pt x="7487" y="19608"/>
                    <a:pt x="10523" y="19653"/>
                  </a:cubicBezTo>
                  <a:lnTo>
                    <a:pt x="10295" y="10637"/>
                  </a:lnTo>
                  <a:lnTo>
                    <a:pt x="10295" y="10386"/>
                  </a:lnTo>
                  <a:cubicBezTo>
                    <a:pt x="10828" y="10370"/>
                    <a:pt x="11383" y="10354"/>
                    <a:pt x="11953" y="10354"/>
                  </a:cubicBezTo>
                  <a:cubicBezTo>
                    <a:pt x="12189" y="10354"/>
                    <a:pt x="12428" y="10357"/>
                    <a:pt x="12669" y="10363"/>
                  </a:cubicBezTo>
                  <a:lnTo>
                    <a:pt x="12669" y="10637"/>
                  </a:lnTo>
                  <a:lnTo>
                    <a:pt x="13742" y="19904"/>
                  </a:lnTo>
                  <a:cubicBezTo>
                    <a:pt x="16686" y="19767"/>
                    <a:pt x="21365" y="19608"/>
                    <a:pt x="24310" y="18535"/>
                  </a:cubicBezTo>
                  <a:cubicBezTo>
                    <a:pt x="23899" y="9222"/>
                    <a:pt x="22438" y="1"/>
                    <a:pt x="22438" y="1"/>
                  </a:cubicBezTo>
                  <a:lnTo>
                    <a:pt x="17759" y="937"/>
                  </a:lnTo>
                  <a:lnTo>
                    <a:pt x="4931" y="89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0" name="Google Shape;5510;p63"/>
            <p:cNvSpPr/>
            <p:nvPr/>
          </p:nvSpPr>
          <p:spPr>
            <a:xfrm>
              <a:off x="7413521" y="3859118"/>
              <a:ext cx="167029" cy="6062"/>
            </a:xfrm>
            <a:custGeom>
              <a:avLst/>
              <a:gdLst/>
              <a:ahLst/>
              <a:cxnLst/>
              <a:rect l="l" t="t" r="r" b="b"/>
              <a:pathLst>
                <a:path w="9313" h="338" extrusionOk="0">
                  <a:moveTo>
                    <a:pt x="4657" y="1"/>
                  </a:moveTo>
                  <a:cubicBezTo>
                    <a:pt x="3881" y="23"/>
                    <a:pt x="3104" y="46"/>
                    <a:pt x="2351" y="46"/>
                  </a:cubicBezTo>
                  <a:cubicBezTo>
                    <a:pt x="1575" y="92"/>
                    <a:pt x="822" y="115"/>
                    <a:pt x="46" y="183"/>
                  </a:cubicBezTo>
                  <a:cubicBezTo>
                    <a:pt x="23" y="183"/>
                    <a:pt x="0" y="206"/>
                    <a:pt x="0" y="252"/>
                  </a:cubicBezTo>
                  <a:cubicBezTo>
                    <a:pt x="0" y="274"/>
                    <a:pt x="23" y="320"/>
                    <a:pt x="46" y="320"/>
                  </a:cubicBezTo>
                  <a:cubicBezTo>
                    <a:pt x="434" y="332"/>
                    <a:pt x="822" y="337"/>
                    <a:pt x="1207" y="337"/>
                  </a:cubicBezTo>
                  <a:cubicBezTo>
                    <a:pt x="1592" y="337"/>
                    <a:pt x="1975" y="332"/>
                    <a:pt x="2351" y="320"/>
                  </a:cubicBezTo>
                  <a:lnTo>
                    <a:pt x="4657" y="297"/>
                  </a:lnTo>
                  <a:lnTo>
                    <a:pt x="9244" y="229"/>
                  </a:lnTo>
                  <a:cubicBezTo>
                    <a:pt x="9290" y="229"/>
                    <a:pt x="9313" y="183"/>
                    <a:pt x="9313" y="160"/>
                  </a:cubicBezTo>
                  <a:cubicBezTo>
                    <a:pt x="9313" y="115"/>
                    <a:pt x="9290" y="92"/>
                    <a:pt x="9244" y="92"/>
                  </a:cubicBezTo>
                  <a:cubicBezTo>
                    <a:pt x="7715" y="1"/>
                    <a:pt x="6186" y="1"/>
                    <a:pt x="4657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1" name="Google Shape;5511;p63"/>
            <p:cNvSpPr/>
            <p:nvPr/>
          </p:nvSpPr>
          <p:spPr>
            <a:xfrm>
              <a:off x="7492124" y="3656456"/>
              <a:ext cx="6170" cy="167441"/>
            </a:xfrm>
            <a:custGeom>
              <a:avLst/>
              <a:gdLst/>
              <a:ahLst/>
              <a:cxnLst/>
              <a:rect l="l" t="t" r="r" b="b"/>
              <a:pathLst>
                <a:path w="344" h="9336" extrusionOk="0">
                  <a:moveTo>
                    <a:pt x="183" y="0"/>
                  </a:moveTo>
                  <a:cubicBezTo>
                    <a:pt x="138" y="0"/>
                    <a:pt x="115" y="23"/>
                    <a:pt x="92" y="69"/>
                  </a:cubicBezTo>
                  <a:cubicBezTo>
                    <a:pt x="46" y="822"/>
                    <a:pt x="23" y="1598"/>
                    <a:pt x="23" y="2374"/>
                  </a:cubicBezTo>
                  <a:cubicBezTo>
                    <a:pt x="1" y="3127"/>
                    <a:pt x="1" y="3903"/>
                    <a:pt x="1" y="4656"/>
                  </a:cubicBezTo>
                  <a:cubicBezTo>
                    <a:pt x="23" y="6186"/>
                    <a:pt x="46" y="7738"/>
                    <a:pt x="206" y="9267"/>
                  </a:cubicBezTo>
                  <a:cubicBezTo>
                    <a:pt x="206" y="9290"/>
                    <a:pt x="229" y="9336"/>
                    <a:pt x="275" y="9336"/>
                  </a:cubicBezTo>
                  <a:cubicBezTo>
                    <a:pt x="297" y="9313"/>
                    <a:pt x="343" y="9290"/>
                    <a:pt x="343" y="9244"/>
                  </a:cubicBezTo>
                  <a:cubicBezTo>
                    <a:pt x="297" y="8491"/>
                    <a:pt x="297" y="7715"/>
                    <a:pt x="297" y="6962"/>
                  </a:cubicBezTo>
                  <a:lnTo>
                    <a:pt x="297" y="4656"/>
                  </a:lnTo>
                  <a:lnTo>
                    <a:pt x="297" y="2374"/>
                  </a:lnTo>
                  <a:cubicBezTo>
                    <a:pt x="275" y="1598"/>
                    <a:pt x="275" y="845"/>
                    <a:pt x="229" y="69"/>
                  </a:cubicBezTo>
                  <a:cubicBezTo>
                    <a:pt x="229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2" name="Google Shape;5512;p63"/>
            <p:cNvSpPr/>
            <p:nvPr/>
          </p:nvSpPr>
          <p:spPr>
            <a:xfrm>
              <a:off x="7494994" y="3708852"/>
              <a:ext cx="28678" cy="106283"/>
            </a:xfrm>
            <a:custGeom>
              <a:avLst/>
              <a:gdLst/>
              <a:ahLst/>
              <a:cxnLst/>
              <a:rect l="l" t="t" r="r" b="b"/>
              <a:pathLst>
                <a:path w="1599" h="5926" extrusionOk="0">
                  <a:moveTo>
                    <a:pt x="1416" y="1"/>
                  </a:moveTo>
                  <a:cubicBezTo>
                    <a:pt x="1393" y="1"/>
                    <a:pt x="1347" y="24"/>
                    <a:pt x="1347" y="69"/>
                  </a:cubicBezTo>
                  <a:cubicBezTo>
                    <a:pt x="1324" y="1142"/>
                    <a:pt x="1324" y="2215"/>
                    <a:pt x="1256" y="3265"/>
                  </a:cubicBezTo>
                  <a:cubicBezTo>
                    <a:pt x="1187" y="3813"/>
                    <a:pt x="1165" y="4337"/>
                    <a:pt x="1028" y="4840"/>
                  </a:cubicBezTo>
                  <a:cubicBezTo>
                    <a:pt x="959" y="5091"/>
                    <a:pt x="868" y="5342"/>
                    <a:pt x="731" y="5524"/>
                  </a:cubicBezTo>
                  <a:cubicBezTo>
                    <a:pt x="598" y="5676"/>
                    <a:pt x="419" y="5764"/>
                    <a:pt x="232" y="5764"/>
                  </a:cubicBezTo>
                  <a:cubicBezTo>
                    <a:pt x="193" y="5764"/>
                    <a:pt x="154" y="5760"/>
                    <a:pt x="115" y="5753"/>
                  </a:cubicBezTo>
                  <a:lnTo>
                    <a:pt x="92" y="5753"/>
                  </a:lnTo>
                  <a:cubicBezTo>
                    <a:pt x="85" y="5746"/>
                    <a:pt x="76" y="5743"/>
                    <a:pt x="68" y="5743"/>
                  </a:cubicBezTo>
                  <a:cubicBezTo>
                    <a:pt x="46" y="5743"/>
                    <a:pt x="23" y="5759"/>
                    <a:pt x="23" y="5775"/>
                  </a:cubicBezTo>
                  <a:cubicBezTo>
                    <a:pt x="0" y="5821"/>
                    <a:pt x="23" y="5844"/>
                    <a:pt x="46" y="5867"/>
                  </a:cubicBezTo>
                  <a:cubicBezTo>
                    <a:pt x="134" y="5907"/>
                    <a:pt x="226" y="5926"/>
                    <a:pt x="318" y="5926"/>
                  </a:cubicBezTo>
                  <a:cubicBezTo>
                    <a:pt x="534" y="5926"/>
                    <a:pt x="746" y="5822"/>
                    <a:pt x="891" y="5661"/>
                  </a:cubicBezTo>
                  <a:cubicBezTo>
                    <a:pt x="1096" y="5456"/>
                    <a:pt x="1210" y="5182"/>
                    <a:pt x="1301" y="4908"/>
                  </a:cubicBezTo>
                  <a:cubicBezTo>
                    <a:pt x="1461" y="4383"/>
                    <a:pt x="1507" y="3835"/>
                    <a:pt x="1530" y="3288"/>
                  </a:cubicBezTo>
                  <a:cubicBezTo>
                    <a:pt x="1598" y="2215"/>
                    <a:pt x="1575" y="1142"/>
                    <a:pt x="1484" y="46"/>
                  </a:cubicBezTo>
                  <a:cubicBezTo>
                    <a:pt x="1484" y="24"/>
                    <a:pt x="1461" y="1"/>
                    <a:pt x="1416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3" name="Google Shape;5513;p63"/>
            <p:cNvSpPr/>
            <p:nvPr/>
          </p:nvSpPr>
          <p:spPr>
            <a:xfrm>
              <a:off x="7306235" y="3697390"/>
              <a:ext cx="50379" cy="84097"/>
            </a:xfrm>
            <a:custGeom>
              <a:avLst/>
              <a:gdLst/>
              <a:ahLst/>
              <a:cxnLst/>
              <a:rect l="l" t="t" r="r" b="b"/>
              <a:pathLst>
                <a:path w="2809" h="4689" extrusionOk="0">
                  <a:moveTo>
                    <a:pt x="2717" y="1"/>
                  </a:moveTo>
                  <a:cubicBezTo>
                    <a:pt x="2672" y="1"/>
                    <a:pt x="2649" y="23"/>
                    <a:pt x="2649" y="69"/>
                  </a:cubicBezTo>
                  <a:cubicBezTo>
                    <a:pt x="2626" y="297"/>
                    <a:pt x="2626" y="548"/>
                    <a:pt x="2603" y="777"/>
                  </a:cubicBezTo>
                  <a:cubicBezTo>
                    <a:pt x="2557" y="982"/>
                    <a:pt x="2557" y="1233"/>
                    <a:pt x="2489" y="1439"/>
                  </a:cubicBezTo>
                  <a:lnTo>
                    <a:pt x="2398" y="1781"/>
                  </a:lnTo>
                  <a:lnTo>
                    <a:pt x="2283" y="2101"/>
                  </a:lnTo>
                  <a:cubicBezTo>
                    <a:pt x="2261" y="2215"/>
                    <a:pt x="2215" y="2306"/>
                    <a:pt x="2169" y="2420"/>
                  </a:cubicBezTo>
                  <a:cubicBezTo>
                    <a:pt x="2101" y="2511"/>
                    <a:pt x="2078" y="2625"/>
                    <a:pt x="2010" y="2717"/>
                  </a:cubicBezTo>
                  <a:cubicBezTo>
                    <a:pt x="1781" y="3105"/>
                    <a:pt x="1507" y="3470"/>
                    <a:pt x="1165" y="3767"/>
                  </a:cubicBezTo>
                  <a:cubicBezTo>
                    <a:pt x="846" y="4086"/>
                    <a:pt x="457" y="4360"/>
                    <a:pt x="69" y="4543"/>
                  </a:cubicBezTo>
                  <a:lnTo>
                    <a:pt x="47" y="4566"/>
                  </a:lnTo>
                  <a:cubicBezTo>
                    <a:pt x="24" y="4566"/>
                    <a:pt x="1" y="4611"/>
                    <a:pt x="24" y="4634"/>
                  </a:cubicBezTo>
                  <a:cubicBezTo>
                    <a:pt x="24" y="4668"/>
                    <a:pt x="48" y="4689"/>
                    <a:pt x="79" y="4689"/>
                  </a:cubicBezTo>
                  <a:cubicBezTo>
                    <a:pt x="91" y="4689"/>
                    <a:pt x="103" y="4686"/>
                    <a:pt x="115" y="4680"/>
                  </a:cubicBezTo>
                  <a:cubicBezTo>
                    <a:pt x="572" y="4543"/>
                    <a:pt x="982" y="4292"/>
                    <a:pt x="1348" y="3972"/>
                  </a:cubicBezTo>
                  <a:cubicBezTo>
                    <a:pt x="1713" y="3653"/>
                    <a:pt x="2032" y="3287"/>
                    <a:pt x="2261" y="2854"/>
                  </a:cubicBezTo>
                  <a:cubicBezTo>
                    <a:pt x="2329" y="2740"/>
                    <a:pt x="2375" y="2625"/>
                    <a:pt x="2420" y="2534"/>
                  </a:cubicBezTo>
                  <a:cubicBezTo>
                    <a:pt x="2466" y="2420"/>
                    <a:pt x="2512" y="2306"/>
                    <a:pt x="2557" y="2192"/>
                  </a:cubicBezTo>
                  <a:lnTo>
                    <a:pt x="2672" y="1849"/>
                  </a:lnTo>
                  <a:lnTo>
                    <a:pt x="2740" y="1484"/>
                  </a:lnTo>
                  <a:cubicBezTo>
                    <a:pt x="2763" y="1370"/>
                    <a:pt x="2763" y="1256"/>
                    <a:pt x="2786" y="1142"/>
                  </a:cubicBezTo>
                  <a:lnTo>
                    <a:pt x="2808" y="777"/>
                  </a:lnTo>
                  <a:cubicBezTo>
                    <a:pt x="2808" y="548"/>
                    <a:pt x="2786" y="297"/>
                    <a:pt x="2786" y="69"/>
                  </a:cubicBezTo>
                  <a:cubicBezTo>
                    <a:pt x="2763" y="23"/>
                    <a:pt x="2740" y="1"/>
                    <a:pt x="2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4" name="Google Shape;5514;p63"/>
            <p:cNvSpPr/>
            <p:nvPr/>
          </p:nvSpPr>
          <p:spPr>
            <a:xfrm>
              <a:off x="7643214" y="3697390"/>
              <a:ext cx="50361" cy="84115"/>
            </a:xfrm>
            <a:custGeom>
              <a:avLst/>
              <a:gdLst/>
              <a:ahLst/>
              <a:cxnLst/>
              <a:rect l="l" t="t" r="r" b="b"/>
              <a:pathLst>
                <a:path w="2808" h="4690" extrusionOk="0">
                  <a:moveTo>
                    <a:pt x="114" y="1"/>
                  </a:moveTo>
                  <a:cubicBezTo>
                    <a:pt x="69" y="1"/>
                    <a:pt x="46" y="23"/>
                    <a:pt x="46" y="69"/>
                  </a:cubicBezTo>
                  <a:cubicBezTo>
                    <a:pt x="23" y="297"/>
                    <a:pt x="0" y="548"/>
                    <a:pt x="0" y="777"/>
                  </a:cubicBezTo>
                  <a:lnTo>
                    <a:pt x="23" y="1142"/>
                  </a:lnTo>
                  <a:cubicBezTo>
                    <a:pt x="46" y="1256"/>
                    <a:pt x="46" y="1370"/>
                    <a:pt x="91" y="1484"/>
                  </a:cubicBezTo>
                  <a:lnTo>
                    <a:pt x="160" y="1849"/>
                  </a:lnTo>
                  <a:lnTo>
                    <a:pt x="251" y="2192"/>
                  </a:lnTo>
                  <a:cubicBezTo>
                    <a:pt x="297" y="2306"/>
                    <a:pt x="343" y="2420"/>
                    <a:pt x="388" y="2534"/>
                  </a:cubicBezTo>
                  <a:cubicBezTo>
                    <a:pt x="457" y="2625"/>
                    <a:pt x="480" y="2740"/>
                    <a:pt x="548" y="2854"/>
                  </a:cubicBezTo>
                  <a:cubicBezTo>
                    <a:pt x="776" y="3287"/>
                    <a:pt x="1096" y="3653"/>
                    <a:pt x="1461" y="3972"/>
                  </a:cubicBezTo>
                  <a:cubicBezTo>
                    <a:pt x="1826" y="4292"/>
                    <a:pt x="2237" y="4543"/>
                    <a:pt x="2716" y="4680"/>
                  </a:cubicBezTo>
                  <a:cubicBezTo>
                    <a:pt x="2723" y="4686"/>
                    <a:pt x="2732" y="4689"/>
                    <a:pt x="2741" y="4689"/>
                  </a:cubicBezTo>
                  <a:cubicBezTo>
                    <a:pt x="2762" y="4689"/>
                    <a:pt x="2785" y="4673"/>
                    <a:pt x="2785" y="4657"/>
                  </a:cubicBezTo>
                  <a:cubicBezTo>
                    <a:pt x="2808" y="4611"/>
                    <a:pt x="2785" y="4566"/>
                    <a:pt x="2762" y="4566"/>
                  </a:cubicBezTo>
                  <a:cubicBezTo>
                    <a:pt x="2351" y="4360"/>
                    <a:pt x="1963" y="4086"/>
                    <a:pt x="1644" y="3767"/>
                  </a:cubicBezTo>
                  <a:cubicBezTo>
                    <a:pt x="1301" y="3470"/>
                    <a:pt x="1027" y="3105"/>
                    <a:pt x="799" y="2717"/>
                  </a:cubicBezTo>
                  <a:cubicBezTo>
                    <a:pt x="731" y="2625"/>
                    <a:pt x="708" y="2511"/>
                    <a:pt x="639" y="2420"/>
                  </a:cubicBezTo>
                  <a:cubicBezTo>
                    <a:pt x="594" y="2306"/>
                    <a:pt x="548" y="2215"/>
                    <a:pt x="525" y="2101"/>
                  </a:cubicBezTo>
                  <a:lnTo>
                    <a:pt x="411" y="1781"/>
                  </a:lnTo>
                  <a:lnTo>
                    <a:pt x="320" y="1439"/>
                  </a:lnTo>
                  <a:cubicBezTo>
                    <a:pt x="251" y="1233"/>
                    <a:pt x="251" y="982"/>
                    <a:pt x="206" y="777"/>
                  </a:cubicBezTo>
                  <a:cubicBezTo>
                    <a:pt x="183" y="548"/>
                    <a:pt x="183" y="297"/>
                    <a:pt x="183" y="69"/>
                  </a:cubicBezTo>
                  <a:cubicBezTo>
                    <a:pt x="183" y="23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5" name="Google Shape;5515;p63"/>
            <p:cNvSpPr/>
            <p:nvPr/>
          </p:nvSpPr>
          <p:spPr>
            <a:xfrm>
              <a:off x="7263669" y="3233730"/>
              <a:ext cx="157182" cy="447478"/>
            </a:xfrm>
            <a:custGeom>
              <a:avLst/>
              <a:gdLst/>
              <a:ahLst/>
              <a:cxnLst/>
              <a:rect l="l" t="t" r="r" b="b"/>
              <a:pathLst>
                <a:path w="8764" h="24950" extrusionOk="0">
                  <a:moveTo>
                    <a:pt x="6416" y="1"/>
                  </a:moveTo>
                  <a:cubicBezTo>
                    <a:pt x="6148" y="1"/>
                    <a:pt x="5939" y="37"/>
                    <a:pt x="5866" y="79"/>
                  </a:cubicBezTo>
                  <a:cubicBezTo>
                    <a:pt x="5547" y="216"/>
                    <a:pt x="5204" y="421"/>
                    <a:pt x="4999" y="627"/>
                  </a:cubicBezTo>
                  <a:cubicBezTo>
                    <a:pt x="4520" y="1106"/>
                    <a:pt x="4086" y="1608"/>
                    <a:pt x="3698" y="2156"/>
                  </a:cubicBezTo>
                  <a:cubicBezTo>
                    <a:pt x="2922" y="3229"/>
                    <a:pt x="2351" y="4370"/>
                    <a:pt x="1872" y="5534"/>
                  </a:cubicBezTo>
                  <a:cubicBezTo>
                    <a:pt x="1415" y="6698"/>
                    <a:pt x="1050" y="7839"/>
                    <a:pt x="776" y="9004"/>
                  </a:cubicBezTo>
                  <a:cubicBezTo>
                    <a:pt x="639" y="9551"/>
                    <a:pt x="502" y="10145"/>
                    <a:pt x="388" y="10693"/>
                  </a:cubicBezTo>
                  <a:cubicBezTo>
                    <a:pt x="343" y="10989"/>
                    <a:pt x="297" y="11263"/>
                    <a:pt x="251" y="11560"/>
                  </a:cubicBezTo>
                  <a:lnTo>
                    <a:pt x="114" y="12473"/>
                  </a:lnTo>
                  <a:cubicBezTo>
                    <a:pt x="114" y="12610"/>
                    <a:pt x="91" y="12770"/>
                    <a:pt x="69" y="12929"/>
                  </a:cubicBezTo>
                  <a:lnTo>
                    <a:pt x="46" y="13363"/>
                  </a:lnTo>
                  <a:cubicBezTo>
                    <a:pt x="23" y="13660"/>
                    <a:pt x="0" y="13957"/>
                    <a:pt x="0" y="14253"/>
                  </a:cubicBezTo>
                  <a:cubicBezTo>
                    <a:pt x="0" y="14824"/>
                    <a:pt x="0" y="15395"/>
                    <a:pt x="46" y="15942"/>
                  </a:cubicBezTo>
                  <a:cubicBezTo>
                    <a:pt x="114" y="17061"/>
                    <a:pt x="274" y="18111"/>
                    <a:pt x="502" y="19115"/>
                  </a:cubicBezTo>
                  <a:cubicBezTo>
                    <a:pt x="708" y="20142"/>
                    <a:pt x="1004" y="21078"/>
                    <a:pt x="1347" y="21991"/>
                  </a:cubicBezTo>
                  <a:cubicBezTo>
                    <a:pt x="1438" y="22219"/>
                    <a:pt x="1529" y="22448"/>
                    <a:pt x="1621" y="22676"/>
                  </a:cubicBezTo>
                  <a:cubicBezTo>
                    <a:pt x="1712" y="22904"/>
                    <a:pt x="1803" y="23110"/>
                    <a:pt x="1895" y="23315"/>
                  </a:cubicBezTo>
                  <a:cubicBezTo>
                    <a:pt x="2100" y="23749"/>
                    <a:pt x="2328" y="24160"/>
                    <a:pt x="2579" y="24593"/>
                  </a:cubicBezTo>
                  <a:cubicBezTo>
                    <a:pt x="2726" y="24830"/>
                    <a:pt x="2956" y="24950"/>
                    <a:pt x="3212" y="24950"/>
                  </a:cubicBezTo>
                  <a:cubicBezTo>
                    <a:pt x="3474" y="24950"/>
                    <a:pt x="3763" y="24824"/>
                    <a:pt x="4017" y="24570"/>
                  </a:cubicBezTo>
                  <a:cubicBezTo>
                    <a:pt x="4405" y="24182"/>
                    <a:pt x="4565" y="23589"/>
                    <a:pt x="4474" y="23110"/>
                  </a:cubicBezTo>
                  <a:lnTo>
                    <a:pt x="4451" y="23041"/>
                  </a:lnTo>
                  <a:lnTo>
                    <a:pt x="4200" y="21694"/>
                  </a:lnTo>
                  <a:cubicBezTo>
                    <a:pt x="4109" y="21238"/>
                    <a:pt x="4017" y="20781"/>
                    <a:pt x="3949" y="20325"/>
                  </a:cubicBezTo>
                  <a:cubicBezTo>
                    <a:pt x="3789" y="19412"/>
                    <a:pt x="3652" y="18499"/>
                    <a:pt x="3561" y="17563"/>
                  </a:cubicBezTo>
                  <a:cubicBezTo>
                    <a:pt x="3470" y="16650"/>
                    <a:pt x="3401" y="15714"/>
                    <a:pt x="3401" y="14801"/>
                  </a:cubicBezTo>
                  <a:cubicBezTo>
                    <a:pt x="3378" y="14345"/>
                    <a:pt x="3424" y="13865"/>
                    <a:pt x="3424" y="13409"/>
                  </a:cubicBezTo>
                  <a:cubicBezTo>
                    <a:pt x="3424" y="13181"/>
                    <a:pt x="3447" y="12952"/>
                    <a:pt x="3470" y="12724"/>
                  </a:cubicBezTo>
                  <a:lnTo>
                    <a:pt x="3492" y="12404"/>
                  </a:lnTo>
                  <a:cubicBezTo>
                    <a:pt x="3515" y="12290"/>
                    <a:pt x="3538" y="12176"/>
                    <a:pt x="3538" y="12062"/>
                  </a:cubicBezTo>
                  <a:lnTo>
                    <a:pt x="3629" y="11400"/>
                  </a:lnTo>
                  <a:lnTo>
                    <a:pt x="3766" y="10647"/>
                  </a:lnTo>
                  <a:cubicBezTo>
                    <a:pt x="3858" y="10145"/>
                    <a:pt x="3949" y="9665"/>
                    <a:pt x="4040" y="9186"/>
                  </a:cubicBezTo>
                  <a:cubicBezTo>
                    <a:pt x="4268" y="8227"/>
                    <a:pt x="4497" y="7269"/>
                    <a:pt x="4771" y="6333"/>
                  </a:cubicBezTo>
                  <a:cubicBezTo>
                    <a:pt x="5067" y="5443"/>
                    <a:pt x="5387" y="4530"/>
                    <a:pt x="5775" y="3754"/>
                  </a:cubicBezTo>
                  <a:cubicBezTo>
                    <a:pt x="5980" y="3343"/>
                    <a:pt x="6186" y="2978"/>
                    <a:pt x="6414" y="2635"/>
                  </a:cubicBezTo>
                  <a:cubicBezTo>
                    <a:pt x="6642" y="2293"/>
                    <a:pt x="7008" y="1791"/>
                    <a:pt x="7281" y="1631"/>
                  </a:cubicBezTo>
                  <a:cubicBezTo>
                    <a:pt x="7532" y="1471"/>
                    <a:pt x="8331" y="1357"/>
                    <a:pt x="8331" y="1357"/>
                  </a:cubicBezTo>
                  <a:cubicBezTo>
                    <a:pt x="8422" y="1457"/>
                    <a:pt x="8496" y="1500"/>
                    <a:pt x="8547" y="1500"/>
                  </a:cubicBezTo>
                  <a:cubicBezTo>
                    <a:pt x="8764" y="1500"/>
                    <a:pt x="8564" y="715"/>
                    <a:pt x="7510" y="216"/>
                  </a:cubicBezTo>
                  <a:cubicBezTo>
                    <a:pt x="7148" y="54"/>
                    <a:pt x="6739" y="1"/>
                    <a:pt x="6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6" name="Google Shape;5516;p63"/>
            <p:cNvSpPr/>
            <p:nvPr/>
          </p:nvSpPr>
          <p:spPr>
            <a:xfrm>
              <a:off x="7279633" y="3256350"/>
              <a:ext cx="528509" cy="484388"/>
            </a:xfrm>
            <a:custGeom>
              <a:avLst/>
              <a:gdLst/>
              <a:ahLst/>
              <a:cxnLst/>
              <a:rect l="l" t="t" r="r" b="b"/>
              <a:pathLst>
                <a:path w="29468" h="27008" extrusionOk="0">
                  <a:moveTo>
                    <a:pt x="9767" y="0"/>
                  </a:moveTo>
                  <a:cubicBezTo>
                    <a:pt x="8831" y="0"/>
                    <a:pt x="7609" y="29"/>
                    <a:pt x="5981" y="119"/>
                  </a:cubicBezTo>
                  <a:cubicBezTo>
                    <a:pt x="5981" y="119"/>
                    <a:pt x="2055" y="1283"/>
                    <a:pt x="480" y="13586"/>
                  </a:cubicBezTo>
                  <a:lnTo>
                    <a:pt x="23" y="23971"/>
                  </a:lnTo>
                  <a:cubicBezTo>
                    <a:pt x="0" y="24473"/>
                    <a:pt x="297" y="24907"/>
                    <a:pt x="754" y="25067"/>
                  </a:cubicBezTo>
                  <a:cubicBezTo>
                    <a:pt x="2465" y="25660"/>
                    <a:pt x="6871" y="26961"/>
                    <a:pt x="12121" y="27007"/>
                  </a:cubicBezTo>
                  <a:lnTo>
                    <a:pt x="12303" y="27007"/>
                  </a:lnTo>
                  <a:cubicBezTo>
                    <a:pt x="19059" y="26961"/>
                    <a:pt x="23921" y="24656"/>
                    <a:pt x="23921" y="24656"/>
                  </a:cubicBezTo>
                  <a:lnTo>
                    <a:pt x="22985" y="13221"/>
                  </a:lnTo>
                  <a:lnTo>
                    <a:pt x="22985" y="13221"/>
                  </a:lnTo>
                  <a:cubicBezTo>
                    <a:pt x="23067" y="13225"/>
                    <a:pt x="23149" y="13228"/>
                    <a:pt x="23231" y="13228"/>
                  </a:cubicBezTo>
                  <a:cubicBezTo>
                    <a:pt x="26265" y="13228"/>
                    <a:pt x="29468" y="10025"/>
                    <a:pt x="29468" y="10025"/>
                  </a:cubicBezTo>
                  <a:cubicBezTo>
                    <a:pt x="29468" y="10025"/>
                    <a:pt x="27391" y="941"/>
                    <a:pt x="21114" y="279"/>
                  </a:cubicBezTo>
                  <a:cubicBezTo>
                    <a:pt x="18869" y="63"/>
                    <a:pt x="16756" y="4"/>
                    <a:pt x="15135" y="4"/>
                  </a:cubicBezTo>
                  <a:cubicBezTo>
                    <a:pt x="13674" y="4"/>
                    <a:pt x="12612" y="52"/>
                    <a:pt x="12212" y="73"/>
                  </a:cubicBezTo>
                  <a:cubicBezTo>
                    <a:pt x="11699" y="48"/>
                    <a:pt x="10969" y="0"/>
                    <a:pt x="9767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7" name="Google Shape;5517;p63"/>
            <p:cNvSpPr/>
            <p:nvPr/>
          </p:nvSpPr>
          <p:spPr>
            <a:xfrm>
              <a:off x="7391816" y="3257301"/>
              <a:ext cx="192012" cy="94123"/>
            </a:xfrm>
            <a:custGeom>
              <a:avLst/>
              <a:gdLst/>
              <a:ahLst/>
              <a:cxnLst/>
              <a:rect l="l" t="t" r="r" b="b"/>
              <a:pathLst>
                <a:path w="10706" h="5248" extrusionOk="0">
                  <a:moveTo>
                    <a:pt x="5436" y="0"/>
                  </a:moveTo>
                  <a:cubicBezTo>
                    <a:pt x="4170" y="0"/>
                    <a:pt x="2736" y="76"/>
                    <a:pt x="1210" y="340"/>
                  </a:cubicBezTo>
                  <a:cubicBezTo>
                    <a:pt x="0" y="568"/>
                    <a:pt x="0" y="1527"/>
                    <a:pt x="0" y="1527"/>
                  </a:cubicBezTo>
                  <a:cubicBezTo>
                    <a:pt x="0" y="3581"/>
                    <a:pt x="1690" y="5247"/>
                    <a:pt x="3744" y="5247"/>
                  </a:cubicBezTo>
                  <a:lnTo>
                    <a:pt x="6277" y="5247"/>
                  </a:lnTo>
                  <a:cubicBezTo>
                    <a:pt x="8651" y="5247"/>
                    <a:pt x="10614" y="3581"/>
                    <a:pt x="10614" y="1184"/>
                  </a:cubicBezTo>
                  <a:cubicBezTo>
                    <a:pt x="10614" y="1184"/>
                    <a:pt x="10706" y="134"/>
                    <a:pt x="9427" y="134"/>
                  </a:cubicBezTo>
                  <a:cubicBezTo>
                    <a:pt x="8514" y="134"/>
                    <a:pt x="7124" y="0"/>
                    <a:pt x="5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8" name="Google Shape;5518;p63"/>
            <p:cNvSpPr/>
            <p:nvPr/>
          </p:nvSpPr>
          <p:spPr>
            <a:xfrm>
              <a:off x="7687843" y="3434922"/>
              <a:ext cx="138781" cy="62270"/>
            </a:xfrm>
            <a:custGeom>
              <a:avLst/>
              <a:gdLst/>
              <a:ahLst/>
              <a:cxnLst/>
              <a:rect l="l" t="t" r="r" b="b"/>
              <a:pathLst>
                <a:path w="7738" h="3472" extrusionOk="0">
                  <a:moveTo>
                    <a:pt x="6573" y="1"/>
                  </a:moveTo>
                  <a:cubicBezTo>
                    <a:pt x="6509" y="1"/>
                    <a:pt x="6446" y="16"/>
                    <a:pt x="6391" y="47"/>
                  </a:cubicBezTo>
                  <a:cubicBezTo>
                    <a:pt x="5592" y="549"/>
                    <a:pt x="3082" y="1919"/>
                    <a:pt x="411" y="1965"/>
                  </a:cubicBezTo>
                  <a:cubicBezTo>
                    <a:pt x="206" y="1987"/>
                    <a:pt x="23" y="2147"/>
                    <a:pt x="23" y="2353"/>
                  </a:cubicBezTo>
                  <a:lnTo>
                    <a:pt x="0" y="3060"/>
                  </a:lnTo>
                  <a:cubicBezTo>
                    <a:pt x="0" y="3288"/>
                    <a:pt x="183" y="3471"/>
                    <a:pt x="388" y="3471"/>
                  </a:cubicBezTo>
                  <a:cubicBezTo>
                    <a:pt x="3515" y="3403"/>
                    <a:pt x="6231" y="1850"/>
                    <a:pt x="7167" y="1348"/>
                  </a:cubicBezTo>
                  <a:cubicBezTo>
                    <a:pt x="7738" y="1029"/>
                    <a:pt x="6916" y="161"/>
                    <a:pt x="6916" y="161"/>
                  </a:cubicBezTo>
                  <a:cubicBezTo>
                    <a:pt x="6826" y="56"/>
                    <a:pt x="6697" y="1"/>
                    <a:pt x="6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9" name="Google Shape;5519;p63"/>
            <p:cNvSpPr/>
            <p:nvPr/>
          </p:nvSpPr>
          <p:spPr>
            <a:xfrm>
              <a:off x="7584252" y="3252278"/>
              <a:ext cx="158850" cy="417491"/>
            </a:xfrm>
            <a:custGeom>
              <a:avLst/>
              <a:gdLst/>
              <a:ahLst/>
              <a:cxnLst/>
              <a:rect l="l" t="t" r="r" b="b"/>
              <a:pathLst>
                <a:path w="8857" h="23278" extrusionOk="0">
                  <a:moveTo>
                    <a:pt x="4087" y="1"/>
                  </a:moveTo>
                  <a:cubicBezTo>
                    <a:pt x="3561" y="1"/>
                    <a:pt x="3120" y="102"/>
                    <a:pt x="3013" y="163"/>
                  </a:cubicBezTo>
                  <a:cubicBezTo>
                    <a:pt x="2694" y="323"/>
                    <a:pt x="2351" y="551"/>
                    <a:pt x="2192" y="780"/>
                  </a:cubicBezTo>
                  <a:cubicBezTo>
                    <a:pt x="1804" y="1259"/>
                    <a:pt x="1484" y="1784"/>
                    <a:pt x="1210" y="2309"/>
                  </a:cubicBezTo>
                  <a:cubicBezTo>
                    <a:pt x="662" y="3404"/>
                    <a:pt x="388" y="4523"/>
                    <a:pt x="206" y="5641"/>
                  </a:cubicBezTo>
                  <a:cubicBezTo>
                    <a:pt x="23" y="6760"/>
                    <a:pt x="0" y="7855"/>
                    <a:pt x="23" y="8951"/>
                  </a:cubicBezTo>
                  <a:cubicBezTo>
                    <a:pt x="46" y="9476"/>
                    <a:pt x="69" y="10024"/>
                    <a:pt x="137" y="10549"/>
                  </a:cubicBezTo>
                  <a:cubicBezTo>
                    <a:pt x="160" y="10823"/>
                    <a:pt x="183" y="11074"/>
                    <a:pt x="229" y="11348"/>
                  </a:cubicBezTo>
                  <a:lnTo>
                    <a:pt x="388" y="12192"/>
                  </a:lnTo>
                  <a:cubicBezTo>
                    <a:pt x="411" y="12352"/>
                    <a:pt x="434" y="12489"/>
                    <a:pt x="457" y="12626"/>
                  </a:cubicBezTo>
                  <a:lnTo>
                    <a:pt x="571" y="13037"/>
                  </a:lnTo>
                  <a:cubicBezTo>
                    <a:pt x="639" y="13311"/>
                    <a:pt x="708" y="13585"/>
                    <a:pt x="799" y="13858"/>
                  </a:cubicBezTo>
                  <a:cubicBezTo>
                    <a:pt x="982" y="14383"/>
                    <a:pt x="1142" y="14908"/>
                    <a:pt x="1370" y="15411"/>
                  </a:cubicBezTo>
                  <a:cubicBezTo>
                    <a:pt x="1781" y="16415"/>
                    <a:pt x="2306" y="17351"/>
                    <a:pt x="2876" y="18264"/>
                  </a:cubicBezTo>
                  <a:cubicBezTo>
                    <a:pt x="3424" y="19154"/>
                    <a:pt x="4063" y="19998"/>
                    <a:pt x="4725" y="20797"/>
                  </a:cubicBezTo>
                  <a:cubicBezTo>
                    <a:pt x="4885" y="20980"/>
                    <a:pt x="5068" y="21185"/>
                    <a:pt x="5227" y="21368"/>
                  </a:cubicBezTo>
                  <a:cubicBezTo>
                    <a:pt x="5410" y="21573"/>
                    <a:pt x="5593" y="21756"/>
                    <a:pt x="5775" y="21939"/>
                  </a:cubicBezTo>
                  <a:cubicBezTo>
                    <a:pt x="6140" y="22327"/>
                    <a:pt x="6483" y="22669"/>
                    <a:pt x="6916" y="23011"/>
                  </a:cubicBezTo>
                  <a:cubicBezTo>
                    <a:pt x="7134" y="23189"/>
                    <a:pt x="7390" y="23277"/>
                    <a:pt x="7644" y="23277"/>
                  </a:cubicBezTo>
                  <a:cubicBezTo>
                    <a:pt x="7976" y="23277"/>
                    <a:pt x="8304" y="23126"/>
                    <a:pt x="8537" y="22829"/>
                  </a:cubicBezTo>
                  <a:cubicBezTo>
                    <a:pt x="8834" y="22418"/>
                    <a:pt x="8857" y="21870"/>
                    <a:pt x="8605" y="21436"/>
                  </a:cubicBezTo>
                  <a:lnTo>
                    <a:pt x="8560" y="21368"/>
                  </a:lnTo>
                  <a:lnTo>
                    <a:pt x="7829" y="20181"/>
                  </a:lnTo>
                  <a:cubicBezTo>
                    <a:pt x="7601" y="19770"/>
                    <a:pt x="7350" y="19359"/>
                    <a:pt x="7122" y="18948"/>
                  </a:cubicBezTo>
                  <a:cubicBezTo>
                    <a:pt x="6665" y="18127"/>
                    <a:pt x="6232" y="17305"/>
                    <a:pt x="5844" y="16461"/>
                  </a:cubicBezTo>
                  <a:cubicBezTo>
                    <a:pt x="5456" y="15639"/>
                    <a:pt x="5090" y="14794"/>
                    <a:pt x="4794" y="13950"/>
                  </a:cubicBezTo>
                  <a:cubicBezTo>
                    <a:pt x="4634" y="13516"/>
                    <a:pt x="4543" y="13105"/>
                    <a:pt x="4406" y="12672"/>
                  </a:cubicBezTo>
                  <a:cubicBezTo>
                    <a:pt x="4337" y="12466"/>
                    <a:pt x="4292" y="12261"/>
                    <a:pt x="4246" y="12055"/>
                  </a:cubicBezTo>
                  <a:lnTo>
                    <a:pt x="4177" y="11736"/>
                  </a:lnTo>
                  <a:cubicBezTo>
                    <a:pt x="4155" y="11622"/>
                    <a:pt x="4132" y="11530"/>
                    <a:pt x="4109" y="11416"/>
                  </a:cubicBezTo>
                  <a:lnTo>
                    <a:pt x="4018" y="10800"/>
                  </a:lnTo>
                  <a:lnTo>
                    <a:pt x="3926" y="10115"/>
                  </a:lnTo>
                  <a:cubicBezTo>
                    <a:pt x="3858" y="9636"/>
                    <a:pt x="3835" y="9179"/>
                    <a:pt x="3789" y="8723"/>
                  </a:cubicBezTo>
                  <a:cubicBezTo>
                    <a:pt x="3744" y="7810"/>
                    <a:pt x="3698" y="6920"/>
                    <a:pt x="3721" y="6029"/>
                  </a:cubicBezTo>
                  <a:cubicBezTo>
                    <a:pt x="3767" y="5162"/>
                    <a:pt x="3858" y="4317"/>
                    <a:pt x="4063" y="3541"/>
                  </a:cubicBezTo>
                  <a:cubicBezTo>
                    <a:pt x="4155" y="3153"/>
                    <a:pt x="4269" y="2788"/>
                    <a:pt x="4428" y="2446"/>
                  </a:cubicBezTo>
                  <a:cubicBezTo>
                    <a:pt x="4565" y="2103"/>
                    <a:pt x="4839" y="1601"/>
                    <a:pt x="5068" y="1419"/>
                  </a:cubicBezTo>
                  <a:cubicBezTo>
                    <a:pt x="5341" y="1236"/>
                    <a:pt x="6186" y="1053"/>
                    <a:pt x="6186" y="1053"/>
                  </a:cubicBezTo>
                  <a:cubicBezTo>
                    <a:pt x="6307" y="1123"/>
                    <a:pt x="6397" y="1154"/>
                    <a:pt x="6457" y="1154"/>
                  </a:cubicBezTo>
                  <a:cubicBezTo>
                    <a:pt x="6746" y="1154"/>
                    <a:pt x="6290" y="436"/>
                    <a:pt x="4908" y="95"/>
                  </a:cubicBezTo>
                  <a:cubicBezTo>
                    <a:pt x="4634" y="26"/>
                    <a:pt x="4350" y="1"/>
                    <a:pt x="4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0" name="Google Shape;5520;p63"/>
            <p:cNvSpPr/>
            <p:nvPr/>
          </p:nvSpPr>
          <p:spPr>
            <a:xfrm>
              <a:off x="7596127" y="3372498"/>
              <a:ext cx="259555" cy="297039"/>
            </a:xfrm>
            <a:custGeom>
              <a:avLst/>
              <a:gdLst/>
              <a:ahLst/>
              <a:cxnLst/>
              <a:rect l="l" t="t" r="r" b="b"/>
              <a:pathLst>
                <a:path w="14472" h="16562" extrusionOk="0">
                  <a:moveTo>
                    <a:pt x="3399" y="1"/>
                  </a:moveTo>
                  <a:cubicBezTo>
                    <a:pt x="2909" y="1"/>
                    <a:pt x="2416" y="122"/>
                    <a:pt x="1963" y="377"/>
                  </a:cubicBezTo>
                  <a:cubicBezTo>
                    <a:pt x="525" y="1176"/>
                    <a:pt x="0" y="3002"/>
                    <a:pt x="799" y="4440"/>
                  </a:cubicBezTo>
                  <a:lnTo>
                    <a:pt x="6391" y="14483"/>
                  </a:lnTo>
                  <a:cubicBezTo>
                    <a:pt x="6505" y="14689"/>
                    <a:pt x="6642" y="14894"/>
                    <a:pt x="6802" y="15100"/>
                  </a:cubicBezTo>
                  <a:cubicBezTo>
                    <a:pt x="7609" y="16061"/>
                    <a:pt x="8769" y="16561"/>
                    <a:pt x="9934" y="16561"/>
                  </a:cubicBezTo>
                  <a:cubicBezTo>
                    <a:pt x="10844" y="16561"/>
                    <a:pt x="11758" y="16255"/>
                    <a:pt x="12509" y="15625"/>
                  </a:cubicBezTo>
                  <a:cubicBezTo>
                    <a:pt x="14220" y="14187"/>
                    <a:pt x="14472" y="11653"/>
                    <a:pt x="13034" y="9918"/>
                  </a:cubicBezTo>
                  <a:lnTo>
                    <a:pt x="5707" y="1085"/>
                  </a:lnTo>
                  <a:cubicBezTo>
                    <a:pt x="5123" y="384"/>
                    <a:pt x="4268" y="1"/>
                    <a:pt x="3399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1" name="Google Shape;5521;p63"/>
            <p:cNvSpPr/>
            <p:nvPr/>
          </p:nvSpPr>
          <p:spPr>
            <a:xfrm>
              <a:off x="7713225" y="3563089"/>
              <a:ext cx="176857" cy="148215"/>
            </a:xfrm>
            <a:custGeom>
              <a:avLst/>
              <a:gdLst/>
              <a:ahLst/>
              <a:cxnLst/>
              <a:rect l="l" t="t" r="r" b="b"/>
              <a:pathLst>
                <a:path w="9861" h="8264" extrusionOk="0">
                  <a:moveTo>
                    <a:pt x="8925" y="1370"/>
                  </a:moveTo>
                  <a:cubicBezTo>
                    <a:pt x="9861" y="2740"/>
                    <a:pt x="8857" y="5091"/>
                    <a:pt x="6642" y="6620"/>
                  </a:cubicBezTo>
                  <a:cubicBezTo>
                    <a:pt x="4451" y="8150"/>
                    <a:pt x="1895" y="8264"/>
                    <a:pt x="936" y="6894"/>
                  </a:cubicBezTo>
                  <a:cubicBezTo>
                    <a:pt x="0" y="5525"/>
                    <a:pt x="1005" y="3196"/>
                    <a:pt x="3219" y="1667"/>
                  </a:cubicBezTo>
                  <a:cubicBezTo>
                    <a:pt x="5410" y="138"/>
                    <a:pt x="7966" y="1"/>
                    <a:pt x="8925" y="1370"/>
                  </a:cubicBezTo>
                  <a:close/>
                </a:path>
              </a:pathLst>
            </a:custGeom>
            <a:solidFill>
              <a:srgbClr val="CA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2" name="Google Shape;5522;p63"/>
            <p:cNvSpPr/>
            <p:nvPr/>
          </p:nvSpPr>
          <p:spPr>
            <a:xfrm>
              <a:off x="7562548" y="3326649"/>
              <a:ext cx="129796" cy="122783"/>
            </a:xfrm>
            <a:custGeom>
              <a:avLst/>
              <a:gdLst/>
              <a:ahLst/>
              <a:cxnLst/>
              <a:rect l="l" t="t" r="r" b="b"/>
              <a:pathLst>
                <a:path w="7237" h="6846" extrusionOk="0">
                  <a:moveTo>
                    <a:pt x="4983" y="1"/>
                  </a:moveTo>
                  <a:cubicBezTo>
                    <a:pt x="4964" y="1"/>
                    <a:pt x="4947" y="4"/>
                    <a:pt x="4931" y="12"/>
                  </a:cubicBezTo>
                  <a:cubicBezTo>
                    <a:pt x="4406" y="240"/>
                    <a:pt x="4543" y="1541"/>
                    <a:pt x="4543" y="1541"/>
                  </a:cubicBezTo>
                  <a:cubicBezTo>
                    <a:pt x="4543" y="1541"/>
                    <a:pt x="3394" y="1348"/>
                    <a:pt x="2358" y="1348"/>
                  </a:cubicBezTo>
                  <a:cubicBezTo>
                    <a:pt x="1722" y="1348"/>
                    <a:pt x="1128" y="1421"/>
                    <a:pt x="868" y="1655"/>
                  </a:cubicBezTo>
                  <a:cubicBezTo>
                    <a:pt x="160" y="2317"/>
                    <a:pt x="799" y="2956"/>
                    <a:pt x="799" y="2956"/>
                  </a:cubicBezTo>
                  <a:cubicBezTo>
                    <a:pt x="799" y="2956"/>
                    <a:pt x="1" y="3458"/>
                    <a:pt x="708" y="4440"/>
                  </a:cubicBezTo>
                  <a:cubicBezTo>
                    <a:pt x="708" y="4440"/>
                    <a:pt x="23" y="5262"/>
                    <a:pt x="845" y="5901"/>
                  </a:cubicBezTo>
                  <a:cubicBezTo>
                    <a:pt x="1826" y="6670"/>
                    <a:pt x="2665" y="6846"/>
                    <a:pt x="3226" y="6846"/>
                  </a:cubicBezTo>
                  <a:cubicBezTo>
                    <a:pt x="3697" y="6846"/>
                    <a:pt x="3972" y="6722"/>
                    <a:pt x="3972" y="6722"/>
                  </a:cubicBezTo>
                  <a:lnTo>
                    <a:pt x="7236" y="3253"/>
                  </a:lnTo>
                  <a:cubicBezTo>
                    <a:pt x="7236" y="3253"/>
                    <a:pt x="5546" y="1"/>
                    <a:pt x="4983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3" name="Google Shape;5523;p63"/>
            <p:cNvSpPr/>
            <p:nvPr/>
          </p:nvSpPr>
          <p:spPr>
            <a:xfrm>
              <a:off x="7239919" y="4217375"/>
              <a:ext cx="67974" cy="56513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3310" y="1"/>
                  </a:moveTo>
                  <a:lnTo>
                    <a:pt x="3310" y="1"/>
                  </a:lnTo>
                  <a:cubicBezTo>
                    <a:pt x="0" y="663"/>
                    <a:pt x="594" y="2717"/>
                    <a:pt x="594" y="2717"/>
                  </a:cubicBezTo>
                  <a:cubicBezTo>
                    <a:pt x="1552" y="2922"/>
                    <a:pt x="2032" y="3059"/>
                    <a:pt x="3173" y="3151"/>
                  </a:cubicBezTo>
                  <a:cubicBezTo>
                    <a:pt x="3675" y="2146"/>
                    <a:pt x="3789" y="1073"/>
                    <a:pt x="3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4" name="Google Shape;5524;p63"/>
            <p:cNvSpPr/>
            <p:nvPr/>
          </p:nvSpPr>
          <p:spPr>
            <a:xfrm>
              <a:off x="7296011" y="4162287"/>
              <a:ext cx="173503" cy="113367"/>
            </a:xfrm>
            <a:custGeom>
              <a:avLst/>
              <a:gdLst/>
              <a:ahLst/>
              <a:cxnLst/>
              <a:rect l="l" t="t" r="r" b="b"/>
              <a:pathLst>
                <a:path w="9674" h="6321" extrusionOk="0">
                  <a:moveTo>
                    <a:pt x="3473" y="1"/>
                  </a:moveTo>
                  <a:cubicBezTo>
                    <a:pt x="980" y="1"/>
                    <a:pt x="1256" y="2821"/>
                    <a:pt x="1256" y="2821"/>
                  </a:cubicBezTo>
                  <a:cubicBezTo>
                    <a:pt x="936" y="2843"/>
                    <a:pt x="913" y="2843"/>
                    <a:pt x="137" y="3003"/>
                  </a:cubicBezTo>
                  <a:cubicBezTo>
                    <a:pt x="617" y="4076"/>
                    <a:pt x="502" y="5149"/>
                    <a:pt x="0" y="6153"/>
                  </a:cubicBezTo>
                  <a:cubicBezTo>
                    <a:pt x="1470" y="6276"/>
                    <a:pt x="2878" y="6320"/>
                    <a:pt x="4143" y="6320"/>
                  </a:cubicBezTo>
                  <a:cubicBezTo>
                    <a:pt x="7337" y="6320"/>
                    <a:pt x="9610" y="6039"/>
                    <a:pt x="9610" y="6039"/>
                  </a:cubicBezTo>
                  <a:lnTo>
                    <a:pt x="9655" y="2638"/>
                  </a:lnTo>
                  <a:cubicBezTo>
                    <a:pt x="9674" y="1563"/>
                    <a:pt x="8805" y="764"/>
                    <a:pt x="7827" y="764"/>
                  </a:cubicBezTo>
                  <a:cubicBezTo>
                    <a:pt x="7579" y="764"/>
                    <a:pt x="7325" y="816"/>
                    <a:pt x="7076" y="926"/>
                  </a:cubicBezTo>
                  <a:cubicBezTo>
                    <a:pt x="6290" y="1263"/>
                    <a:pt x="6035" y="1688"/>
                    <a:pt x="5918" y="2006"/>
                  </a:cubicBezTo>
                  <a:lnTo>
                    <a:pt x="5918" y="2006"/>
                  </a:lnTo>
                  <a:cubicBezTo>
                    <a:pt x="5916" y="2008"/>
                    <a:pt x="5914" y="2011"/>
                    <a:pt x="5913" y="2015"/>
                  </a:cubicBezTo>
                  <a:lnTo>
                    <a:pt x="5913" y="2015"/>
                  </a:lnTo>
                  <a:cubicBezTo>
                    <a:pt x="5976" y="1374"/>
                    <a:pt x="5268" y="127"/>
                    <a:pt x="3767" y="13"/>
                  </a:cubicBezTo>
                  <a:cubicBezTo>
                    <a:pt x="3665" y="5"/>
                    <a:pt x="3567" y="1"/>
                    <a:pt x="347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5" name="Google Shape;5525;p63"/>
            <p:cNvSpPr/>
            <p:nvPr/>
          </p:nvSpPr>
          <p:spPr>
            <a:xfrm>
              <a:off x="7249139" y="4264839"/>
              <a:ext cx="220045" cy="27423"/>
            </a:xfrm>
            <a:custGeom>
              <a:avLst/>
              <a:gdLst/>
              <a:ahLst/>
              <a:cxnLst/>
              <a:rect l="l" t="t" r="r" b="b"/>
              <a:pathLst>
                <a:path w="12269" h="1529" extrusionOk="0">
                  <a:moveTo>
                    <a:pt x="180" y="1"/>
                  </a:moveTo>
                  <a:cubicBezTo>
                    <a:pt x="1" y="1"/>
                    <a:pt x="240" y="870"/>
                    <a:pt x="240" y="870"/>
                  </a:cubicBezTo>
                  <a:cubicBezTo>
                    <a:pt x="2178" y="1374"/>
                    <a:pt x="4422" y="1529"/>
                    <a:pt x="6442" y="1529"/>
                  </a:cubicBezTo>
                  <a:cubicBezTo>
                    <a:pt x="9633" y="1529"/>
                    <a:pt x="12268" y="1144"/>
                    <a:pt x="12268" y="1144"/>
                  </a:cubicBezTo>
                  <a:lnTo>
                    <a:pt x="12268" y="390"/>
                  </a:lnTo>
                  <a:cubicBezTo>
                    <a:pt x="12268" y="390"/>
                    <a:pt x="10456" y="568"/>
                    <a:pt x="7827" y="568"/>
                  </a:cubicBezTo>
                  <a:cubicBezTo>
                    <a:pt x="5654" y="568"/>
                    <a:pt x="2921" y="447"/>
                    <a:pt x="194" y="2"/>
                  </a:cubicBezTo>
                  <a:cubicBezTo>
                    <a:pt x="189" y="1"/>
                    <a:pt x="184" y="1"/>
                    <a:pt x="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6" name="Google Shape;5526;p63"/>
            <p:cNvSpPr/>
            <p:nvPr/>
          </p:nvSpPr>
          <p:spPr>
            <a:xfrm>
              <a:off x="7412696" y="4214917"/>
              <a:ext cx="31548" cy="31135"/>
            </a:xfrm>
            <a:custGeom>
              <a:avLst/>
              <a:gdLst/>
              <a:ahLst/>
              <a:cxnLst/>
              <a:rect l="l" t="t" r="r" b="b"/>
              <a:pathLst>
                <a:path w="1759" h="1736" extrusionOk="0">
                  <a:moveTo>
                    <a:pt x="891" y="1"/>
                  </a:moveTo>
                  <a:cubicBezTo>
                    <a:pt x="411" y="1"/>
                    <a:pt x="23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7" y="1735"/>
                    <a:pt x="1758" y="1347"/>
                    <a:pt x="1758" y="868"/>
                  </a:cubicBezTo>
                  <a:cubicBezTo>
                    <a:pt x="1758" y="389"/>
                    <a:pt x="1370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7" name="Google Shape;5527;p63"/>
            <p:cNvSpPr/>
            <p:nvPr/>
          </p:nvSpPr>
          <p:spPr>
            <a:xfrm>
              <a:off x="7316065" y="4211168"/>
              <a:ext cx="60602" cy="9918"/>
            </a:xfrm>
            <a:custGeom>
              <a:avLst/>
              <a:gdLst/>
              <a:ahLst/>
              <a:cxnLst/>
              <a:rect l="l" t="t" r="r" b="b"/>
              <a:pathLst>
                <a:path w="3379" h="553" extrusionOk="0">
                  <a:moveTo>
                    <a:pt x="172" y="1"/>
                  </a:moveTo>
                  <a:cubicBezTo>
                    <a:pt x="78" y="1"/>
                    <a:pt x="24" y="82"/>
                    <a:pt x="24" y="164"/>
                  </a:cubicBezTo>
                  <a:cubicBezTo>
                    <a:pt x="1" y="255"/>
                    <a:pt x="69" y="347"/>
                    <a:pt x="183" y="347"/>
                  </a:cubicBezTo>
                  <a:lnTo>
                    <a:pt x="3173" y="552"/>
                  </a:lnTo>
                  <a:lnTo>
                    <a:pt x="3196" y="552"/>
                  </a:lnTo>
                  <a:cubicBezTo>
                    <a:pt x="3288" y="552"/>
                    <a:pt x="3356" y="484"/>
                    <a:pt x="3356" y="392"/>
                  </a:cubicBezTo>
                  <a:cubicBezTo>
                    <a:pt x="3379" y="278"/>
                    <a:pt x="3310" y="210"/>
                    <a:pt x="3196" y="210"/>
                  </a:cubicBezTo>
                  <a:lnTo>
                    <a:pt x="206" y="4"/>
                  </a:lnTo>
                  <a:cubicBezTo>
                    <a:pt x="194" y="2"/>
                    <a:pt x="183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8" name="Google Shape;5528;p63"/>
            <p:cNvSpPr/>
            <p:nvPr/>
          </p:nvSpPr>
          <p:spPr>
            <a:xfrm>
              <a:off x="7292315" y="4157229"/>
              <a:ext cx="88455" cy="51976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1576" y="341"/>
                  </a:moveTo>
                  <a:cubicBezTo>
                    <a:pt x="1622" y="341"/>
                    <a:pt x="1644" y="341"/>
                    <a:pt x="1667" y="364"/>
                  </a:cubicBezTo>
                  <a:cubicBezTo>
                    <a:pt x="1736" y="409"/>
                    <a:pt x="1804" y="501"/>
                    <a:pt x="1850" y="569"/>
                  </a:cubicBezTo>
                  <a:cubicBezTo>
                    <a:pt x="2032" y="889"/>
                    <a:pt x="2101" y="1231"/>
                    <a:pt x="2192" y="1596"/>
                  </a:cubicBezTo>
                  <a:cubicBezTo>
                    <a:pt x="2215" y="1710"/>
                    <a:pt x="2261" y="1847"/>
                    <a:pt x="2283" y="1961"/>
                  </a:cubicBezTo>
                  <a:lnTo>
                    <a:pt x="2215" y="1916"/>
                  </a:lnTo>
                  <a:cubicBezTo>
                    <a:pt x="1918" y="1528"/>
                    <a:pt x="1690" y="1094"/>
                    <a:pt x="1553" y="637"/>
                  </a:cubicBezTo>
                  <a:cubicBezTo>
                    <a:pt x="1507" y="501"/>
                    <a:pt x="1507" y="386"/>
                    <a:pt x="1530" y="364"/>
                  </a:cubicBezTo>
                  <a:cubicBezTo>
                    <a:pt x="1553" y="341"/>
                    <a:pt x="1576" y="341"/>
                    <a:pt x="1576" y="341"/>
                  </a:cubicBezTo>
                  <a:close/>
                  <a:moveTo>
                    <a:pt x="549" y="1162"/>
                  </a:moveTo>
                  <a:cubicBezTo>
                    <a:pt x="663" y="1162"/>
                    <a:pt x="777" y="1231"/>
                    <a:pt x="891" y="1299"/>
                  </a:cubicBezTo>
                  <a:cubicBezTo>
                    <a:pt x="1279" y="1550"/>
                    <a:pt x="1644" y="1824"/>
                    <a:pt x="1964" y="2144"/>
                  </a:cubicBezTo>
                  <a:cubicBezTo>
                    <a:pt x="1987" y="2167"/>
                    <a:pt x="2010" y="2190"/>
                    <a:pt x="2032" y="2212"/>
                  </a:cubicBezTo>
                  <a:cubicBezTo>
                    <a:pt x="1530" y="2121"/>
                    <a:pt x="982" y="1870"/>
                    <a:pt x="526" y="1505"/>
                  </a:cubicBezTo>
                  <a:cubicBezTo>
                    <a:pt x="389" y="1391"/>
                    <a:pt x="366" y="1322"/>
                    <a:pt x="366" y="1277"/>
                  </a:cubicBezTo>
                  <a:cubicBezTo>
                    <a:pt x="366" y="1208"/>
                    <a:pt x="457" y="1162"/>
                    <a:pt x="549" y="1162"/>
                  </a:cubicBezTo>
                  <a:close/>
                  <a:moveTo>
                    <a:pt x="1594" y="1"/>
                  </a:moveTo>
                  <a:cubicBezTo>
                    <a:pt x="1495" y="1"/>
                    <a:pt x="1397" y="29"/>
                    <a:pt x="1325" y="90"/>
                  </a:cubicBezTo>
                  <a:cubicBezTo>
                    <a:pt x="1211" y="181"/>
                    <a:pt x="1097" y="364"/>
                    <a:pt x="1211" y="752"/>
                  </a:cubicBezTo>
                  <a:cubicBezTo>
                    <a:pt x="1279" y="911"/>
                    <a:pt x="1348" y="1071"/>
                    <a:pt x="1416" y="1231"/>
                  </a:cubicBezTo>
                  <a:cubicBezTo>
                    <a:pt x="1302" y="1162"/>
                    <a:pt x="1188" y="1071"/>
                    <a:pt x="1074" y="1003"/>
                  </a:cubicBezTo>
                  <a:cubicBezTo>
                    <a:pt x="937" y="911"/>
                    <a:pt x="754" y="820"/>
                    <a:pt x="549" y="820"/>
                  </a:cubicBezTo>
                  <a:cubicBezTo>
                    <a:pt x="320" y="820"/>
                    <a:pt x="47" y="980"/>
                    <a:pt x="24" y="1231"/>
                  </a:cubicBezTo>
                  <a:cubicBezTo>
                    <a:pt x="1" y="1505"/>
                    <a:pt x="229" y="1710"/>
                    <a:pt x="320" y="1756"/>
                  </a:cubicBezTo>
                  <a:cubicBezTo>
                    <a:pt x="594" y="2007"/>
                    <a:pt x="982" y="2235"/>
                    <a:pt x="1416" y="2395"/>
                  </a:cubicBezTo>
                  <a:cubicBezTo>
                    <a:pt x="1416" y="2486"/>
                    <a:pt x="1485" y="2578"/>
                    <a:pt x="1576" y="2578"/>
                  </a:cubicBezTo>
                  <a:lnTo>
                    <a:pt x="2466" y="2669"/>
                  </a:lnTo>
                  <a:cubicBezTo>
                    <a:pt x="2512" y="2692"/>
                    <a:pt x="2535" y="2692"/>
                    <a:pt x="2557" y="2692"/>
                  </a:cubicBezTo>
                  <a:lnTo>
                    <a:pt x="2626" y="2692"/>
                  </a:lnTo>
                  <a:lnTo>
                    <a:pt x="4726" y="2897"/>
                  </a:lnTo>
                  <a:lnTo>
                    <a:pt x="4749" y="2897"/>
                  </a:lnTo>
                  <a:cubicBezTo>
                    <a:pt x="4817" y="2897"/>
                    <a:pt x="4908" y="2829"/>
                    <a:pt x="4908" y="2737"/>
                  </a:cubicBezTo>
                  <a:cubicBezTo>
                    <a:pt x="4931" y="2646"/>
                    <a:pt x="4863" y="2555"/>
                    <a:pt x="4749" y="2555"/>
                  </a:cubicBezTo>
                  <a:lnTo>
                    <a:pt x="2786" y="2372"/>
                  </a:lnTo>
                  <a:cubicBezTo>
                    <a:pt x="2671" y="2098"/>
                    <a:pt x="2603" y="1824"/>
                    <a:pt x="2535" y="1528"/>
                  </a:cubicBezTo>
                  <a:cubicBezTo>
                    <a:pt x="2443" y="1140"/>
                    <a:pt x="2352" y="752"/>
                    <a:pt x="2146" y="409"/>
                  </a:cubicBezTo>
                  <a:cubicBezTo>
                    <a:pt x="2055" y="272"/>
                    <a:pt x="1987" y="158"/>
                    <a:pt x="1850" y="67"/>
                  </a:cubicBezTo>
                  <a:cubicBezTo>
                    <a:pt x="1774" y="24"/>
                    <a:pt x="1684" y="1"/>
                    <a:pt x="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9" name="Google Shape;5529;p63"/>
            <p:cNvSpPr/>
            <p:nvPr/>
          </p:nvSpPr>
          <p:spPr>
            <a:xfrm>
              <a:off x="7742284" y="4217375"/>
              <a:ext cx="67974" cy="56513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503" y="1"/>
                  </a:moveTo>
                  <a:cubicBezTo>
                    <a:pt x="1" y="1073"/>
                    <a:pt x="138" y="2146"/>
                    <a:pt x="617" y="3151"/>
                  </a:cubicBezTo>
                  <a:cubicBezTo>
                    <a:pt x="1758" y="3059"/>
                    <a:pt x="2261" y="2922"/>
                    <a:pt x="3219" y="2717"/>
                  </a:cubicBezTo>
                  <a:cubicBezTo>
                    <a:pt x="3219" y="2717"/>
                    <a:pt x="3790" y="663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0" name="Google Shape;5530;p63"/>
            <p:cNvSpPr/>
            <p:nvPr/>
          </p:nvSpPr>
          <p:spPr>
            <a:xfrm>
              <a:off x="7581059" y="4162287"/>
              <a:ext cx="173091" cy="113367"/>
            </a:xfrm>
            <a:custGeom>
              <a:avLst/>
              <a:gdLst/>
              <a:ahLst/>
              <a:cxnLst/>
              <a:rect l="l" t="t" r="r" b="b"/>
              <a:pathLst>
                <a:path w="9651" h="6321" extrusionOk="0">
                  <a:moveTo>
                    <a:pt x="6180" y="1"/>
                  </a:moveTo>
                  <a:cubicBezTo>
                    <a:pt x="6086" y="1"/>
                    <a:pt x="5987" y="5"/>
                    <a:pt x="5885" y="13"/>
                  </a:cubicBezTo>
                  <a:cubicBezTo>
                    <a:pt x="4401" y="127"/>
                    <a:pt x="3671" y="1383"/>
                    <a:pt x="3762" y="2022"/>
                  </a:cubicBezTo>
                  <a:cubicBezTo>
                    <a:pt x="3625" y="1702"/>
                    <a:pt x="3397" y="1268"/>
                    <a:pt x="2598" y="926"/>
                  </a:cubicBezTo>
                  <a:cubicBezTo>
                    <a:pt x="2349" y="816"/>
                    <a:pt x="2095" y="764"/>
                    <a:pt x="1847" y="764"/>
                  </a:cubicBezTo>
                  <a:cubicBezTo>
                    <a:pt x="869" y="764"/>
                    <a:pt x="0" y="1563"/>
                    <a:pt x="19" y="2638"/>
                  </a:cubicBezTo>
                  <a:lnTo>
                    <a:pt x="41" y="6039"/>
                  </a:lnTo>
                  <a:cubicBezTo>
                    <a:pt x="41" y="6039"/>
                    <a:pt x="2326" y="6320"/>
                    <a:pt x="5518" y="6320"/>
                  </a:cubicBezTo>
                  <a:cubicBezTo>
                    <a:pt x="6782" y="6320"/>
                    <a:pt x="8188" y="6276"/>
                    <a:pt x="9651" y="6153"/>
                  </a:cubicBezTo>
                  <a:cubicBezTo>
                    <a:pt x="9172" y="5149"/>
                    <a:pt x="9035" y="4076"/>
                    <a:pt x="9537" y="3003"/>
                  </a:cubicBezTo>
                  <a:cubicBezTo>
                    <a:pt x="8761" y="2843"/>
                    <a:pt x="8738" y="2843"/>
                    <a:pt x="8418" y="2821"/>
                  </a:cubicBezTo>
                  <a:cubicBezTo>
                    <a:pt x="8418" y="2821"/>
                    <a:pt x="8694" y="1"/>
                    <a:pt x="61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1" name="Google Shape;5531;p63"/>
            <p:cNvSpPr/>
            <p:nvPr/>
          </p:nvSpPr>
          <p:spPr>
            <a:xfrm>
              <a:off x="7601849" y="4214917"/>
              <a:ext cx="31135" cy="31135"/>
            </a:xfrm>
            <a:custGeom>
              <a:avLst/>
              <a:gdLst/>
              <a:ahLst/>
              <a:cxnLst/>
              <a:rect l="l" t="t" r="r" b="b"/>
              <a:pathLst>
                <a:path w="1736" h="1736" extrusionOk="0">
                  <a:moveTo>
                    <a:pt x="868" y="1"/>
                  </a:moveTo>
                  <a:cubicBezTo>
                    <a:pt x="389" y="1"/>
                    <a:pt x="1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8" y="1735"/>
                    <a:pt x="1736" y="1347"/>
                    <a:pt x="1736" y="868"/>
                  </a:cubicBezTo>
                  <a:cubicBezTo>
                    <a:pt x="1736" y="389"/>
                    <a:pt x="1348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2" name="Google Shape;5532;p63"/>
            <p:cNvSpPr/>
            <p:nvPr/>
          </p:nvSpPr>
          <p:spPr>
            <a:xfrm>
              <a:off x="7580970" y="4264839"/>
              <a:ext cx="220439" cy="27423"/>
            </a:xfrm>
            <a:custGeom>
              <a:avLst/>
              <a:gdLst/>
              <a:ahLst/>
              <a:cxnLst/>
              <a:rect l="l" t="t" r="r" b="b"/>
              <a:pathLst>
                <a:path w="12291" h="1529" extrusionOk="0">
                  <a:moveTo>
                    <a:pt x="12112" y="1"/>
                  </a:moveTo>
                  <a:cubicBezTo>
                    <a:pt x="12108" y="1"/>
                    <a:pt x="12103" y="1"/>
                    <a:pt x="12098" y="2"/>
                  </a:cubicBezTo>
                  <a:cubicBezTo>
                    <a:pt x="9371" y="447"/>
                    <a:pt x="6634" y="568"/>
                    <a:pt x="4455" y="568"/>
                  </a:cubicBezTo>
                  <a:cubicBezTo>
                    <a:pt x="1820" y="568"/>
                    <a:pt x="1" y="390"/>
                    <a:pt x="1" y="390"/>
                  </a:cubicBezTo>
                  <a:lnTo>
                    <a:pt x="1" y="390"/>
                  </a:lnTo>
                  <a:lnTo>
                    <a:pt x="24" y="1144"/>
                  </a:lnTo>
                  <a:cubicBezTo>
                    <a:pt x="24" y="1144"/>
                    <a:pt x="2659" y="1529"/>
                    <a:pt x="5844" y="1529"/>
                  </a:cubicBezTo>
                  <a:cubicBezTo>
                    <a:pt x="7862" y="1529"/>
                    <a:pt x="10100" y="1374"/>
                    <a:pt x="12030" y="870"/>
                  </a:cubicBezTo>
                  <a:cubicBezTo>
                    <a:pt x="12030" y="870"/>
                    <a:pt x="12290" y="1"/>
                    <a:pt x="12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3" name="Google Shape;5533;p63"/>
            <p:cNvSpPr/>
            <p:nvPr/>
          </p:nvSpPr>
          <p:spPr>
            <a:xfrm>
              <a:off x="7673923" y="4211168"/>
              <a:ext cx="60190" cy="9918"/>
            </a:xfrm>
            <a:custGeom>
              <a:avLst/>
              <a:gdLst/>
              <a:ahLst/>
              <a:cxnLst/>
              <a:rect l="l" t="t" r="r" b="b"/>
              <a:pathLst>
                <a:path w="3356" h="553" extrusionOk="0">
                  <a:moveTo>
                    <a:pt x="3202" y="1"/>
                  </a:moveTo>
                  <a:cubicBezTo>
                    <a:pt x="3192" y="1"/>
                    <a:pt x="3182" y="2"/>
                    <a:pt x="3173" y="4"/>
                  </a:cubicBezTo>
                  <a:lnTo>
                    <a:pt x="160" y="210"/>
                  </a:lnTo>
                  <a:cubicBezTo>
                    <a:pt x="69" y="210"/>
                    <a:pt x="0" y="278"/>
                    <a:pt x="0" y="392"/>
                  </a:cubicBezTo>
                  <a:cubicBezTo>
                    <a:pt x="0" y="484"/>
                    <a:pt x="91" y="552"/>
                    <a:pt x="183" y="552"/>
                  </a:cubicBezTo>
                  <a:lnTo>
                    <a:pt x="3196" y="347"/>
                  </a:lnTo>
                  <a:cubicBezTo>
                    <a:pt x="3287" y="347"/>
                    <a:pt x="3355" y="255"/>
                    <a:pt x="3355" y="164"/>
                  </a:cubicBezTo>
                  <a:cubicBezTo>
                    <a:pt x="3355" y="82"/>
                    <a:pt x="3282" y="1"/>
                    <a:pt x="3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4" name="Google Shape;5534;p63"/>
            <p:cNvSpPr/>
            <p:nvPr/>
          </p:nvSpPr>
          <p:spPr>
            <a:xfrm>
              <a:off x="7669815" y="4157229"/>
              <a:ext cx="88455" cy="51976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3333" y="341"/>
                  </a:moveTo>
                  <a:cubicBezTo>
                    <a:pt x="3356" y="341"/>
                    <a:pt x="3379" y="341"/>
                    <a:pt x="3379" y="364"/>
                  </a:cubicBezTo>
                  <a:cubicBezTo>
                    <a:pt x="3425" y="386"/>
                    <a:pt x="3425" y="501"/>
                    <a:pt x="3379" y="637"/>
                  </a:cubicBezTo>
                  <a:cubicBezTo>
                    <a:pt x="3219" y="1094"/>
                    <a:pt x="2991" y="1528"/>
                    <a:pt x="2694" y="1916"/>
                  </a:cubicBezTo>
                  <a:cubicBezTo>
                    <a:pt x="2675" y="1934"/>
                    <a:pt x="2657" y="1938"/>
                    <a:pt x="2651" y="1951"/>
                  </a:cubicBezTo>
                  <a:lnTo>
                    <a:pt x="2651" y="1951"/>
                  </a:lnTo>
                  <a:cubicBezTo>
                    <a:pt x="2673" y="1840"/>
                    <a:pt x="2695" y="1729"/>
                    <a:pt x="2717" y="1596"/>
                  </a:cubicBezTo>
                  <a:cubicBezTo>
                    <a:pt x="2808" y="1231"/>
                    <a:pt x="2900" y="889"/>
                    <a:pt x="3082" y="569"/>
                  </a:cubicBezTo>
                  <a:cubicBezTo>
                    <a:pt x="3128" y="501"/>
                    <a:pt x="3174" y="409"/>
                    <a:pt x="3242" y="364"/>
                  </a:cubicBezTo>
                  <a:cubicBezTo>
                    <a:pt x="3288" y="341"/>
                    <a:pt x="3311" y="341"/>
                    <a:pt x="3333" y="341"/>
                  </a:cubicBezTo>
                  <a:close/>
                  <a:moveTo>
                    <a:pt x="4383" y="1162"/>
                  </a:moveTo>
                  <a:cubicBezTo>
                    <a:pt x="4452" y="1162"/>
                    <a:pt x="4543" y="1208"/>
                    <a:pt x="4543" y="1277"/>
                  </a:cubicBezTo>
                  <a:cubicBezTo>
                    <a:pt x="4566" y="1322"/>
                    <a:pt x="4543" y="1391"/>
                    <a:pt x="4383" y="1505"/>
                  </a:cubicBezTo>
                  <a:cubicBezTo>
                    <a:pt x="3950" y="1870"/>
                    <a:pt x="3402" y="2121"/>
                    <a:pt x="2877" y="2212"/>
                  </a:cubicBezTo>
                  <a:cubicBezTo>
                    <a:pt x="2900" y="2190"/>
                    <a:pt x="2922" y="2167"/>
                    <a:pt x="2945" y="2144"/>
                  </a:cubicBezTo>
                  <a:cubicBezTo>
                    <a:pt x="3288" y="1824"/>
                    <a:pt x="3630" y="1550"/>
                    <a:pt x="4018" y="1299"/>
                  </a:cubicBezTo>
                  <a:cubicBezTo>
                    <a:pt x="4132" y="1231"/>
                    <a:pt x="4269" y="1162"/>
                    <a:pt x="4383" y="1162"/>
                  </a:cubicBezTo>
                  <a:close/>
                  <a:moveTo>
                    <a:pt x="3326" y="1"/>
                  </a:moveTo>
                  <a:cubicBezTo>
                    <a:pt x="3237" y="1"/>
                    <a:pt x="3146" y="24"/>
                    <a:pt x="3059" y="67"/>
                  </a:cubicBezTo>
                  <a:cubicBezTo>
                    <a:pt x="2945" y="158"/>
                    <a:pt x="2854" y="272"/>
                    <a:pt x="2786" y="409"/>
                  </a:cubicBezTo>
                  <a:cubicBezTo>
                    <a:pt x="2557" y="752"/>
                    <a:pt x="2489" y="1140"/>
                    <a:pt x="2397" y="1528"/>
                  </a:cubicBezTo>
                  <a:cubicBezTo>
                    <a:pt x="2329" y="1824"/>
                    <a:pt x="2261" y="2098"/>
                    <a:pt x="2124" y="2372"/>
                  </a:cubicBezTo>
                  <a:lnTo>
                    <a:pt x="161" y="2555"/>
                  </a:lnTo>
                  <a:cubicBezTo>
                    <a:pt x="69" y="2555"/>
                    <a:pt x="1" y="2646"/>
                    <a:pt x="1" y="2737"/>
                  </a:cubicBezTo>
                  <a:cubicBezTo>
                    <a:pt x="24" y="2829"/>
                    <a:pt x="92" y="2897"/>
                    <a:pt x="183" y="2897"/>
                  </a:cubicBezTo>
                  <a:lnTo>
                    <a:pt x="206" y="2897"/>
                  </a:lnTo>
                  <a:lnTo>
                    <a:pt x="2306" y="2692"/>
                  </a:lnTo>
                  <a:cubicBezTo>
                    <a:pt x="2321" y="2692"/>
                    <a:pt x="2337" y="2702"/>
                    <a:pt x="2345" y="2702"/>
                  </a:cubicBezTo>
                  <a:cubicBezTo>
                    <a:pt x="2349" y="2702"/>
                    <a:pt x="2352" y="2699"/>
                    <a:pt x="2352" y="2692"/>
                  </a:cubicBezTo>
                  <a:cubicBezTo>
                    <a:pt x="2397" y="2692"/>
                    <a:pt x="2420" y="2692"/>
                    <a:pt x="2443" y="2669"/>
                  </a:cubicBezTo>
                  <a:lnTo>
                    <a:pt x="3356" y="2578"/>
                  </a:lnTo>
                  <a:cubicBezTo>
                    <a:pt x="3447" y="2578"/>
                    <a:pt x="3516" y="2486"/>
                    <a:pt x="3516" y="2395"/>
                  </a:cubicBezTo>
                  <a:cubicBezTo>
                    <a:pt x="3927" y="2235"/>
                    <a:pt x="4315" y="2007"/>
                    <a:pt x="4612" y="1756"/>
                  </a:cubicBezTo>
                  <a:cubicBezTo>
                    <a:pt x="4680" y="1710"/>
                    <a:pt x="4931" y="1505"/>
                    <a:pt x="4885" y="1231"/>
                  </a:cubicBezTo>
                  <a:cubicBezTo>
                    <a:pt x="4863" y="980"/>
                    <a:pt x="4612" y="820"/>
                    <a:pt x="4383" y="820"/>
                  </a:cubicBezTo>
                  <a:cubicBezTo>
                    <a:pt x="4178" y="820"/>
                    <a:pt x="3995" y="911"/>
                    <a:pt x="3835" y="1003"/>
                  </a:cubicBezTo>
                  <a:cubicBezTo>
                    <a:pt x="3721" y="1071"/>
                    <a:pt x="3630" y="1162"/>
                    <a:pt x="3516" y="1231"/>
                  </a:cubicBezTo>
                  <a:cubicBezTo>
                    <a:pt x="3584" y="1071"/>
                    <a:pt x="3653" y="911"/>
                    <a:pt x="3699" y="752"/>
                  </a:cubicBezTo>
                  <a:cubicBezTo>
                    <a:pt x="3835" y="364"/>
                    <a:pt x="3721" y="181"/>
                    <a:pt x="3607" y="90"/>
                  </a:cubicBezTo>
                  <a:cubicBezTo>
                    <a:pt x="3523" y="29"/>
                    <a:pt x="3426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5" name="Google Shape;5535;p63"/>
            <p:cNvSpPr/>
            <p:nvPr/>
          </p:nvSpPr>
          <p:spPr>
            <a:xfrm>
              <a:off x="7597759" y="3156525"/>
              <a:ext cx="171548" cy="94589"/>
            </a:xfrm>
            <a:custGeom>
              <a:avLst/>
              <a:gdLst/>
              <a:ahLst/>
              <a:cxnLst/>
              <a:rect l="l" t="t" r="r" b="b"/>
              <a:pathLst>
                <a:path w="9565" h="5274" fill="none" extrusionOk="0">
                  <a:moveTo>
                    <a:pt x="9564" y="0"/>
                  </a:moveTo>
                  <a:cubicBezTo>
                    <a:pt x="9108" y="1963"/>
                    <a:pt x="7693" y="3698"/>
                    <a:pt x="5821" y="4474"/>
                  </a:cubicBezTo>
                  <a:cubicBezTo>
                    <a:pt x="3972" y="5273"/>
                    <a:pt x="1735" y="5090"/>
                    <a:pt x="1" y="404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6" name="Google Shape;5536;p63"/>
            <p:cNvSpPr/>
            <p:nvPr/>
          </p:nvSpPr>
          <p:spPr>
            <a:xfrm>
              <a:off x="7757029" y="2754859"/>
              <a:ext cx="166634" cy="348405"/>
            </a:xfrm>
            <a:custGeom>
              <a:avLst/>
              <a:gdLst/>
              <a:ahLst/>
              <a:cxnLst/>
              <a:rect l="l" t="t" r="r" b="b"/>
              <a:pathLst>
                <a:path w="9291" h="19426" fill="none" extrusionOk="0">
                  <a:moveTo>
                    <a:pt x="1" y="138"/>
                  </a:moveTo>
                  <a:cubicBezTo>
                    <a:pt x="2397" y="1"/>
                    <a:pt x="4657" y="1484"/>
                    <a:pt x="6163" y="3379"/>
                  </a:cubicBezTo>
                  <a:cubicBezTo>
                    <a:pt x="8400" y="6209"/>
                    <a:pt x="9291" y="10021"/>
                    <a:pt x="8537" y="13536"/>
                  </a:cubicBezTo>
                  <a:cubicBezTo>
                    <a:pt x="8195" y="15157"/>
                    <a:pt x="7487" y="16732"/>
                    <a:pt x="6232" y="17827"/>
                  </a:cubicBezTo>
                  <a:cubicBezTo>
                    <a:pt x="4999" y="18923"/>
                    <a:pt x="3173" y="19425"/>
                    <a:pt x="1644" y="18832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7" name="Google Shape;5537;p63"/>
            <p:cNvSpPr/>
            <p:nvPr/>
          </p:nvSpPr>
          <p:spPr>
            <a:xfrm>
              <a:off x="7191595" y="2700417"/>
              <a:ext cx="88043" cy="209194"/>
            </a:xfrm>
            <a:custGeom>
              <a:avLst/>
              <a:gdLst/>
              <a:ahLst/>
              <a:cxnLst/>
              <a:rect l="l" t="t" r="r" b="b"/>
              <a:pathLst>
                <a:path w="4909" h="11664" fill="none" extrusionOk="0">
                  <a:moveTo>
                    <a:pt x="4908" y="0"/>
                  </a:moveTo>
                  <a:cubicBezTo>
                    <a:pt x="1804" y="1986"/>
                    <a:pt x="1" y="5843"/>
                    <a:pt x="457" y="9495"/>
                  </a:cubicBezTo>
                  <a:cubicBezTo>
                    <a:pt x="526" y="9998"/>
                    <a:pt x="640" y="10523"/>
                    <a:pt x="914" y="10933"/>
                  </a:cubicBezTo>
                  <a:cubicBezTo>
                    <a:pt x="1211" y="11367"/>
                    <a:pt x="1736" y="11664"/>
                    <a:pt x="2238" y="1155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8" name="Google Shape;5538;p63"/>
            <p:cNvSpPr/>
            <p:nvPr/>
          </p:nvSpPr>
          <p:spPr>
            <a:xfrm>
              <a:off x="7244009" y="3030009"/>
              <a:ext cx="138386" cy="190775"/>
            </a:xfrm>
            <a:custGeom>
              <a:avLst/>
              <a:gdLst/>
              <a:ahLst/>
              <a:cxnLst/>
              <a:rect l="l" t="t" r="r" b="b"/>
              <a:pathLst>
                <a:path w="7716" h="10637" fill="none" extrusionOk="0">
                  <a:moveTo>
                    <a:pt x="7715" y="9815"/>
                  </a:moveTo>
                  <a:cubicBezTo>
                    <a:pt x="7327" y="10409"/>
                    <a:pt x="6620" y="10637"/>
                    <a:pt x="5981" y="10546"/>
                  </a:cubicBezTo>
                  <a:cubicBezTo>
                    <a:pt x="5342" y="10454"/>
                    <a:pt x="4748" y="10089"/>
                    <a:pt x="4223" y="9655"/>
                  </a:cubicBezTo>
                  <a:cubicBezTo>
                    <a:pt x="1530" y="7510"/>
                    <a:pt x="1" y="3675"/>
                    <a:pt x="366" y="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9" name="Google Shape;5539;p63"/>
            <p:cNvSpPr/>
            <p:nvPr/>
          </p:nvSpPr>
          <p:spPr>
            <a:xfrm>
              <a:off x="7199380" y="2595516"/>
              <a:ext cx="706191" cy="650520"/>
            </a:xfrm>
            <a:custGeom>
              <a:avLst/>
              <a:gdLst/>
              <a:ahLst/>
              <a:cxnLst/>
              <a:rect l="l" t="t" r="r" b="b"/>
              <a:pathLst>
                <a:path w="39375" h="36271" extrusionOk="0">
                  <a:moveTo>
                    <a:pt x="16909" y="1"/>
                  </a:moveTo>
                  <a:cubicBezTo>
                    <a:pt x="14402" y="1"/>
                    <a:pt x="13125" y="1237"/>
                    <a:pt x="13125" y="1237"/>
                  </a:cubicBezTo>
                  <a:cubicBezTo>
                    <a:pt x="13125" y="1237"/>
                    <a:pt x="12415" y="999"/>
                    <a:pt x="11322" y="999"/>
                  </a:cubicBezTo>
                  <a:cubicBezTo>
                    <a:pt x="10123" y="999"/>
                    <a:pt x="8464" y="1286"/>
                    <a:pt x="6780" y="2493"/>
                  </a:cubicBezTo>
                  <a:cubicBezTo>
                    <a:pt x="3538" y="4798"/>
                    <a:pt x="4223" y="6099"/>
                    <a:pt x="4223" y="6099"/>
                  </a:cubicBezTo>
                  <a:cubicBezTo>
                    <a:pt x="2283" y="7537"/>
                    <a:pt x="731" y="10459"/>
                    <a:pt x="366" y="13061"/>
                  </a:cubicBezTo>
                  <a:cubicBezTo>
                    <a:pt x="1" y="15686"/>
                    <a:pt x="1735" y="16987"/>
                    <a:pt x="1735" y="16987"/>
                  </a:cubicBezTo>
                  <a:cubicBezTo>
                    <a:pt x="1735" y="16987"/>
                    <a:pt x="1667" y="19041"/>
                    <a:pt x="1849" y="21095"/>
                  </a:cubicBezTo>
                  <a:cubicBezTo>
                    <a:pt x="2032" y="23150"/>
                    <a:pt x="2397" y="26459"/>
                    <a:pt x="4223" y="29746"/>
                  </a:cubicBezTo>
                  <a:cubicBezTo>
                    <a:pt x="6518" y="33861"/>
                    <a:pt x="8916" y="34135"/>
                    <a:pt x="9514" y="34135"/>
                  </a:cubicBezTo>
                  <a:cubicBezTo>
                    <a:pt x="9606" y="34135"/>
                    <a:pt x="9656" y="34129"/>
                    <a:pt x="9656" y="34129"/>
                  </a:cubicBezTo>
                  <a:cubicBezTo>
                    <a:pt x="11592" y="35932"/>
                    <a:pt x="13988" y="36012"/>
                    <a:pt x="17179" y="36012"/>
                  </a:cubicBezTo>
                  <a:cubicBezTo>
                    <a:pt x="17490" y="36012"/>
                    <a:pt x="17809" y="36011"/>
                    <a:pt x="18135" y="36011"/>
                  </a:cubicBezTo>
                  <a:cubicBezTo>
                    <a:pt x="19631" y="36011"/>
                    <a:pt x="21291" y="36027"/>
                    <a:pt x="23145" y="36206"/>
                  </a:cubicBezTo>
                  <a:cubicBezTo>
                    <a:pt x="23604" y="36250"/>
                    <a:pt x="24035" y="36270"/>
                    <a:pt x="24439" y="36270"/>
                  </a:cubicBezTo>
                  <a:cubicBezTo>
                    <a:pt x="29674" y="36270"/>
                    <a:pt x="30584" y="32824"/>
                    <a:pt x="32024" y="32485"/>
                  </a:cubicBezTo>
                  <a:cubicBezTo>
                    <a:pt x="33577" y="32097"/>
                    <a:pt x="35768" y="25934"/>
                    <a:pt x="35768" y="25934"/>
                  </a:cubicBezTo>
                  <a:cubicBezTo>
                    <a:pt x="39374" y="24131"/>
                    <a:pt x="38758" y="18539"/>
                    <a:pt x="37000" y="14248"/>
                  </a:cubicBezTo>
                  <a:cubicBezTo>
                    <a:pt x="35083" y="9477"/>
                    <a:pt x="29788" y="8016"/>
                    <a:pt x="29788" y="8016"/>
                  </a:cubicBezTo>
                  <a:cubicBezTo>
                    <a:pt x="24015" y="1534"/>
                    <a:pt x="19700" y="1"/>
                    <a:pt x="16909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0" name="Google Shape;5540;p63"/>
            <p:cNvSpPr/>
            <p:nvPr/>
          </p:nvSpPr>
          <p:spPr>
            <a:xfrm>
              <a:off x="7424570" y="3112721"/>
              <a:ext cx="132647" cy="218610"/>
            </a:xfrm>
            <a:custGeom>
              <a:avLst/>
              <a:gdLst/>
              <a:ahLst/>
              <a:cxnLst/>
              <a:rect l="l" t="t" r="r" b="b"/>
              <a:pathLst>
                <a:path w="7396" h="12189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9587"/>
                  </a:lnTo>
                  <a:cubicBezTo>
                    <a:pt x="0" y="11573"/>
                    <a:pt x="1598" y="12189"/>
                    <a:pt x="3584" y="12189"/>
                  </a:cubicBezTo>
                  <a:lnTo>
                    <a:pt x="3789" y="12189"/>
                  </a:lnTo>
                  <a:cubicBezTo>
                    <a:pt x="5775" y="12189"/>
                    <a:pt x="7396" y="11573"/>
                    <a:pt x="7396" y="9587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1" name="Google Shape;5541;p63"/>
            <p:cNvSpPr/>
            <p:nvPr/>
          </p:nvSpPr>
          <p:spPr>
            <a:xfrm>
              <a:off x="7424570" y="3112721"/>
              <a:ext cx="132647" cy="149829"/>
            </a:xfrm>
            <a:custGeom>
              <a:avLst/>
              <a:gdLst/>
              <a:ahLst/>
              <a:cxnLst/>
              <a:rect l="l" t="t" r="r" b="b"/>
              <a:pathLst>
                <a:path w="7396" h="8354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7601"/>
                  </a:lnTo>
                  <a:cubicBezTo>
                    <a:pt x="1960" y="8175"/>
                    <a:pt x="3697" y="8354"/>
                    <a:pt x="5115" y="8354"/>
                  </a:cubicBezTo>
                  <a:cubicBezTo>
                    <a:pt x="6010" y="8354"/>
                    <a:pt x="6778" y="8283"/>
                    <a:pt x="7396" y="8194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2" name="Google Shape;5542;p63"/>
            <p:cNvSpPr/>
            <p:nvPr/>
          </p:nvSpPr>
          <p:spPr>
            <a:xfrm>
              <a:off x="7689888" y="3031157"/>
              <a:ext cx="166634" cy="163926"/>
            </a:xfrm>
            <a:custGeom>
              <a:avLst/>
              <a:gdLst/>
              <a:ahLst/>
              <a:cxnLst/>
              <a:rect l="l" t="t" r="r" b="b"/>
              <a:pathLst>
                <a:path w="9291" h="9140" extrusionOk="0">
                  <a:moveTo>
                    <a:pt x="4654" y="0"/>
                  </a:moveTo>
                  <a:cubicBezTo>
                    <a:pt x="2235" y="0"/>
                    <a:pt x="225" y="1923"/>
                    <a:pt x="114" y="4365"/>
                  </a:cubicBezTo>
                  <a:cubicBezTo>
                    <a:pt x="0" y="6898"/>
                    <a:pt x="1940" y="9021"/>
                    <a:pt x="4451" y="9135"/>
                  </a:cubicBezTo>
                  <a:cubicBezTo>
                    <a:pt x="4521" y="9138"/>
                    <a:pt x="4590" y="9140"/>
                    <a:pt x="4659" y="9140"/>
                  </a:cubicBezTo>
                  <a:cubicBezTo>
                    <a:pt x="7078" y="9140"/>
                    <a:pt x="9088" y="7216"/>
                    <a:pt x="9199" y="4775"/>
                  </a:cubicBezTo>
                  <a:cubicBezTo>
                    <a:pt x="9290" y="2242"/>
                    <a:pt x="7350" y="119"/>
                    <a:pt x="4862" y="5"/>
                  </a:cubicBezTo>
                  <a:cubicBezTo>
                    <a:pt x="4792" y="2"/>
                    <a:pt x="4723" y="0"/>
                    <a:pt x="4654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3" name="Google Shape;5543;p63"/>
            <p:cNvSpPr/>
            <p:nvPr/>
          </p:nvSpPr>
          <p:spPr>
            <a:xfrm>
              <a:off x="7701350" y="3085276"/>
              <a:ext cx="140019" cy="47259"/>
            </a:xfrm>
            <a:custGeom>
              <a:avLst/>
              <a:gdLst/>
              <a:ahLst/>
              <a:cxnLst/>
              <a:rect l="l" t="t" r="r" b="b"/>
              <a:pathLst>
                <a:path w="7807" h="2635" extrusionOk="0">
                  <a:moveTo>
                    <a:pt x="3150" y="1"/>
                  </a:moveTo>
                  <a:lnTo>
                    <a:pt x="2602" y="24"/>
                  </a:lnTo>
                  <a:cubicBezTo>
                    <a:pt x="2420" y="24"/>
                    <a:pt x="2260" y="92"/>
                    <a:pt x="2077" y="115"/>
                  </a:cubicBezTo>
                  <a:cubicBezTo>
                    <a:pt x="1712" y="161"/>
                    <a:pt x="1393" y="320"/>
                    <a:pt x="1050" y="434"/>
                  </a:cubicBezTo>
                  <a:cubicBezTo>
                    <a:pt x="868" y="480"/>
                    <a:pt x="731" y="594"/>
                    <a:pt x="571" y="663"/>
                  </a:cubicBezTo>
                  <a:lnTo>
                    <a:pt x="92" y="914"/>
                  </a:lnTo>
                  <a:cubicBezTo>
                    <a:pt x="23" y="959"/>
                    <a:pt x="0" y="1028"/>
                    <a:pt x="46" y="1119"/>
                  </a:cubicBezTo>
                  <a:cubicBezTo>
                    <a:pt x="61" y="1163"/>
                    <a:pt x="104" y="1189"/>
                    <a:pt x="151" y="1189"/>
                  </a:cubicBezTo>
                  <a:cubicBezTo>
                    <a:pt x="177" y="1189"/>
                    <a:pt x="204" y="1181"/>
                    <a:pt x="229" y="1165"/>
                  </a:cubicBezTo>
                  <a:lnTo>
                    <a:pt x="251" y="1165"/>
                  </a:lnTo>
                  <a:lnTo>
                    <a:pt x="708" y="959"/>
                  </a:lnTo>
                  <a:cubicBezTo>
                    <a:pt x="868" y="891"/>
                    <a:pt x="1005" y="800"/>
                    <a:pt x="1187" y="754"/>
                  </a:cubicBezTo>
                  <a:cubicBezTo>
                    <a:pt x="1507" y="663"/>
                    <a:pt x="1804" y="526"/>
                    <a:pt x="2146" y="503"/>
                  </a:cubicBezTo>
                  <a:cubicBezTo>
                    <a:pt x="2450" y="440"/>
                    <a:pt x="2758" y="411"/>
                    <a:pt x="3064" y="411"/>
                  </a:cubicBezTo>
                  <a:cubicBezTo>
                    <a:pt x="3426" y="411"/>
                    <a:pt x="3786" y="452"/>
                    <a:pt x="4132" y="526"/>
                  </a:cubicBezTo>
                  <a:cubicBezTo>
                    <a:pt x="4794" y="663"/>
                    <a:pt x="5410" y="937"/>
                    <a:pt x="5981" y="1302"/>
                  </a:cubicBezTo>
                  <a:cubicBezTo>
                    <a:pt x="6528" y="1667"/>
                    <a:pt x="7076" y="2101"/>
                    <a:pt x="7533" y="2580"/>
                  </a:cubicBezTo>
                  <a:cubicBezTo>
                    <a:pt x="7570" y="2618"/>
                    <a:pt x="7615" y="2635"/>
                    <a:pt x="7655" y="2635"/>
                  </a:cubicBezTo>
                  <a:cubicBezTo>
                    <a:pt x="7688" y="2635"/>
                    <a:pt x="7718" y="2623"/>
                    <a:pt x="7738" y="2603"/>
                  </a:cubicBezTo>
                  <a:cubicBezTo>
                    <a:pt x="7807" y="2534"/>
                    <a:pt x="7807" y="2466"/>
                    <a:pt x="7761" y="2397"/>
                  </a:cubicBezTo>
                  <a:cubicBezTo>
                    <a:pt x="7556" y="2101"/>
                    <a:pt x="7304" y="1850"/>
                    <a:pt x="7053" y="1599"/>
                  </a:cubicBezTo>
                  <a:cubicBezTo>
                    <a:pt x="6780" y="1348"/>
                    <a:pt x="6506" y="1142"/>
                    <a:pt x="6209" y="937"/>
                  </a:cubicBezTo>
                  <a:cubicBezTo>
                    <a:pt x="5615" y="549"/>
                    <a:pt x="4931" y="252"/>
                    <a:pt x="4223" y="115"/>
                  </a:cubicBezTo>
                  <a:cubicBezTo>
                    <a:pt x="3881" y="24"/>
                    <a:pt x="3515" y="1"/>
                    <a:pt x="3150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4" name="Google Shape;5544;p63"/>
            <p:cNvSpPr/>
            <p:nvPr/>
          </p:nvSpPr>
          <p:spPr>
            <a:xfrm>
              <a:off x="7673923" y="3107806"/>
              <a:ext cx="108489" cy="37466"/>
            </a:xfrm>
            <a:custGeom>
              <a:avLst/>
              <a:gdLst/>
              <a:ahLst/>
              <a:cxnLst/>
              <a:rect l="l" t="t" r="r" b="b"/>
              <a:pathLst>
                <a:path w="6049" h="2089" extrusionOk="0">
                  <a:moveTo>
                    <a:pt x="2442" y="0"/>
                  </a:moveTo>
                  <a:cubicBezTo>
                    <a:pt x="2168" y="23"/>
                    <a:pt x="1872" y="23"/>
                    <a:pt x="1598" y="114"/>
                  </a:cubicBezTo>
                  <a:cubicBezTo>
                    <a:pt x="1324" y="160"/>
                    <a:pt x="1073" y="274"/>
                    <a:pt x="799" y="365"/>
                  </a:cubicBezTo>
                  <a:cubicBezTo>
                    <a:pt x="548" y="480"/>
                    <a:pt x="320" y="616"/>
                    <a:pt x="69" y="753"/>
                  </a:cubicBezTo>
                  <a:cubicBezTo>
                    <a:pt x="23" y="776"/>
                    <a:pt x="0" y="845"/>
                    <a:pt x="23" y="913"/>
                  </a:cubicBezTo>
                  <a:cubicBezTo>
                    <a:pt x="40" y="947"/>
                    <a:pt x="81" y="968"/>
                    <a:pt x="120" y="968"/>
                  </a:cubicBezTo>
                  <a:cubicBezTo>
                    <a:pt x="134" y="968"/>
                    <a:pt x="148" y="965"/>
                    <a:pt x="160" y="959"/>
                  </a:cubicBezTo>
                  <a:lnTo>
                    <a:pt x="183" y="959"/>
                  </a:lnTo>
                  <a:cubicBezTo>
                    <a:pt x="434" y="845"/>
                    <a:pt x="662" y="731"/>
                    <a:pt x="913" y="639"/>
                  </a:cubicBezTo>
                  <a:cubicBezTo>
                    <a:pt x="1164" y="571"/>
                    <a:pt x="1415" y="480"/>
                    <a:pt x="1666" y="457"/>
                  </a:cubicBezTo>
                  <a:cubicBezTo>
                    <a:pt x="1876" y="419"/>
                    <a:pt x="2090" y="400"/>
                    <a:pt x="2304" y="400"/>
                  </a:cubicBezTo>
                  <a:cubicBezTo>
                    <a:pt x="2603" y="400"/>
                    <a:pt x="2903" y="436"/>
                    <a:pt x="3196" y="502"/>
                  </a:cubicBezTo>
                  <a:cubicBezTo>
                    <a:pt x="3698" y="594"/>
                    <a:pt x="4177" y="822"/>
                    <a:pt x="4611" y="1096"/>
                  </a:cubicBezTo>
                  <a:cubicBezTo>
                    <a:pt x="5044" y="1370"/>
                    <a:pt x="5455" y="1689"/>
                    <a:pt x="5843" y="2054"/>
                  </a:cubicBezTo>
                  <a:cubicBezTo>
                    <a:pt x="5866" y="2077"/>
                    <a:pt x="5895" y="2089"/>
                    <a:pt x="5923" y="2089"/>
                  </a:cubicBezTo>
                  <a:cubicBezTo>
                    <a:pt x="5952" y="2089"/>
                    <a:pt x="5980" y="2077"/>
                    <a:pt x="6003" y="2054"/>
                  </a:cubicBezTo>
                  <a:cubicBezTo>
                    <a:pt x="6049" y="2009"/>
                    <a:pt x="6049" y="1940"/>
                    <a:pt x="6026" y="1918"/>
                  </a:cubicBezTo>
                  <a:cubicBezTo>
                    <a:pt x="5706" y="1438"/>
                    <a:pt x="5296" y="1050"/>
                    <a:pt x="4839" y="731"/>
                  </a:cubicBezTo>
                  <a:cubicBezTo>
                    <a:pt x="4383" y="411"/>
                    <a:pt x="3835" y="206"/>
                    <a:pt x="3287" y="92"/>
                  </a:cubicBezTo>
                  <a:cubicBezTo>
                    <a:pt x="3013" y="23"/>
                    <a:pt x="2716" y="0"/>
                    <a:pt x="2442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5" name="Google Shape;5545;p63"/>
            <p:cNvSpPr/>
            <p:nvPr/>
          </p:nvSpPr>
          <p:spPr>
            <a:xfrm>
              <a:off x="7135504" y="2898703"/>
              <a:ext cx="186291" cy="163926"/>
            </a:xfrm>
            <a:custGeom>
              <a:avLst/>
              <a:gdLst/>
              <a:ahLst/>
              <a:cxnLst/>
              <a:rect l="l" t="t" r="r" b="b"/>
              <a:pathLst>
                <a:path w="10387" h="9140" extrusionOk="0">
                  <a:moveTo>
                    <a:pt x="5223" y="0"/>
                  </a:moveTo>
                  <a:cubicBezTo>
                    <a:pt x="3539" y="0"/>
                    <a:pt x="1917" y="938"/>
                    <a:pt x="1119" y="2550"/>
                  </a:cubicBezTo>
                  <a:cubicBezTo>
                    <a:pt x="1" y="4810"/>
                    <a:pt x="937" y="7549"/>
                    <a:pt x="3174" y="8667"/>
                  </a:cubicBezTo>
                  <a:cubicBezTo>
                    <a:pt x="3821" y="8987"/>
                    <a:pt x="4505" y="9139"/>
                    <a:pt x="5179" y="9139"/>
                  </a:cubicBezTo>
                  <a:cubicBezTo>
                    <a:pt x="6858" y="9139"/>
                    <a:pt x="8470" y="8196"/>
                    <a:pt x="9268" y="6567"/>
                  </a:cubicBezTo>
                  <a:cubicBezTo>
                    <a:pt x="10386" y="4307"/>
                    <a:pt x="9473" y="1568"/>
                    <a:pt x="7236" y="473"/>
                  </a:cubicBezTo>
                  <a:cubicBezTo>
                    <a:pt x="6588" y="152"/>
                    <a:pt x="5901" y="0"/>
                    <a:pt x="5223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6" name="Google Shape;5546;p63"/>
            <p:cNvSpPr/>
            <p:nvPr/>
          </p:nvSpPr>
          <p:spPr>
            <a:xfrm>
              <a:off x="7160885" y="2951566"/>
              <a:ext cx="135535" cy="56908"/>
            </a:xfrm>
            <a:custGeom>
              <a:avLst/>
              <a:gdLst/>
              <a:ahLst/>
              <a:cxnLst/>
              <a:rect l="l" t="t" r="r" b="b"/>
              <a:pathLst>
                <a:path w="7557" h="3173" extrusionOk="0">
                  <a:moveTo>
                    <a:pt x="2588" y="0"/>
                  </a:moveTo>
                  <a:cubicBezTo>
                    <a:pt x="2448" y="0"/>
                    <a:pt x="2308" y="5"/>
                    <a:pt x="2169" y="14"/>
                  </a:cubicBezTo>
                  <a:cubicBezTo>
                    <a:pt x="1804" y="59"/>
                    <a:pt x="1439" y="105"/>
                    <a:pt x="1097" y="196"/>
                  </a:cubicBezTo>
                  <a:cubicBezTo>
                    <a:pt x="754" y="288"/>
                    <a:pt x="412" y="402"/>
                    <a:pt x="92" y="562"/>
                  </a:cubicBezTo>
                  <a:cubicBezTo>
                    <a:pt x="24" y="584"/>
                    <a:pt x="1" y="653"/>
                    <a:pt x="24" y="744"/>
                  </a:cubicBezTo>
                  <a:cubicBezTo>
                    <a:pt x="43" y="801"/>
                    <a:pt x="92" y="841"/>
                    <a:pt x="160" y="841"/>
                  </a:cubicBezTo>
                  <a:cubicBezTo>
                    <a:pt x="175" y="841"/>
                    <a:pt x="190" y="840"/>
                    <a:pt x="206" y="835"/>
                  </a:cubicBezTo>
                  <a:cubicBezTo>
                    <a:pt x="846" y="607"/>
                    <a:pt x="1530" y="493"/>
                    <a:pt x="2192" y="447"/>
                  </a:cubicBezTo>
                  <a:cubicBezTo>
                    <a:pt x="2295" y="444"/>
                    <a:pt x="2398" y="442"/>
                    <a:pt x="2501" y="442"/>
                  </a:cubicBezTo>
                  <a:cubicBezTo>
                    <a:pt x="3065" y="442"/>
                    <a:pt x="3638" y="499"/>
                    <a:pt x="4178" y="653"/>
                  </a:cubicBezTo>
                  <a:cubicBezTo>
                    <a:pt x="4817" y="835"/>
                    <a:pt x="5411" y="1155"/>
                    <a:pt x="5936" y="1589"/>
                  </a:cubicBezTo>
                  <a:cubicBezTo>
                    <a:pt x="6209" y="1794"/>
                    <a:pt x="6415" y="2045"/>
                    <a:pt x="6643" y="2296"/>
                  </a:cubicBezTo>
                  <a:cubicBezTo>
                    <a:pt x="6780" y="2410"/>
                    <a:pt x="6871" y="2547"/>
                    <a:pt x="6963" y="2684"/>
                  </a:cubicBezTo>
                  <a:lnTo>
                    <a:pt x="7259" y="3095"/>
                  </a:lnTo>
                  <a:lnTo>
                    <a:pt x="7282" y="3118"/>
                  </a:lnTo>
                  <a:cubicBezTo>
                    <a:pt x="7307" y="3156"/>
                    <a:pt x="7346" y="3173"/>
                    <a:pt x="7388" y="3173"/>
                  </a:cubicBezTo>
                  <a:cubicBezTo>
                    <a:pt x="7422" y="3173"/>
                    <a:pt x="7457" y="3161"/>
                    <a:pt x="7488" y="3141"/>
                  </a:cubicBezTo>
                  <a:cubicBezTo>
                    <a:pt x="7556" y="3095"/>
                    <a:pt x="7556" y="3004"/>
                    <a:pt x="7511" y="2935"/>
                  </a:cubicBezTo>
                  <a:lnTo>
                    <a:pt x="7237" y="2502"/>
                  </a:lnTo>
                  <a:cubicBezTo>
                    <a:pt x="7122" y="2365"/>
                    <a:pt x="7054" y="2182"/>
                    <a:pt x="6917" y="2068"/>
                  </a:cubicBezTo>
                  <a:cubicBezTo>
                    <a:pt x="6689" y="1794"/>
                    <a:pt x="6461" y="1520"/>
                    <a:pt x="6164" y="1292"/>
                  </a:cubicBezTo>
                  <a:cubicBezTo>
                    <a:pt x="6027" y="1178"/>
                    <a:pt x="5913" y="1041"/>
                    <a:pt x="5753" y="950"/>
                  </a:cubicBezTo>
                  <a:lnTo>
                    <a:pt x="5296" y="676"/>
                  </a:lnTo>
                  <a:cubicBezTo>
                    <a:pt x="4977" y="516"/>
                    <a:pt x="4657" y="333"/>
                    <a:pt x="4292" y="242"/>
                  </a:cubicBezTo>
                  <a:cubicBezTo>
                    <a:pt x="3742" y="77"/>
                    <a:pt x="3162" y="0"/>
                    <a:pt x="2588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7" name="Google Shape;5547;p63"/>
            <p:cNvSpPr/>
            <p:nvPr/>
          </p:nvSpPr>
          <p:spPr>
            <a:xfrm>
              <a:off x="7205927" y="2993326"/>
              <a:ext cx="105225" cy="44909"/>
            </a:xfrm>
            <a:custGeom>
              <a:avLst/>
              <a:gdLst/>
              <a:ahLst/>
              <a:cxnLst/>
              <a:rect l="l" t="t" r="r" b="b"/>
              <a:pathLst>
                <a:path w="5867" h="2504" extrusionOk="0">
                  <a:moveTo>
                    <a:pt x="2028" y="0"/>
                  </a:moveTo>
                  <a:cubicBezTo>
                    <a:pt x="1914" y="0"/>
                    <a:pt x="1802" y="5"/>
                    <a:pt x="1690" y="14"/>
                  </a:cubicBezTo>
                  <a:cubicBezTo>
                    <a:pt x="1119" y="60"/>
                    <a:pt x="571" y="197"/>
                    <a:pt x="69" y="470"/>
                  </a:cubicBezTo>
                  <a:cubicBezTo>
                    <a:pt x="24" y="493"/>
                    <a:pt x="1" y="539"/>
                    <a:pt x="24" y="607"/>
                  </a:cubicBezTo>
                  <a:cubicBezTo>
                    <a:pt x="24" y="645"/>
                    <a:pt x="69" y="682"/>
                    <a:pt x="123" y="682"/>
                  </a:cubicBezTo>
                  <a:cubicBezTo>
                    <a:pt x="135" y="682"/>
                    <a:pt x="148" y="680"/>
                    <a:pt x="161" y="676"/>
                  </a:cubicBezTo>
                  <a:cubicBezTo>
                    <a:pt x="663" y="562"/>
                    <a:pt x="1188" y="470"/>
                    <a:pt x="1713" y="448"/>
                  </a:cubicBezTo>
                  <a:cubicBezTo>
                    <a:pt x="1838" y="436"/>
                    <a:pt x="1965" y="431"/>
                    <a:pt x="2093" y="431"/>
                  </a:cubicBezTo>
                  <a:cubicBezTo>
                    <a:pt x="2476" y="431"/>
                    <a:pt x="2865" y="482"/>
                    <a:pt x="3242" y="585"/>
                  </a:cubicBezTo>
                  <a:cubicBezTo>
                    <a:pt x="3721" y="744"/>
                    <a:pt x="4201" y="973"/>
                    <a:pt x="4589" y="1292"/>
                  </a:cubicBezTo>
                  <a:cubicBezTo>
                    <a:pt x="4794" y="1452"/>
                    <a:pt x="4977" y="1635"/>
                    <a:pt x="5159" y="1817"/>
                  </a:cubicBezTo>
                  <a:cubicBezTo>
                    <a:pt x="5342" y="2023"/>
                    <a:pt x="5479" y="2251"/>
                    <a:pt x="5639" y="2433"/>
                  </a:cubicBezTo>
                  <a:lnTo>
                    <a:pt x="5661" y="2456"/>
                  </a:lnTo>
                  <a:cubicBezTo>
                    <a:pt x="5690" y="2484"/>
                    <a:pt x="5718" y="2504"/>
                    <a:pt x="5746" y="2504"/>
                  </a:cubicBezTo>
                  <a:cubicBezTo>
                    <a:pt x="5764" y="2504"/>
                    <a:pt x="5781" y="2497"/>
                    <a:pt x="5798" y="2479"/>
                  </a:cubicBezTo>
                  <a:cubicBezTo>
                    <a:pt x="5867" y="2456"/>
                    <a:pt x="5867" y="2388"/>
                    <a:pt x="5844" y="2319"/>
                  </a:cubicBezTo>
                  <a:cubicBezTo>
                    <a:pt x="5707" y="2091"/>
                    <a:pt x="5570" y="1840"/>
                    <a:pt x="5388" y="1635"/>
                  </a:cubicBezTo>
                  <a:cubicBezTo>
                    <a:pt x="5205" y="1429"/>
                    <a:pt x="5045" y="1201"/>
                    <a:pt x="4817" y="1018"/>
                  </a:cubicBezTo>
                  <a:cubicBezTo>
                    <a:pt x="4611" y="836"/>
                    <a:pt x="4383" y="676"/>
                    <a:pt x="4132" y="516"/>
                  </a:cubicBezTo>
                  <a:cubicBezTo>
                    <a:pt x="3881" y="402"/>
                    <a:pt x="3630" y="265"/>
                    <a:pt x="3356" y="197"/>
                  </a:cubicBezTo>
                  <a:cubicBezTo>
                    <a:pt x="2920" y="69"/>
                    <a:pt x="2470" y="0"/>
                    <a:pt x="2028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8" name="Google Shape;5548;p63"/>
            <p:cNvSpPr/>
            <p:nvPr/>
          </p:nvSpPr>
          <p:spPr>
            <a:xfrm>
              <a:off x="7232547" y="2687107"/>
              <a:ext cx="553492" cy="545457"/>
            </a:xfrm>
            <a:custGeom>
              <a:avLst/>
              <a:gdLst/>
              <a:ahLst/>
              <a:cxnLst/>
              <a:rect l="l" t="t" r="r" b="b"/>
              <a:pathLst>
                <a:path w="30861" h="30413" extrusionOk="0">
                  <a:moveTo>
                    <a:pt x="15447" y="1"/>
                  </a:moveTo>
                  <a:cubicBezTo>
                    <a:pt x="8038" y="1"/>
                    <a:pt x="1657" y="5734"/>
                    <a:pt x="845" y="13410"/>
                  </a:cubicBezTo>
                  <a:cubicBezTo>
                    <a:pt x="0" y="21627"/>
                    <a:pt x="3584" y="29319"/>
                    <a:pt x="13650" y="30324"/>
                  </a:cubicBezTo>
                  <a:cubicBezTo>
                    <a:pt x="14249" y="30383"/>
                    <a:pt x="14834" y="30412"/>
                    <a:pt x="15406" y="30412"/>
                  </a:cubicBezTo>
                  <a:cubicBezTo>
                    <a:pt x="23827" y="30412"/>
                    <a:pt x="29202" y="24120"/>
                    <a:pt x="29993" y="16446"/>
                  </a:cubicBezTo>
                  <a:cubicBezTo>
                    <a:pt x="30860" y="8229"/>
                    <a:pt x="25017" y="902"/>
                    <a:pt x="16960" y="80"/>
                  </a:cubicBezTo>
                  <a:cubicBezTo>
                    <a:pt x="16452" y="27"/>
                    <a:pt x="15947" y="1"/>
                    <a:pt x="15447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9" name="Google Shape;5549;p63"/>
            <p:cNvSpPr/>
            <p:nvPr/>
          </p:nvSpPr>
          <p:spPr>
            <a:xfrm>
              <a:off x="7305428" y="2803184"/>
              <a:ext cx="375003" cy="114228"/>
            </a:xfrm>
            <a:custGeom>
              <a:avLst/>
              <a:gdLst/>
              <a:ahLst/>
              <a:cxnLst/>
              <a:rect l="l" t="t" r="r" b="b"/>
              <a:pathLst>
                <a:path w="20909" h="6369" fill="none" extrusionOk="0">
                  <a:moveTo>
                    <a:pt x="20908" y="0"/>
                  </a:moveTo>
                  <a:cubicBezTo>
                    <a:pt x="19744" y="2579"/>
                    <a:pt x="17302" y="4246"/>
                    <a:pt x="14677" y="5296"/>
                  </a:cubicBezTo>
                  <a:cubicBezTo>
                    <a:pt x="14015" y="5570"/>
                    <a:pt x="13353" y="5570"/>
                    <a:pt x="12782" y="5250"/>
                  </a:cubicBezTo>
                  <a:cubicBezTo>
                    <a:pt x="12189" y="4908"/>
                    <a:pt x="11892" y="4177"/>
                    <a:pt x="11892" y="3492"/>
                  </a:cubicBezTo>
                  <a:cubicBezTo>
                    <a:pt x="11915" y="2785"/>
                    <a:pt x="12166" y="2123"/>
                    <a:pt x="12394" y="1484"/>
                  </a:cubicBezTo>
                  <a:cubicBezTo>
                    <a:pt x="12075" y="2374"/>
                    <a:pt x="11755" y="3241"/>
                    <a:pt x="11276" y="4040"/>
                  </a:cubicBezTo>
                  <a:cubicBezTo>
                    <a:pt x="10774" y="4839"/>
                    <a:pt x="10112" y="5547"/>
                    <a:pt x="9267" y="5935"/>
                  </a:cubicBezTo>
                  <a:cubicBezTo>
                    <a:pt x="8423" y="6323"/>
                    <a:pt x="7396" y="6368"/>
                    <a:pt x="6597" y="5889"/>
                  </a:cubicBezTo>
                  <a:cubicBezTo>
                    <a:pt x="5798" y="5410"/>
                    <a:pt x="5341" y="4360"/>
                    <a:pt x="5638" y="3470"/>
                  </a:cubicBezTo>
                  <a:cubicBezTo>
                    <a:pt x="5159" y="4565"/>
                    <a:pt x="4223" y="5478"/>
                    <a:pt x="3127" y="5912"/>
                  </a:cubicBezTo>
                  <a:cubicBezTo>
                    <a:pt x="2443" y="6209"/>
                    <a:pt x="1621" y="6300"/>
                    <a:pt x="982" y="5958"/>
                  </a:cubicBezTo>
                  <a:cubicBezTo>
                    <a:pt x="343" y="5615"/>
                    <a:pt x="0" y="4679"/>
                    <a:pt x="434" y="408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0" name="Google Shape;5550;p63"/>
            <p:cNvSpPr/>
            <p:nvPr/>
          </p:nvSpPr>
          <p:spPr>
            <a:xfrm>
              <a:off x="7548215" y="2982097"/>
              <a:ext cx="117098" cy="118335"/>
            </a:xfrm>
            <a:custGeom>
              <a:avLst/>
              <a:gdLst/>
              <a:ahLst/>
              <a:cxnLst/>
              <a:rect l="l" t="t" r="r" b="b"/>
              <a:pathLst>
                <a:path w="6529" h="6598" extrusionOk="0">
                  <a:moveTo>
                    <a:pt x="3265" y="1"/>
                  </a:moveTo>
                  <a:cubicBezTo>
                    <a:pt x="1462" y="1"/>
                    <a:pt x="1" y="1484"/>
                    <a:pt x="1" y="3311"/>
                  </a:cubicBezTo>
                  <a:cubicBezTo>
                    <a:pt x="1" y="5114"/>
                    <a:pt x="1462" y="6597"/>
                    <a:pt x="3265" y="6597"/>
                  </a:cubicBezTo>
                  <a:cubicBezTo>
                    <a:pt x="5068" y="6597"/>
                    <a:pt x="6529" y="5114"/>
                    <a:pt x="6529" y="3311"/>
                  </a:cubicBezTo>
                  <a:cubicBezTo>
                    <a:pt x="6529" y="1484"/>
                    <a:pt x="5068" y="1"/>
                    <a:pt x="3265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1" name="Google Shape;5551;p63"/>
            <p:cNvSpPr/>
            <p:nvPr/>
          </p:nvSpPr>
          <p:spPr>
            <a:xfrm>
              <a:off x="7546996" y="2987012"/>
              <a:ext cx="116273" cy="117923"/>
            </a:xfrm>
            <a:custGeom>
              <a:avLst/>
              <a:gdLst/>
              <a:ahLst/>
              <a:cxnLst/>
              <a:rect l="l" t="t" r="r" b="b"/>
              <a:pathLst>
                <a:path w="6483" h="6575" extrusionOk="0">
                  <a:moveTo>
                    <a:pt x="3241" y="1"/>
                  </a:moveTo>
                  <a:cubicBezTo>
                    <a:pt x="1461" y="1"/>
                    <a:pt x="0" y="1484"/>
                    <a:pt x="0" y="3288"/>
                  </a:cubicBezTo>
                  <a:cubicBezTo>
                    <a:pt x="0" y="5091"/>
                    <a:pt x="1461" y="6574"/>
                    <a:pt x="3241" y="6574"/>
                  </a:cubicBezTo>
                  <a:cubicBezTo>
                    <a:pt x="5045" y="6574"/>
                    <a:pt x="6483" y="5091"/>
                    <a:pt x="6483" y="3288"/>
                  </a:cubicBezTo>
                  <a:cubicBezTo>
                    <a:pt x="6483" y="1484"/>
                    <a:pt x="5045" y="1"/>
                    <a:pt x="3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2" name="Google Shape;5552;p63"/>
            <p:cNvSpPr/>
            <p:nvPr/>
          </p:nvSpPr>
          <p:spPr>
            <a:xfrm>
              <a:off x="7549866" y="2993559"/>
              <a:ext cx="75740" cy="76582"/>
            </a:xfrm>
            <a:custGeom>
              <a:avLst/>
              <a:gdLst/>
              <a:ahLst/>
              <a:cxnLst/>
              <a:rect l="l" t="t" r="r" b="b"/>
              <a:pathLst>
                <a:path w="4223" h="4270" extrusionOk="0">
                  <a:moveTo>
                    <a:pt x="2123" y="1"/>
                  </a:moveTo>
                  <a:cubicBezTo>
                    <a:pt x="959" y="1"/>
                    <a:pt x="0" y="960"/>
                    <a:pt x="0" y="2124"/>
                  </a:cubicBezTo>
                  <a:cubicBezTo>
                    <a:pt x="0" y="3311"/>
                    <a:pt x="959" y="4269"/>
                    <a:pt x="2123" y="4269"/>
                  </a:cubicBezTo>
                  <a:cubicBezTo>
                    <a:pt x="3287" y="4269"/>
                    <a:pt x="4223" y="3311"/>
                    <a:pt x="4223" y="2124"/>
                  </a:cubicBezTo>
                  <a:cubicBezTo>
                    <a:pt x="4223" y="960"/>
                    <a:pt x="3287" y="1"/>
                    <a:pt x="212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3" name="Google Shape;5553;p63"/>
            <p:cNvSpPr/>
            <p:nvPr/>
          </p:nvSpPr>
          <p:spPr>
            <a:xfrm>
              <a:off x="7612917" y="3017722"/>
              <a:ext cx="27441" cy="18437"/>
            </a:xfrm>
            <a:custGeom>
              <a:avLst/>
              <a:gdLst/>
              <a:ahLst/>
              <a:cxnLst/>
              <a:rect l="l" t="t" r="r" b="b"/>
              <a:pathLst>
                <a:path w="1530" h="1028" extrusionOk="0">
                  <a:moveTo>
                    <a:pt x="776" y="1"/>
                  </a:moveTo>
                  <a:cubicBezTo>
                    <a:pt x="343" y="1"/>
                    <a:pt x="0" y="229"/>
                    <a:pt x="0" y="526"/>
                  </a:cubicBezTo>
                  <a:cubicBezTo>
                    <a:pt x="0" y="800"/>
                    <a:pt x="343" y="1028"/>
                    <a:pt x="776" y="1028"/>
                  </a:cubicBezTo>
                  <a:cubicBezTo>
                    <a:pt x="1187" y="1028"/>
                    <a:pt x="1529" y="800"/>
                    <a:pt x="1529" y="526"/>
                  </a:cubicBezTo>
                  <a:cubicBezTo>
                    <a:pt x="1529" y="229"/>
                    <a:pt x="1187" y="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4" name="Google Shape;5554;p63"/>
            <p:cNvSpPr/>
            <p:nvPr/>
          </p:nvSpPr>
          <p:spPr>
            <a:xfrm>
              <a:off x="7307885" y="2920265"/>
              <a:ext cx="133060" cy="118174"/>
            </a:xfrm>
            <a:custGeom>
              <a:avLst/>
              <a:gdLst/>
              <a:ahLst/>
              <a:cxnLst/>
              <a:rect l="l" t="t" r="r" b="b"/>
              <a:pathLst>
                <a:path w="7419" h="6589" extrusionOk="0">
                  <a:moveTo>
                    <a:pt x="3736" y="1"/>
                  </a:moveTo>
                  <a:cubicBezTo>
                    <a:pt x="2434" y="1"/>
                    <a:pt x="1192" y="785"/>
                    <a:pt x="685" y="2078"/>
                  </a:cubicBezTo>
                  <a:cubicBezTo>
                    <a:pt x="0" y="3767"/>
                    <a:pt x="799" y="5685"/>
                    <a:pt x="2465" y="6347"/>
                  </a:cubicBezTo>
                  <a:cubicBezTo>
                    <a:pt x="2864" y="6511"/>
                    <a:pt x="3278" y="6588"/>
                    <a:pt x="3685" y="6588"/>
                  </a:cubicBezTo>
                  <a:cubicBezTo>
                    <a:pt x="4979" y="6588"/>
                    <a:pt x="6213" y="5805"/>
                    <a:pt x="6734" y="4521"/>
                  </a:cubicBezTo>
                  <a:cubicBezTo>
                    <a:pt x="7418" y="2832"/>
                    <a:pt x="6620" y="914"/>
                    <a:pt x="4931" y="229"/>
                  </a:cubicBezTo>
                  <a:cubicBezTo>
                    <a:pt x="4540" y="74"/>
                    <a:pt x="4135" y="1"/>
                    <a:pt x="3736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5" name="Google Shape;5555;p63"/>
            <p:cNvSpPr/>
            <p:nvPr/>
          </p:nvSpPr>
          <p:spPr>
            <a:xfrm>
              <a:off x="7307885" y="2925539"/>
              <a:ext cx="132235" cy="117403"/>
            </a:xfrm>
            <a:custGeom>
              <a:avLst/>
              <a:gdLst/>
              <a:ahLst/>
              <a:cxnLst/>
              <a:rect l="l" t="t" r="r" b="b"/>
              <a:pathLst>
                <a:path w="7373" h="6546" extrusionOk="0">
                  <a:moveTo>
                    <a:pt x="3713" y="0"/>
                  </a:moveTo>
                  <a:cubicBezTo>
                    <a:pt x="2432" y="0"/>
                    <a:pt x="1207" y="770"/>
                    <a:pt x="685" y="2058"/>
                  </a:cubicBezTo>
                  <a:cubicBezTo>
                    <a:pt x="0" y="3747"/>
                    <a:pt x="799" y="5642"/>
                    <a:pt x="2465" y="6304"/>
                  </a:cubicBezTo>
                  <a:cubicBezTo>
                    <a:pt x="2864" y="6468"/>
                    <a:pt x="3276" y="6545"/>
                    <a:pt x="3682" y="6545"/>
                  </a:cubicBezTo>
                  <a:cubicBezTo>
                    <a:pt x="4970" y="6545"/>
                    <a:pt x="6190" y="5762"/>
                    <a:pt x="6711" y="4478"/>
                  </a:cubicBezTo>
                  <a:cubicBezTo>
                    <a:pt x="7373" y="2811"/>
                    <a:pt x="6574" y="894"/>
                    <a:pt x="4908" y="232"/>
                  </a:cubicBezTo>
                  <a:cubicBezTo>
                    <a:pt x="4517" y="75"/>
                    <a:pt x="4113" y="0"/>
                    <a:pt x="3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6" name="Google Shape;5556;p63"/>
            <p:cNvSpPr/>
            <p:nvPr/>
          </p:nvSpPr>
          <p:spPr>
            <a:xfrm>
              <a:off x="7313607" y="2936391"/>
              <a:ext cx="85998" cy="76278"/>
            </a:xfrm>
            <a:custGeom>
              <a:avLst/>
              <a:gdLst/>
              <a:ahLst/>
              <a:cxnLst/>
              <a:rect l="l" t="t" r="r" b="b"/>
              <a:pathLst>
                <a:path w="4795" h="4253" extrusionOk="0">
                  <a:moveTo>
                    <a:pt x="2417" y="0"/>
                  </a:moveTo>
                  <a:cubicBezTo>
                    <a:pt x="1582" y="0"/>
                    <a:pt x="783" y="504"/>
                    <a:pt x="435" y="1339"/>
                  </a:cubicBezTo>
                  <a:cubicBezTo>
                    <a:pt x="1" y="2435"/>
                    <a:pt x="526" y="3667"/>
                    <a:pt x="1599" y="4101"/>
                  </a:cubicBezTo>
                  <a:cubicBezTo>
                    <a:pt x="1854" y="4204"/>
                    <a:pt x="2117" y="4253"/>
                    <a:pt x="2378" y="4253"/>
                  </a:cubicBezTo>
                  <a:cubicBezTo>
                    <a:pt x="3213" y="4253"/>
                    <a:pt x="4012" y="3749"/>
                    <a:pt x="4360" y="2914"/>
                  </a:cubicBezTo>
                  <a:cubicBezTo>
                    <a:pt x="4794" y="1818"/>
                    <a:pt x="4269" y="586"/>
                    <a:pt x="3196" y="152"/>
                  </a:cubicBezTo>
                  <a:cubicBezTo>
                    <a:pt x="2941" y="49"/>
                    <a:pt x="2678" y="0"/>
                    <a:pt x="241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7" name="Google Shape;5557;p63"/>
            <p:cNvSpPr/>
            <p:nvPr/>
          </p:nvSpPr>
          <p:spPr>
            <a:xfrm>
              <a:off x="7380766" y="2959136"/>
              <a:ext cx="28266" cy="18509"/>
            </a:xfrm>
            <a:custGeom>
              <a:avLst/>
              <a:gdLst/>
              <a:ahLst/>
              <a:cxnLst/>
              <a:rect l="l" t="t" r="r" b="b"/>
              <a:pathLst>
                <a:path w="1576" h="1032" extrusionOk="0">
                  <a:moveTo>
                    <a:pt x="760" y="1"/>
                  </a:moveTo>
                  <a:cubicBezTo>
                    <a:pt x="375" y="1"/>
                    <a:pt x="45" y="199"/>
                    <a:pt x="23" y="459"/>
                  </a:cubicBezTo>
                  <a:cubicBezTo>
                    <a:pt x="0" y="733"/>
                    <a:pt x="320" y="1007"/>
                    <a:pt x="753" y="1030"/>
                  </a:cubicBezTo>
                  <a:cubicBezTo>
                    <a:pt x="777" y="1031"/>
                    <a:pt x="799" y="1032"/>
                    <a:pt x="822" y="1032"/>
                  </a:cubicBezTo>
                  <a:cubicBezTo>
                    <a:pt x="1204" y="1032"/>
                    <a:pt x="1531" y="853"/>
                    <a:pt x="1552" y="573"/>
                  </a:cubicBezTo>
                  <a:cubicBezTo>
                    <a:pt x="1575" y="299"/>
                    <a:pt x="1256" y="48"/>
                    <a:pt x="822" y="3"/>
                  </a:cubicBezTo>
                  <a:cubicBezTo>
                    <a:pt x="801" y="1"/>
                    <a:pt x="780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8" name="Google Shape;5558;p63"/>
            <p:cNvSpPr/>
            <p:nvPr/>
          </p:nvSpPr>
          <p:spPr>
            <a:xfrm>
              <a:off x="7541255" y="3072952"/>
              <a:ext cx="114641" cy="53697"/>
            </a:xfrm>
            <a:custGeom>
              <a:avLst/>
              <a:gdLst/>
              <a:ahLst/>
              <a:cxnLst/>
              <a:rect l="l" t="t" r="r" b="b"/>
              <a:pathLst>
                <a:path w="6392" h="2994" extrusionOk="0">
                  <a:moveTo>
                    <a:pt x="2459" y="0"/>
                  </a:moveTo>
                  <a:cubicBezTo>
                    <a:pt x="1199" y="0"/>
                    <a:pt x="225" y="404"/>
                    <a:pt x="115" y="1030"/>
                  </a:cubicBezTo>
                  <a:cubicBezTo>
                    <a:pt x="1" y="1829"/>
                    <a:pt x="1279" y="2674"/>
                    <a:pt x="2991" y="2925"/>
                  </a:cubicBezTo>
                  <a:cubicBezTo>
                    <a:pt x="3307" y="2972"/>
                    <a:pt x="3615" y="2994"/>
                    <a:pt x="3907" y="2994"/>
                  </a:cubicBezTo>
                  <a:cubicBezTo>
                    <a:pt x="5179" y="2994"/>
                    <a:pt x="6162" y="2574"/>
                    <a:pt x="6255" y="1943"/>
                  </a:cubicBezTo>
                  <a:cubicBezTo>
                    <a:pt x="6392" y="1144"/>
                    <a:pt x="5091" y="300"/>
                    <a:pt x="3402" y="72"/>
                  </a:cubicBezTo>
                  <a:cubicBezTo>
                    <a:pt x="3076" y="23"/>
                    <a:pt x="2759" y="0"/>
                    <a:pt x="245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9" name="Google Shape;5559;p63"/>
            <p:cNvSpPr/>
            <p:nvPr/>
          </p:nvSpPr>
          <p:spPr>
            <a:xfrm>
              <a:off x="7301733" y="3019731"/>
              <a:ext cx="114246" cy="53733"/>
            </a:xfrm>
            <a:custGeom>
              <a:avLst/>
              <a:gdLst/>
              <a:ahLst/>
              <a:cxnLst/>
              <a:rect l="l" t="t" r="r" b="b"/>
              <a:pathLst>
                <a:path w="6370" h="2996" extrusionOk="0">
                  <a:moveTo>
                    <a:pt x="2460" y="0"/>
                  </a:moveTo>
                  <a:cubicBezTo>
                    <a:pt x="1194" y="0"/>
                    <a:pt x="207" y="407"/>
                    <a:pt x="115" y="1053"/>
                  </a:cubicBezTo>
                  <a:cubicBezTo>
                    <a:pt x="1" y="1829"/>
                    <a:pt x="1279" y="2673"/>
                    <a:pt x="2968" y="2924"/>
                  </a:cubicBezTo>
                  <a:cubicBezTo>
                    <a:pt x="3297" y="2973"/>
                    <a:pt x="3616" y="2996"/>
                    <a:pt x="3918" y="2996"/>
                  </a:cubicBezTo>
                  <a:cubicBezTo>
                    <a:pt x="5191" y="2996"/>
                    <a:pt x="6163" y="2588"/>
                    <a:pt x="6255" y="1943"/>
                  </a:cubicBezTo>
                  <a:cubicBezTo>
                    <a:pt x="6369" y="1167"/>
                    <a:pt x="5091" y="322"/>
                    <a:pt x="3402" y="71"/>
                  </a:cubicBezTo>
                  <a:cubicBezTo>
                    <a:pt x="3078" y="23"/>
                    <a:pt x="2761" y="0"/>
                    <a:pt x="2460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0" name="Google Shape;5560;p63"/>
            <p:cNvSpPr/>
            <p:nvPr/>
          </p:nvSpPr>
          <p:spPr>
            <a:xfrm>
              <a:off x="7497039" y="3073006"/>
              <a:ext cx="185878" cy="119555"/>
            </a:xfrm>
            <a:custGeom>
              <a:avLst/>
              <a:gdLst/>
              <a:ahLst/>
              <a:cxnLst/>
              <a:rect l="l" t="t" r="r" b="b"/>
              <a:pathLst>
                <a:path w="10364" h="6666" extrusionOk="0">
                  <a:moveTo>
                    <a:pt x="115" y="3013"/>
                  </a:moveTo>
                  <a:cubicBezTo>
                    <a:pt x="1" y="4748"/>
                    <a:pt x="2192" y="6300"/>
                    <a:pt x="4976" y="6482"/>
                  </a:cubicBezTo>
                  <a:cubicBezTo>
                    <a:pt x="7784" y="6665"/>
                    <a:pt x="10135" y="5387"/>
                    <a:pt x="10249" y="3652"/>
                  </a:cubicBezTo>
                  <a:cubicBezTo>
                    <a:pt x="10363" y="1917"/>
                    <a:pt x="8172" y="342"/>
                    <a:pt x="5387" y="183"/>
                  </a:cubicBezTo>
                  <a:cubicBezTo>
                    <a:pt x="2580" y="0"/>
                    <a:pt x="229" y="1278"/>
                    <a:pt x="115" y="3013"/>
                  </a:cubicBezTo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1" name="Google Shape;5561;p63"/>
            <p:cNvSpPr/>
            <p:nvPr/>
          </p:nvSpPr>
          <p:spPr>
            <a:xfrm>
              <a:off x="7263669" y="3024251"/>
              <a:ext cx="192425" cy="121241"/>
            </a:xfrm>
            <a:custGeom>
              <a:avLst/>
              <a:gdLst/>
              <a:ahLst/>
              <a:cxnLst/>
              <a:rect l="l" t="t" r="r" b="b"/>
              <a:pathLst>
                <a:path w="10729" h="6760" extrusionOk="0">
                  <a:moveTo>
                    <a:pt x="4030" y="0"/>
                  </a:moveTo>
                  <a:cubicBezTo>
                    <a:pt x="2299" y="0"/>
                    <a:pt x="895" y="676"/>
                    <a:pt x="525" y="1851"/>
                  </a:cubicBezTo>
                  <a:cubicBezTo>
                    <a:pt x="0" y="3494"/>
                    <a:pt x="1735" y="5548"/>
                    <a:pt x="4405" y="6393"/>
                  </a:cubicBezTo>
                  <a:cubicBezTo>
                    <a:pt x="5193" y="6642"/>
                    <a:pt x="5974" y="6760"/>
                    <a:pt x="6698" y="6760"/>
                  </a:cubicBezTo>
                  <a:cubicBezTo>
                    <a:pt x="8430" y="6760"/>
                    <a:pt x="9833" y="6084"/>
                    <a:pt x="10203" y="4909"/>
                  </a:cubicBezTo>
                  <a:cubicBezTo>
                    <a:pt x="10728" y="3243"/>
                    <a:pt x="8993" y="1212"/>
                    <a:pt x="6323" y="367"/>
                  </a:cubicBezTo>
                  <a:cubicBezTo>
                    <a:pt x="5536" y="118"/>
                    <a:pt x="4754" y="0"/>
                    <a:pt x="4030" y="0"/>
                  </a:cubicBezTo>
                  <a:close/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2" name="Google Shape;5562;p63"/>
            <p:cNvSpPr/>
            <p:nvPr/>
          </p:nvSpPr>
          <p:spPr>
            <a:xfrm>
              <a:off x="7479837" y="3142193"/>
              <a:ext cx="35637" cy="13720"/>
            </a:xfrm>
            <a:custGeom>
              <a:avLst/>
              <a:gdLst/>
              <a:ahLst/>
              <a:cxnLst/>
              <a:rect l="l" t="t" r="r" b="b"/>
              <a:pathLst>
                <a:path w="1987" h="765" extrusionOk="0">
                  <a:moveTo>
                    <a:pt x="1918" y="1"/>
                  </a:moveTo>
                  <a:cubicBezTo>
                    <a:pt x="1667" y="229"/>
                    <a:pt x="1370" y="411"/>
                    <a:pt x="1051" y="526"/>
                  </a:cubicBezTo>
                  <a:cubicBezTo>
                    <a:pt x="832" y="603"/>
                    <a:pt x="603" y="639"/>
                    <a:pt x="378" y="639"/>
                  </a:cubicBezTo>
                  <a:cubicBezTo>
                    <a:pt x="274" y="639"/>
                    <a:pt x="171" y="631"/>
                    <a:pt x="69" y="617"/>
                  </a:cubicBezTo>
                  <a:cubicBezTo>
                    <a:pt x="47" y="617"/>
                    <a:pt x="24" y="617"/>
                    <a:pt x="1" y="640"/>
                  </a:cubicBezTo>
                  <a:cubicBezTo>
                    <a:pt x="1" y="662"/>
                    <a:pt x="24" y="708"/>
                    <a:pt x="47" y="708"/>
                  </a:cubicBezTo>
                  <a:cubicBezTo>
                    <a:pt x="189" y="746"/>
                    <a:pt x="336" y="764"/>
                    <a:pt x="484" y="764"/>
                  </a:cubicBezTo>
                  <a:cubicBezTo>
                    <a:pt x="690" y="764"/>
                    <a:pt x="897" y="729"/>
                    <a:pt x="1097" y="662"/>
                  </a:cubicBezTo>
                  <a:cubicBezTo>
                    <a:pt x="1439" y="548"/>
                    <a:pt x="1758" y="366"/>
                    <a:pt x="1987" y="69"/>
                  </a:cubicBezTo>
                  <a:cubicBezTo>
                    <a:pt x="1987" y="46"/>
                    <a:pt x="1987" y="23"/>
                    <a:pt x="1964" y="23"/>
                  </a:cubicBezTo>
                  <a:cubicBezTo>
                    <a:pt x="1964" y="1"/>
                    <a:pt x="1918" y="1"/>
                    <a:pt x="191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3" name="Google Shape;5563;p63"/>
            <p:cNvSpPr/>
            <p:nvPr/>
          </p:nvSpPr>
          <p:spPr>
            <a:xfrm>
              <a:off x="7215757" y="2629365"/>
              <a:ext cx="586654" cy="397547"/>
            </a:xfrm>
            <a:custGeom>
              <a:avLst/>
              <a:gdLst/>
              <a:ahLst/>
              <a:cxnLst/>
              <a:rect l="l" t="t" r="r" b="b"/>
              <a:pathLst>
                <a:path w="32710" h="22166" extrusionOk="0">
                  <a:moveTo>
                    <a:pt x="13153" y="0"/>
                  </a:moveTo>
                  <a:cubicBezTo>
                    <a:pt x="12954" y="0"/>
                    <a:pt x="12754" y="4"/>
                    <a:pt x="12554" y="12"/>
                  </a:cubicBezTo>
                  <a:cubicBezTo>
                    <a:pt x="10318" y="126"/>
                    <a:pt x="8058" y="766"/>
                    <a:pt x="6232" y="2067"/>
                  </a:cubicBezTo>
                  <a:cubicBezTo>
                    <a:pt x="3561" y="3984"/>
                    <a:pt x="2055" y="7134"/>
                    <a:pt x="914" y="10215"/>
                  </a:cubicBezTo>
                  <a:cubicBezTo>
                    <a:pt x="434" y="11516"/>
                    <a:pt x="1" y="13000"/>
                    <a:pt x="594" y="14278"/>
                  </a:cubicBezTo>
                  <a:cubicBezTo>
                    <a:pt x="1125" y="15472"/>
                    <a:pt x="2469" y="16152"/>
                    <a:pt x="3777" y="16152"/>
                  </a:cubicBezTo>
                  <a:cubicBezTo>
                    <a:pt x="3819" y="16152"/>
                    <a:pt x="3861" y="16151"/>
                    <a:pt x="3904" y="16150"/>
                  </a:cubicBezTo>
                  <a:cubicBezTo>
                    <a:pt x="5250" y="16081"/>
                    <a:pt x="6506" y="15374"/>
                    <a:pt x="7487" y="14461"/>
                  </a:cubicBezTo>
                  <a:cubicBezTo>
                    <a:pt x="8469" y="13525"/>
                    <a:pt x="9199" y="12384"/>
                    <a:pt x="9930" y="11265"/>
                  </a:cubicBezTo>
                  <a:lnTo>
                    <a:pt x="9930" y="11265"/>
                  </a:lnTo>
                  <a:cubicBezTo>
                    <a:pt x="9542" y="12224"/>
                    <a:pt x="9656" y="13411"/>
                    <a:pt x="10249" y="14278"/>
                  </a:cubicBezTo>
                  <a:cubicBezTo>
                    <a:pt x="10841" y="15132"/>
                    <a:pt x="11853" y="15650"/>
                    <a:pt x="12861" y="15650"/>
                  </a:cubicBezTo>
                  <a:cubicBezTo>
                    <a:pt x="12904" y="15650"/>
                    <a:pt x="12946" y="15649"/>
                    <a:pt x="12988" y="15648"/>
                  </a:cubicBezTo>
                  <a:cubicBezTo>
                    <a:pt x="13992" y="15625"/>
                    <a:pt x="14951" y="15077"/>
                    <a:pt x="15682" y="14392"/>
                  </a:cubicBezTo>
                  <a:cubicBezTo>
                    <a:pt x="16307" y="13806"/>
                    <a:pt x="16815" y="13086"/>
                    <a:pt x="17292" y="12362"/>
                  </a:cubicBezTo>
                  <a:lnTo>
                    <a:pt x="17292" y="12362"/>
                  </a:lnTo>
                  <a:cubicBezTo>
                    <a:pt x="17051" y="12937"/>
                    <a:pt x="17232" y="13693"/>
                    <a:pt x="17713" y="14118"/>
                  </a:cubicBezTo>
                  <a:cubicBezTo>
                    <a:pt x="18104" y="14452"/>
                    <a:pt x="18597" y="14537"/>
                    <a:pt x="19103" y="14537"/>
                  </a:cubicBezTo>
                  <a:cubicBezTo>
                    <a:pt x="19394" y="14537"/>
                    <a:pt x="19689" y="14509"/>
                    <a:pt x="19973" y="14484"/>
                  </a:cubicBezTo>
                  <a:cubicBezTo>
                    <a:pt x="21365" y="14369"/>
                    <a:pt x="24857" y="11676"/>
                    <a:pt x="25702" y="9827"/>
                  </a:cubicBezTo>
                  <a:cubicBezTo>
                    <a:pt x="25999" y="12406"/>
                    <a:pt x="26136" y="13571"/>
                    <a:pt x="26638" y="16104"/>
                  </a:cubicBezTo>
                  <a:cubicBezTo>
                    <a:pt x="26957" y="17702"/>
                    <a:pt x="27528" y="19277"/>
                    <a:pt x="28509" y="20578"/>
                  </a:cubicBezTo>
                  <a:cubicBezTo>
                    <a:pt x="29044" y="21295"/>
                    <a:pt x="29761" y="22166"/>
                    <a:pt x="30438" y="22166"/>
                  </a:cubicBezTo>
                  <a:cubicBezTo>
                    <a:pt x="30773" y="22166"/>
                    <a:pt x="31098" y="21952"/>
                    <a:pt x="31385" y="21400"/>
                  </a:cubicBezTo>
                  <a:cubicBezTo>
                    <a:pt x="32024" y="20121"/>
                    <a:pt x="32390" y="18683"/>
                    <a:pt x="32481" y="17245"/>
                  </a:cubicBezTo>
                  <a:cubicBezTo>
                    <a:pt x="32709" y="14392"/>
                    <a:pt x="31933" y="11448"/>
                    <a:pt x="30404" y="9028"/>
                  </a:cubicBezTo>
                  <a:cubicBezTo>
                    <a:pt x="27893" y="5057"/>
                    <a:pt x="23648" y="2432"/>
                    <a:pt x="19174" y="1017"/>
                  </a:cubicBezTo>
                  <a:cubicBezTo>
                    <a:pt x="17220" y="414"/>
                    <a:pt x="15190" y="0"/>
                    <a:pt x="13153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4" name="Google Shape;5564;p63"/>
            <p:cNvSpPr/>
            <p:nvPr/>
          </p:nvSpPr>
          <p:spPr>
            <a:xfrm>
              <a:off x="7431118" y="2762644"/>
              <a:ext cx="187098" cy="70897"/>
            </a:xfrm>
            <a:custGeom>
              <a:avLst/>
              <a:gdLst/>
              <a:ahLst/>
              <a:cxnLst/>
              <a:rect l="l" t="t" r="r" b="b"/>
              <a:pathLst>
                <a:path w="10432" h="3953" extrusionOk="0">
                  <a:moveTo>
                    <a:pt x="914" y="1"/>
                  </a:moveTo>
                  <a:cubicBezTo>
                    <a:pt x="891" y="1"/>
                    <a:pt x="845" y="1"/>
                    <a:pt x="845" y="23"/>
                  </a:cubicBezTo>
                  <a:cubicBezTo>
                    <a:pt x="617" y="389"/>
                    <a:pt x="412" y="754"/>
                    <a:pt x="252" y="1142"/>
                  </a:cubicBezTo>
                  <a:cubicBezTo>
                    <a:pt x="92" y="1530"/>
                    <a:pt x="1" y="1963"/>
                    <a:pt x="24" y="2397"/>
                  </a:cubicBezTo>
                  <a:cubicBezTo>
                    <a:pt x="69" y="2831"/>
                    <a:pt x="229" y="3265"/>
                    <a:pt x="571" y="3561"/>
                  </a:cubicBezTo>
                  <a:cubicBezTo>
                    <a:pt x="886" y="3834"/>
                    <a:pt x="1296" y="3952"/>
                    <a:pt x="1697" y="3952"/>
                  </a:cubicBezTo>
                  <a:cubicBezTo>
                    <a:pt x="1732" y="3952"/>
                    <a:pt x="1768" y="3951"/>
                    <a:pt x="1804" y="3949"/>
                  </a:cubicBezTo>
                  <a:cubicBezTo>
                    <a:pt x="2671" y="3926"/>
                    <a:pt x="3447" y="3493"/>
                    <a:pt x="4132" y="2991"/>
                  </a:cubicBezTo>
                  <a:cubicBezTo>
                    <a:pt x="4567" y="2661"/>
                    <a:pt x="4972" y="2272"/>
                    <a:pt x="5328" y="1837"/>
                  </a:cubicBezTo>
                  <a:lnTo>
                    <a:pt x="5328" y="1837"/>
                  </a:lnTo>
                  <a:cubicBezTo>
                    <a:pt x="5306" y="1916"/>
                    <a:pt x="5288" y="1996"/>
                    <a:pt x="5273" y="2078"/>
                  </a:cubicBezTo>
                  <a:cubicBezTo>
                    <a:pt x="5182" y="2443"/>
                    <a:pt x="5228" y="2854"/>
                    <a:pt x="5410" y="3196"/>
                  </a:cubicBezTo>
                  <a:cubicBezTo>
                    <a:pt x="5524" y="3356"/>
                    <a:pt x="5661" y="3516"/>
                    <a:pt x="5821" y="3607"/>
                  </a:cubicBezTo>
                  <a:cubicBezTo>
                    <a:pt x="5973" y="3702"/>
                    <a:pt x="6141" y="3750"/>
                    <a:pt x="6312" y="3750"/>
                  </a:cubicBezTo>
                  <a:cubicBezTo>
                    <a:pt x="6346" y="3750"/>
                    <a:pt x="6380" y="3748"/>
                    <a:pt x="6415" y="3744"/>
                  </a:cubicBezTo>
                  <a:cubicBezTo>
                    <a:pt x="6803" y="3744"/>
                    <a:pt x="7145" y="3584"/>
                    <a:pt x="7465" y="3401"/>
                  </a:cubicBezTo>
                  <a:cubicBezTo>
                    <a:pt x="8720" y="2648"/>
                    <a:pt x="9747" y="1530"/>
                    <a:pt x="10409" y="252"/>
                  </a:cubicBezTo>
                  <a:cubicBezTo>
                    <a:pt x="10432" y="229"/>
                    <a:pt x="10432" y="183"/>
                    <a:pt x="10409" y="183"/>
                  </a:cubicBezTo>
                  <a:cubicBezTo>
                    <a:pt x="10386" y="172"/>
                    <a:pt x="10369" y="166"/>
                    <a:pt x="10355" y="166"/>
                  </a:cubicBezTo>
                  <a:cubicBezTo>
                    <a:pt x="10341" y="166"/>
                    <a:pt x="10329" y="172"/>
                    <a:pt x="10318" y="183"/>
                  </a:cubicBezTo>
                  <a:cubicBezTo>
                    <a:pt x="9633" y="1439"/>
                    <a:pt x="8606" y="2511"/>
                    <a:pt x="7373" y="3242"/>
                  </a:cubicBezTo>
                  <a:cubicBezTo>
                    <a:pt x="7077" y="3401"/>
                    <a:pt x="6734" y="3538"/>
                    <a:pt x="6392" y="3561"/>
                  </a:cubicBezTo>
                  <a:cubicBezTo>
                    <a:pt x="6072" y="3561"/>
                    <a:pt x="5753" y="3379"/>
                    <a:pt x="5593" y="3082"/>
                  </a:cubicBezTo>
                  <a:cubicBezTo>
                    <a:pt x="5433" y="2808"/>
                    <a:pt x="5410" y="2443"/>
                    <a:pt x="5479" y="2100"/>
                  </a:cubicBezTo>
                  <a:cubicBezTo>
                    <a:pt x="5547" y="1781"/>
                    <a:pt x="5707" y="1439"/>
                    <a:pt x="5844" y="1119"/>
                  </a:cubicBezTo>
                  <a:lnTo>
                    <a:pt x="5844" y="1119"/>
                  </a:lnTo>
                  <a:cubicBezTo>
                    <a:pt x="5844" y="1119"/>
                    <a:pt x="5844" y="1119"/>
                    <a:pt x="5844" y="1119"/>
                  </a:cubicBezTo>
                  <a:cubicBezTo>
                    <a:pt x="5867" y="1073"/>
                    <a:pt x="5844" y="1005"/>
                    <a:pt x="5798" y="982"/>
                  </a:cubicBezTo>
                  <a:cubicBezTo>
                    <a:pt x="5782" y="974"/>
                    <a:pt x="5762" y="968"/>
                    <a:pt x="5742" y="968"/>
                  </a:cubicBezTo>
                  <a:cubicBezTo>
                    <a:pt x="5709" y="968"/>
                    <a:pt x="5676" y="984"/>
                    <a:pt x="5661" y="1028"/>
                  </a:cubicBezTo>
                  <a:cubicBezTo>
                    <a:pt x="5660" y="1030"/>
                    <a:pt x="5658" y="1033"/>
                    <a:pt x="5656" y="1036"/>
                  </a:cubicBezTo>
                  <a:lnTo>
                    <a:pt x="5656" y="1036"/>
                  </a:lnTo>
                  <a:lnTo>
                    <a:pt x="5639" y="1028"/>
                  </a:lnTo>
                  <a:cubicBezTo>
                    <a:pt x="5624" y="1063"/>
                    <a:pt x="5608" y="1098"/>
                    <a:pt x="5593" y="1134"/>
                  </a:cubicBezTo>
                  <a:lnTo>
                    <a:pt x="5593" y="1134"/>
                  </a:lnTo>
                  <a:cubicBezTo>
                    <a:pt x="5168" y="1776"/>
                    <a:pt x="4623" y="2355"/>
                    <a:pt x="3995" y="2831"/>
                  </a:cubicBezTo>
                  <a:cubicBezTo>
                    <a:pt x="3356" y="3333"/>
                    <a:pt x="2603" y="3744"/>
                    <a:pt x="1781" y="3767"/>
                  </a:cubicBezTo>
                  <a:cubicBezTo>
                    <a:pt x="1743" y="3769"/>
                    <a:pt x="1705" y="3770"/>
                    <a:pt x="1667" y="3770"/>
                  </a:cubicBezTo>
                  <a:cubicBezTo>
                    <a:pt x="1314" y="3770"/>
                    <a:pt x="953" y="3672"/>
                    <a:pt x="685" y="3424"/>
                  </a:cubicBezTo>
                  <a:cubicBezTo>
                    <a:pt x="389" y="3173"/>
                    <a:pt x="229" y="2785"/>
                    <a:pt x="183" y="2374"/>
                  </a:cubicBezTo>
                  <a:cubicBezTo>
                    <a:pt x="92" y="1553"/>
                    <a:pt x="526" y="799"/>
                    <a:pt x="914" y="69"/>
                  </a:cubicBezTo>
                  <a:cubicBezTo>
                    <a:pt x="937" y="46"/>
                    <a:pt x="937" y="23"/>
                    <a:pt x="914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5" name="Google Shape;5565;p63"/>
            <p:cNvSpPr/>
            <p:nvPr/>
          </p:nvSpPr>
          <p:spPr>
            <a:xfrm>
              <a:off x="7263256" y="2783936"/>
              <a:ext cx="60602" cy="52998"/>
            </a:xfrm>
            <a:custGeom>
              <a:avLst/>
              <a:gdLst/>
              <a:ahLst/>
              <a:cxnLst/>
              <a:rect l="l" t="t" r="r" b="b"/>
              <a:pathLst>
                <a:path w="3379" h="2955" extrusionOk="0">
                  <a:moveTo>
                    <a:pt x="388" y="0"/>
                  </a:moveTo>
                  <a:cubicBezTo>
                    <a:pt x="366" y="0"/>
                    <a:pt x="343" y="23"/>
                    <a:pt x="320" y="46"/>
                  </a:cubicBezTo>
                  <a:cubicBezTo>
                    <a:pt x="160" y="571"/>
                    <a:pt x="0" y="1119"/>
                    <a:pt x="92" y="1689"/>
                  </a:cubicBezTo>
                  <a:cubicBezTo>
                    <a:pt x="137" y="1986"/>
                    <a:pt x="229" y="2260"/>
                    <a:pt x="411" y="2488"/>
                  </a:cubicBezTo>
                  <a:cubicBezTo>
                    <a:pt x="594" y="2717"/>
                    <a:pt x="890" y="2899"/>
                    <a:pt x="1187" y="2945"/>
                  </a:cubicBezTo>
                  <a:cubicBezTo>
                    <a:pt x="1241" y="2951"/>
                    <a:pt x="1295" y="2954"/>
                    <a:pt x="1349" y="2954"/>
                  </a:cubicBezTo>
                  <a:cubicBezTo>
                    <a:pt x="1887" y="2954"/>
                    <a:pt x="2405" y="2652"/>
                    <a:pt x="2717" y="2237"/>
                  </a:cubicBezTo>
                  <a:cubicBezTo>
                    <a:pt x="3059" y="1781"/>
                    <a:pt x="3219" y="1233"/>
                    <a:pt x="3356" y="685"/>
                  </a:cubicBezTo>
                  <a:cubicBezTo>
                    <a:pt x="3378" y="662"/>
                    <a:pt x="3356" y="640"/>
                    <a:pt x="3333" y="640"/>
                  </a:cubicBezTo>
                  <a:cubicBezTo>
                    <a:pt x="3326" y="633"/>
                    <a:pt x="3317" y="630"/>
                    <a:pt x="3309" y="630"/>
                  </a:cubicBezTo>
                  <a:cubicBezTo>
                    <a:pt x="3287" y="630"/>
                    <a:pt x="3264" y="646"/>
                    <a:pt x="3264" y="662"/>
                  </a:cubicBezTo>
                  <a:cubicBezTo>
                    <a:pt x="3082" y="1187"/>
                    <a:pt x="2876" y="1689"/>
                    <a:pt x="2557" y="2100"/>
                  </a:cubicBezTo>
                  <a:cubicBezTo>
                    <a:pt x="2270" y="2469"/>
                    <a:pt x="1818" y="2727"/>
                    <a:pt x="1366" y="2727"/>
                  </a:cubicBezTo>
                  <a:cubicBezTo>
                    <a:pt x="1314" y="2727"/>
                    <a:pt x="1262" y="2724"/>
                    <a:pt x="1210" y="2717"/>
                  </a:cubicBezTo>
                  <a:cubicBezTo>
                    <a:pt x="708" y="2671"/>
                    <a:pt x="366" y="2169"/>
                    <a:pt x="274" y="1667"/>
                  </a:cubicBezTo>
                  <a:cubicBezTo>
                    <a:pt x="160" y="1142"/>
                    <a:pt x="297" y="594"/>
                    <a:pt x="434" y="69"/>
                  </a:cubicBezTo>
                  <a:cubicBezTo>
                    <a:pt x="434" y="46"/>
                    <a:pt x="411" y="23"/>
                    <a:pt x="388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6" name="Google Shape;5566;p63"/>
            <p:cNvSpPr/>
            <p:nvPr/>
          </p:nvSpPr>
          <p:spPr>
            <a:xfrm>
              <a:off x="7706677" y="2844118"/>
              <a:ext cx="104400" cy="143301"/>
            </a:xfrm>
            <a:custGeom>
              <a:avLst/>
              <a:gdLst/>
              <a:ahLst/>
              <a:cxnLst/>
              <a:rect l="l" t="t" r="r" b="b"/>
              <a:pathLst>
                <a:path w="5821" h="7990" extrusionOk="0">
                  <a:moveTo>
                    <a:pt x="69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0" y="1576"/>
                    <a:pt x="206" y="3105"/>
                    <a:pt x="594" y="4589"/>
                  </a:cubicBezTo>
                  <a:cubicBezTo>
                    <a:pt x="685" y="4954"/>
                    <a:pt x="799" y="5319"/>
                    <a:pt x="936" y="5684"/>
                  </a:cubicBezTo>
                  <a:cubicBezTo>
                    <a:pt x="1050" y="6049"/>
                    <a:pt x="1187" y="6437"/>
                    <a:pt x="1438" y="6757"/>
                  </a:cubicBezTo>
                  <a:cubicBezTo>
                    <a:pt x="1661" y="7020"/>
                    <a:pt x="2010" y="7248"/>
                    <a:pt x="2388" y="7248"/>
                  </a:cubicBezTo>
                  <a:cubicBezTo>
                    <a:pt x="2436" y="7248"/>
                    <a:pt x="2485" y="7244"/>
                    <a:pt x="2534" y="7236"/>
                  </a:cubicBezTo>
                  <a:cubicBezTo>
                    <a:pt x="2743" y="7215"/>
                    <a:pt x="2914" y="7099"/>
                    <a:pt x="3046" y="6939"/>
                  </a:cubicBezTo>
                  <a:lnTo>
                    <a:pt x="3046" y="6939"/>
                  </a:lnTo>
                  <a:cubicBezTo>
                    <a:pt x="3102" y="7122"/>
                    <a:pt x="3194" y="7294"/>
                    <a:pt x="3310" y="7442"/>
                  </a:cubicBezTo>
                  <a:cubicBezTo>
                    <a:pt x="3584" y="7761"/>
                    <a:pt x="3972" y="7990"/>
                    <a:pt x="4383" y="7990"/>
                  </a:cubicBezTo>
                  <a:cubicBezTo>
                    <a:pt x="4793" y="7990"/>
                    <a:pt x="5181" y="7761"/>
                    <a:pt x="5433" y="7442"/>
                  </a:cubicBezTo>
                  <a:cubicBezTo>
                    <a:pt x="5684" y="7122"/>
                    <a:pt x="5821" y="6711"/>
                    <a:pt x="5729" y="6323"/>
                  </a:cubicBezTo>
                  <a:cubicBezTo>
                    <a:pt x="5729" y="6278"/>
                    <a:pt x="5706" y="6278"/>
                    <a:pt x="5661" y="6278"/>
                  </a:cubicBezTo>
                  <a:cubicBezTo>
                    <a:pt x="5638" y="6278"/>
                    <a:pt x="5615" y="6301"/>
                    <a:pt x="5638" y="6346"/>
                  </a:cubicBezTo>
                  <a:cubicBezTo>
                    <a:pt x="5752" y="7077"/>
                    <a:pt x="5090" y="7807"/>
                    <a:pt x="4383" y="7807"/>
                  </a:cubicBezTo>
                  <a:cubicBezTo>
                    <a:pt x="3781" y="7788"/>
                    <a:pt x="3272" y="7258"/>
                    <a:pt x="3201" y="6689"/>
                  </a:cubicBezTo>
                  <a:lnTo>
                    <a:pt x="3201" y="6689"/>
                  </a:lnTo>
                  <a:cubicBezTo>
                    <a:pt x="3250" y="6557"/>
                    <a:pt x="3262" y="6408"/>
                    <a:pt x="3218" y="6278"/>
                  </a:cubicBezTo>
                  <a:cubicBezTo>
                    <a:pt x="3196" y="6232"/>
                    <a:pt x="3173" y="6209"/>
                    <a:pt x="3150" y="6209"/>
                  </a:cubicBezTo>
                  <a:cubicBezTo>
                    <a:pt x="3137" y="6205"/>
                    <a:pt x="3126" y="6203"/>
                    <a:pt x="3115" y="6203"/>
                  </a:cubicBezTo>
                  <a:cubicBezTo>
                    <a:pt x="3066" y="6203"/>
                    <a:pt x="3032" y="6240"/>
                    <a:pt x="3013" y="6278"/>
                  </a:cubicBezTo>
                  <a:cubicBezTo>
                    <a:pt x="2986" y="6398"/>
                    <a:pt x="2979" y="6521"/>
                    <a:pt x="2989" y="6642"/>
                  </a:cubicBezTo>
                  <a:lnTo>
                    <a:pt x="2989" y="6642"/>
                  </a:lnTo>
                  <a:cubicBezTo>
                    <a:pt x="2908" y="6833"/>
                    <a:pt x="2719" y="6993"/>
                    <a:pt x="2511" y="7008"/>
                  </a:cubicBezTo>
                  <a:cubicBezTo>
                    <a:pt x="2462" y="7018"/>
                    <a:pt x="2413" y="7023"/>
                    <a:pt x="2365" y="7023"/>
                  </a:cubicBezTo>
                  <a:cubicBezTo>
                    <a:pt x="2073" y="7023"/>
                    <a:pt x="1794" y="6855"/>
                    <a:pt x="1598" y="6620"/>
                  </a:cubicBezTo>
                  <a:cubicBezTo>
                    <a:pt x="1370" y="6346"/>
                    <a:pt x="1233" y="5981"/>
                    <a:pt x="1119" y="5639"/>
                  </a:cubicBezTo>
                  <a:cubicBezTo>
                    <a:pt x="982" y="5273"/>
                    <a:pt x="867" y="4908"/>
                    <a:pt x="776" y="4543"/>
                  </a:cubicBezTo>
                  <a:cubicBezTo>
                    <a:pt x="365" y="3082"/>
                    <a:pt x="160" y="1576"/>
                    <a:pt x="114" y="46"/>
                  </a:cubicBezTo>
                  <a:cubicBezTo>
                    <a:pt x="114" y="24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7" name="Google Shape;5567;p63"/>
            <p:cNvSpPr/>
            <p:nvPr/>
          </p:nvSpPr>
          <p:spPr>
            <a:xfrm>
              <a:off x="7340640" y="2644971"/>
              <a:ext cx="92939" cy="77587"/>
            </a:xfrm>
            <a:custGeom>
              <a:avLst/>
              <a:gdLst/>
              <a:ahLst/>
              <a:cxnLst/>
              <a:rect l="l" t="t" r="r" b="b"/>
              <a:pathLst>
                <a:path w="5182" h="4326" extrusionOk="0">
                  <a:moveTo>
                    <a:pt x="1646" y="0"/>
                  </a:moveTo>
                  <a:cubicBezTo>
                    <a:pt x="1636" y="0"/>
                    <a:pt x="1628" y="3"/>
                    <a:pt x="1621" y="10"/>
                  </a:cubicBezTo>
                  <a:cubicBezTo>
                    <a:pt x="1233" y="284"/>
                    <a:pt x="845" y="535"/>
                    <a:pt x="525" y="923"/>
                  </a:cubicBezTo>
                  <a:cubicBezTo>
                    <a:pt x="206" y="1288"/>
                    <a:pt x="0" y="1790"/>
                    <a:pt x="69" y="2292"/>
                  </a:cubicBezTo>
                  <a:cubicBezTo>
                    <a:pt x="92" y="2543"/>
                    <a:pt x="183" y="2794"/>
                    <a:pt x="365" y="2977"/>
                  </a:cubicBezTo>
                  <a:cubicBezTo>
                    <a:pt x="525" y="3182"/>
                    <a:pt x="776" y="3296"/>
                    <a:pt x="1027" y="3342"/>
                  </a:cubicBezTo>
                  <a:cubicBezTo>
                    <a:pt x="1069" y="3346"/>
                    <a:pt x="1110" y="3347"/>
                    <a:pt x="1151" y="3347"/>
                  </a:cubicBezTo>
                  <a:cubicBezTo>
                    <a:pt x="1444" y="3347"/>
                    <a:pt x="1727" y="3257"/>
                    <a:pt x="1969" y="3105"/>
                  </a:cubicBezTo>
                  <a:lnTo>
                    <a:pt x="1969" y="3105"/>
                  </a:lnTo>
                  <a:cubicBezTo>
                    <a:pt x="1965" y="3138"/>
                    <a:pt x="1963" y="3172"/>
                    <a:pt x="1963" y="3205"/>
                  </a:cubicBezTo>
                  <a:cubicBezTo>
                    <a:pt x="1963" y="3411"/>
                    <a:pt x="2009" y="3616"/>
                    <a:pt x="2123" y="3799"/>
                  </a:cubicBezTo>
                  <a:cubicBezTo>
                    <a:pt x="2337" y="4163"/>
                    <a:pt x="2752" y="4326"/>
                    <a:pt x="3142" y="4326"/>
                  </a:cubicBezTo>
                  <a:cubicBezTo>
                    <a:pt x="3168" y="4326"/>
                    <a:pt x="3193" y="4325"/>
                    <a:pt x="3219" y="4324"/>
                  </a:cubicBezTo>
                  <a:cubicBezTo>
                    <a:pt x="3630" y="4301"/>
                    <a:pt x="4018" y="4141"/>
                    <a:pt x="4337" y="3913"/>
                  </a:cubicBezTo>
                  <a:cubicBezTo>
                    <a:pt x="4657" y="3662"/>
                    <a:pt x="4908" y="3365"/>
                    <a:pt x="5159" y="3091"/>
                  </a:cubicBezTo>
                  <a:cubicBezTo>
                    <a:pt x="5182" y="3068"/>
                    <a:pt x="5182" y="3023"/>
                    <a:pt x="5159" y="3000"/>
                  </a:cubicBezTo>
                  <a:cubicBezTo>
                    <a:pt x="5136" y="3000"/>
                    <a:pt x="5113" y="3000"/>
                    <a:pt x="5090" y="3023"/>
                  </a:cubicBezTo>
                  <a:cubicBezTo>
                    <a:pt x="4816" y="3296"/>
                    <a:pt x="4543" y="3548"/>
                    <a:pt x="4246" y="3776"/>
                  </a:cubicBezTo>
                  <a:cubicBezTo>
                    <a:pt x="3926" y="3981"/>
                    <a:pt x="3584" y="4118"/>
                    <a:pt x="3219" y="4118"/>
                  </a:cubicBezTo>
                  <a:cubicBezTo>
                    <a:pt x="3193" y="4120"/>
                    <a:pt x="3167" y="4121"/>
                    <a:pt x="3141" y="4121"/>
                  </a:cubicBezTo>
                  <a:cubicBezTo>
                    <a:pt x="2802" y="4121"/>
                    <a:pt x="2475" y="3981"/>
                    <a:pt x="2306" y="3685"/>
                  </a:cubicBezTo>
                  <a:cubicBezTo>
                    <a:pt x="2123" y="3411"/>
                    <a:pt x="2123" y="2977"/>
                    <a:pt x="2374" y="2772"/>
                  </a:cubicBezTo>
                  <a:lnTo>
                    <a:pt x="2364" y="2761"/>
                  </a:lnTo>
                  <a:lnTo>
                    <a:pt x="2364" y="2761"/>
                  </a:lnTo>
                  <a:cubicBezTo>
                    <a:pt x="2367" y="2757"/>
                    <a:pt x="2371" y="2753"/>
                    <a:pt x="2374" y="2749"/>
                  </a:cubicBezTo>
                  <a:cubicBezTo>
                    <a:pt x="2420" y="2703"/>
                    <a:pt x="2420" y="2657"/>
                    <a:pt x="2374" y="2612"/>
                  </a:cubicBezTo>
                  <a:cubicBezTo>
                    <a:pt x="2351" y="2589"/>
                    <a:pt x="2323" y="2578"/>
                    <a:pt x="2294" y="2578"/>
                  </a:cubicBezTo>
                  <a:cubicBezTo>
                    <a:pt x="2266" y="2578"/>
                    <a:pt x="2237" y="2589"/>
                    <a:pt x="2214" y="2612"/>
                  </a:cubicBezTo>
                  <a:cubicBezTo>
                    <a:pt x="2174" y="2646"/>
                    <a:pt x="2138" y="2686"/>
                    <a:pt x="2107" y="2731"/>
                  </a:cubicBezTo>
                  <a:lnTo>
                    <a:pt x="2107" y="2731"/>
                  </a:lnTo>
                  <a:cubicBezTo>
                    <a:pt x="1857" y="2979"/>
                    <a:pt x="1508" y="3143"/>
                    <a:pt x="1162" y="3143"/>
                  </a:cubicBezTo>
                  <a:cubicBezTo>
                    <a:pt x="1125" y="3143"/>
                    <a:pt x="1087" y="3141"/>
                    <a:pt x="1050" y="3137"/>
                  </a:cubicBezTo>
                  <a:cubicBezTo>
                    <a:pt x="845" y="3114"/>
                    <a:pt x="639" y="3023"/>
                    <a:pt x="502" y="2863"/>
                  </a:cubicBezTo>
                  <a:cubicBezTo>
                    <a:pt x="343" y="2703"/>
                    <a:pt x="274" y="2498"/>
                    <a:pt x="229" y="2269"/>
                  </a:cubicBezTo>
                  <a:cubicBezTo>
                    <a:pt x="183" y="1813"/>
                    <a:pt x="343" y="1356"/>
                    <a:pt x="639" y="1014"/>
                  </a:cubicBezTo>
                  <a:cubicBezTo>
                    <a:pt x="936" y="649"/>
                    <a:pt x="1301" y="375"/>
                    <a:pt x="1689" y="101"/>
                  </a:cubicBezTo>
                  <a:cubicBezTo>
                    <a:pt x="1712" y="78"/>
                    <a:pt x="1712" y="55"/>
                    <a:pt x="1712" y="32"/>
                  </a:cubicBezTo>
                  <a:cubicBezTo>
                    <a:pt x="1696" y="16"/>
                    <a:pt x="1669" y="0"/>
                    <a:pt x="1646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8" name="Google Shape;5568;p63"/>
            <p:cNvSpPr/>
            <p:nvPr/>
          </p:nvSpPr>
          <p:spPr>
            <a:xfrm>
              <a:off x="7748436" y="2785981"/>
              <a:ext cx="60190" cy="72762"/>
            </a:xfrm>
            <a:custGeom>
              <a:avLst/>
              <a:gdLst/>
              <a:ahLst/>
              <a:cxnLst/>
              <a:rect l="l" t="t" r="r" b="b"/>
              <a:pathLst>
                <a:path w="3356" h="4057" extrusionOk="0">
                  <a:moveTo>
                    <a:pt x="46" y="1"/>
                  </a:moveTo>
                  <a:cubicBezTo>
                    <a:pt x="23" y="1"/>
                    <a:pt x="0" y="23"/>
                    <a:pt x="23" y="46"/>
                  </a:cubicBezTo>
                  <a:cubicBezTo>
                    <a:pt x="160" y="1028"/>
                    <a:pt x="525" y="1964"/>
                    <a:pt x="1027" y="2808"/>
                  </a:cubicBezTo>
                  <a:cubicBezTo>
                    <a:pt x="1279" y="3242"/>
                    <a:pt x="1552" y="3675"/>
                    <a:pt x="2032" y="3949"/>
                  </a:cubicBezTo>
                  <a:cubicBezTo>
                    <a:pt x="2174" y="4021"/>
                    <a:pt x="2344" y="4056"/>
                    <a:pt x="2512" y="4056"/>
                  </a:cubicBezTo>
                  <a:cubicBezTo>
                    <a:pt x="2613" y="4056"/>
                    <a:pt x="2714" y="4043"/>
                    <a:pt x="2808" y="4018"/>
                  </a:cubicBezTo>
                  <a:cubicBezTo>
                    <a:pt x="3059" y="3949"/>
                    <a:pt x="3287" y="3744"/>
                    <a:pt x="3356" y="3493"/>
                  </a:cubicBezTo>
                  <a:cubicBezTo>
                    <a:pt x="3356" y="3470"/>
                    <a:pt x="3333" y="3424"/>
                    <a:pt x="3310" y="3424"/>
                  </a:cubicBezTo>
                  <a:cubicBezTo>
                    <a:pt x="3287" y="3424"/>
                    <a:pt x="3264" y="3424"/>
                    <a:pt x="3241" y="3447"/>
                  </a:cubicBezTo>
                  <a:cubicBezTo>
                    <a:pt x="3173" y="3675"/>
                    <a:pt x="2968" y="3812"/>
                    <a:pt x="2762" y="3858"/>
                  </a:cubicBezTo>
                  <a:cubicBezTo>
                    <a:pt x="2690" y="3872"/>
                    <a:pt x="2618" y="3880"/>
                    <a:pt x="2547" y="3880"/>
                  </a:cubicBezTo>
                  <a:cubicBezTo>
                    <a:pt x="2394" y="3880"/>
                    <a:pt x="2248" y="3845"/>
                    <a:pt x="2123" y="3767"/>
                  </a:cubicBezTo>
                  <a:cubicBezTo>
                    <a:pt x="1712" y="3538"/>
                    <a:pt x="1461" y="3105"/>
                    <a:pt x="1210" y="2717"/>
                  </a:cubicBezTo>
                  <a:cubicBezTo>
                    <a:pt x="708" y="1895"/>
                    <a:pt x="343" y="982"/>
                    <a:pt x="114" y="46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9" name="Google Shape;5569;p63"/>
            <p:cNvSpPr/>
            <p:nvPr/>
          </p:nvSpPr>
          <p:spPr>
            <a:xfrm>
              <a:off x="7513004" y="2668990"/>
              <a:ext cx="67561" cy="40497"/>
            </a:xfrm>
            <a:custGeom>
              <a:avLst/>
              <a:gdLst/>
              <a:ahLst/>
              <a:cxnLst/>
              <a:rect l="l" t="t" r="r" b="b"/>
              <a:pathLst>
                <a:path w="3767" h="2258" extrusionOk="0">
                  <a:moveTo>
                    <a:pt x="711" y="0"/>
                  </a:moveTo>
                  <a:cubicBezTo>
                    <a:pt x="697" y="0"/>
                    <a:pt x="686" y="6"/>
                    <a:pt x="686" y="17"/>
                  </a:cubicBezTo>
                  <a:cubicBezTo>
                    <a:pt x="366" y="360"/>
                    <a:pt x="24" y="771"/>
                    <a:pt x="24" y="1296"/>
                  </a:cubicBezTo>
                  <a:cubicBezTo>
                    <a:pt x="1" y="1547"/>
                    <a:pt x="92" y="1821"/>
                    <a:pt x="275" y="2003"/>
                  </a:cubicBezTo>
                  <a:cubicBezTo>
                    <a:pt x="480" y="2186"/>
                    <a:pt x="754" y="2254"/>
                    <a:pt x="1005" y="2254"/>
                  </a:cubicBezTo>
                  <a:cubicBezTo>
                    <a:pt x="1047" y="2256"/>
                    <a:pt x="1089" y="2257"/>
                    <a:pt x="1130" y="2257"/>
                  </a:cubicBezTo>
                  <a:cubicBezTo>
                    <a:pt x="1568" y="2257"/>
                    <a:pt x="2003" y="2153"/>
                    <a:pt x="2420" y="2049"/>
                  </a:cubicBezTo>
                  <a:cubicBezTo>
                    <a:pt x="2877" y="1912"/>
                    <a:pt x="3310" y="1729"/>
                    <a:pt x="3721" y="1501"/>
                  </a:cubicBezTo>
                  <a:cubicBezTo>
                    <a:pt x="3744" y="1478"/>
                    <a:pt x="3767" y="1455"/>
                    <a:pt x="3744" y="1433"/>
                  </a:cubicBezTo>
                  <a:cubicBezTo>
                    <a:pt x="3744" y="1416"/>
                    <a:pt x="3721" y="1400"/>
                    <a:pt x="3700" y="1400"/>
                  </a:cubicBezTo>
                  <a:cubicBezTo>
                    <a:pt x="3691" y="1400"/>
                    <a:pt x="3682" y="1403"/>
                    <a:pt x="3676" y="1410"/>
                  </a:cubicBezTo>
                  <a:cubicBezTo>
                    <a:pt x="3242" y="1592"/>
                    <a:pt x="2808" y="1752"/>
                    <a:pt x="2375" y="1843"/>
                  </a:cubicBezTo>
                  <a:cubicBezTo>
                    <a:pt x="1918" y="1957"/>
                    <a:pt x="1439" y="2049"/>
                    <a:pt x="1005" y="2049"/>
                  </a:cubicBezTo>
                  <a:cubicBezTo>
                    <a:pt x="777" y="2049"/>
                    <a:pt x="571" y="1980"/>
                    <a:pt x="434" y="1843"/>
                  </a:cubicBezTo>
                  <a:cubicBezTo>
                    <a:pt x="275" y="1729"/>
                    <a:pt x="206" y="1501"/>
                    <a:pt x="206" y="1296"/>
                  </a:cubicBezTo>
                  <a:cubicBezTo>
                    <a:pt x="183" y="862"/>
                    <a:pt x="480" y="451"/>
                    <a:pt x="754" y="86"/>
                  </a:cubicBezTo>
                  <a:cubicBezTo>
                    <a:pt x="777" y="63"/>
                    <a:pt x="777" y="40"/>
                    <a:pt x="754" y="17"/>
                  </a:cubicBezTo>
                  <a:cubicBezTo>
                    <a:pt x="743" y="6"/>
                    <a:pt x="725" y="0"/>
                    <a:pt x="711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0" name="Google Shape;5570;p63"/>
            <p:cNvSpPr/>
            <p:nvPr/>
          </p:nvSpPr>
          <p:spPr>
            <a:xfrm>
              <a:off x="7629689" y="3175360"/>
              <a:ext cx="72493" cy="47851"/>
            </a:xfrm>
            <a:custGeom>
              <a:avLst/>
              <a:gdLst/>
              <a:ahLst/>
              <a:cxnLst/>
              <a:rect l="l" t="t" r="r" b="b"/>
              <a:pathLst>
                <a:path w="4042" h="2668" extrusionOk="0">
                  <a:moveTo>
                    <a:pt x="3995" y="0"/>
                  </a:moveTo>
                  <a:cubicBezTo>
                    <a:pt x="3973" y="0"/>
                    <a:pt x="3950" y="23"/>
                    <a:pt x="3927" y="46"/>
                  </a:cubicBezTo>
                  <a:cubicBezTo>
                    <a:pt x="3676" y="845"/>
                    <a:pt x="3151" y="1530"/>
                    <a:pt x="2443" y="1986"/>
                  </a:cubicBezTo>
                  <a:cubicBezTo>
                    <a:pt x="1892" y="2335"/>
                    <a:pt x="1223" y="2522"/>
                    <a:pt x="554" y="2522"/>
                  </a:cubicBezTo>
                  <a:cubicBezTo>
                    <a:pt x="392" y="2522"/>
                    <a:pt x="230" y="2511"/>
                    <a:pt x="69" y="2488"/>
                  </a:cubicBezTo>
                  <a:cubicBezTo>
                    <a:pt x="47" y="2488"/>
                    <a:pt x="24" y="2488"/>
                    <a:pt x="1" y="2534"/>
                  </a:cubicBezTo>
                  <a:cubicBezTo>
                    <a:pt x="1" y="2557"/>
                    <a:pt x="24" y="2580"/>
                    <a:pt x="47" y="2580"/>
                  </a:cubicBezTo>
                  <a:cubicBezTo>
                    <a:pt x="291" y="2639"/>
                    <a:pt x="543" y="2668"/>
                    <a:pt x="795" y="2668"/>
                  </a:cubicBezTo>
                  <a:cubicBezTo>
                    <a:pt x="1415" y="2668"/>
                    <a:pt x="2038" y="2493"/>
                    <a:pt x="2557" y="2169"/>
                  </a:cubicBezTo>
                  <a:cubicBezTo>
                    <a:pt x="3311" y="1689"/>
                    <a:pt x="3858" y="913"/>
                    <a:pt x="4041" y="69"/>
                  </a:cubicBezTo>
                  <a:cubicBezTo>
                    <a:pt x="4041" y="46"/>
                    <a:pt x="4018" y="23"/>
                    <a:pt x="3995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1" name="Google Shape;5571;p63"/>
            <p:cNvSpPr/>
            <p:nvPr/>
          </p:nvSpPr>
          <p:spPr>
            <a:xfrm>
              <a:off x="7697655" y="2669977"/>
              <a:ext cx="82716" cy="74394"/>
            </a:xfrm>
            <a:custGeom>
              <a:avLst/>
              <a:gdLst/>
              <a:ahLst/>
              <a:cxnLst/>
              <a:rect l="l" t="t" r="r" b="b"/>
              <a:pathLst>
                <a:path w="4612" h="4148" extrusionOk="0">
                  <a:moveTo>
                    <a:pt x="3869" y="0"/>
                  </a:moveTo>
                  <a:cubicBezTo>
                    <a:pt x="3803" y="0"/>
                    <a:pt x="3737" y="10"/>
                    <a:pt x="3676" y="31"/>
                  </a:cubicBezTo>
                  <a:cubicBezTo>
                    <a:pt x="3470" y="76"/>
                    <a:pt x="3288" y="213"/>
                    <a:pt x="3128" y="328"/>
                  </a:cubicBezTo>
                  <a:cubicBezTo>
                    <a:pt x="1941" y="1218"/>
                    <a:pt x="891" y="2291"/>
                    <a:pt x="1" y="3477"/>
                  </a:cubicBezTo>
                  <a:lnTo>
                    <a:pt x="206" y="4048"/>
                  </a:lnTo>
                  <a:cubicBezTo>
                    <a:pt x="638" y="4114"/>
                    <a:pt x="1076" y="4148"/>
                    <a:pt x="1515" y="4148"/>
                  </a:cubicBezTo>
                  <a:cubicBezTo>
                    <a:pt x="2284" y="4148"/>
                    <a:pt x="3057" y="4046"/>
                    <a:pt x="3813" y="3843"/>
                  </a:cubicBezTo>
                  <a:cubicBezTo>
                    <a:pt x="4018" y="3797"/>
                    <a:pt x="4224" y="3729"/>
                    <a:pt x="4383" y="3569"/>
                  </a:cubicBezTo>
                  <a:cubicBezTo>
                    <a:pt x="4543" y="3432"/>
                    <a:pt x="4612" y="3181"/>
                    <a:pt x="4498" y="2998"/>
                  </a:cubicBezTo>
                  <a:cubicBezTo>
                    <a:pt x="4405" y="2853"/>
                    <a:pt x="4245" y="2807"/>
                    <a:pt x="4069" y="2807"/>
                  </a:cubicBezTo>
                  <a:cubicBezTo>
                    <a:pt x="3939" y="2807"/>
                    <a:pt x="3802" y="2832"/>
                    <a:pt x="3676" y="2861"/>
                  </a:cubicBezTo>
                  <a:cubicBezTo>
                    <a:pt x="2649" y="3135"/>
                    <a:pt x="1622" y="3386"/>
                    <a:pt x="594" y="3660"/>
                  </a:cubicBezTo>
                  <a:cubicBezTo>
                    <a:pt x="1827" y="3044"/>
                    <a:pt x="2968" y="2245"/>
                    <a:pt x="3950" y="1263"/>
                  </a:cubicBezTo>
                  <a:cubicBezTo>
                    <a:pt x="4087" y="1104"/>
                    <a:pt x="4246" y="967"/>
                    <a:pt x="4315" y="761"/>
                  </a:cubicBezTo>
                  <a:cubicBezTo>
                    <a:pt x="4406" y="579"/>
                    <a:pt x="4383" y="328"/>
                    <a:pt x="4269" y="168"/>
                  </a:cubicBezTo>
                  <a:cubicBezTo>
                    <a:pt x="4173" y="56"/>
                    <a:pt x="4022" y="0"/>
                    <a:pt x="3869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2" name="Google Shape;5572;p63"/>
            <p:cNvSpPr/>
            <p:nvPr/>
          </p:nvSpPr>
          <p:spPr>
            <a:xfrm>
              <a:off x="7600629" y="2895439"/>
              <a:ext cx="109368" cy="107664"/>
            </a:xfrm>
            <a:custGeom>
              <a:avLst/>
              <a:gdLst/>
              <a:ahLst/>
              <a:cxnLst/>
              <a:rect l="l" t="t" r="r" b="b"/>
              <a:pathLst>
                <a:path w="6098" h="6003" extrusionOk="0">
                  <a:moveTo>
                    <a:pt x="2292" y="0"/>
                  </a:moveTo>
                  <a:cubicBezTo>
                    <a:pt x="2198" y="0"/>
                    <a:pt x="2104" y="12"/>
                    <a:pt x="2009" y="39"/>
                  </a:cubicBezTo>
                  <a:cubicBezTo>
                    <a:pt x="0" y="609"/>
                    <a:pt x="3059" y="4398"/>
                    <a:pt x="3561" y="4900"/>
                  </a:cubicBezTo>
                  <a:cubicBezTo>
                    <a:pt x="3865" y="5218"/>
                    <a:pt x="4882" y="6003"/>
                    <a:pt x="5506" y="6003"/>
                  </a:cubicBezTo>
                  <a:cubicBezTo>
                    <a:pt x="5868" y="6003"/>
                    <a:pt x="6098" y="5739"/>
                    <a:pt x="5981" y="4969"/>
                  </a:cubicBezTo>
                  <a:cubicBezTo>
                    <a:pt x="5981" y="4969"/>
                    <a:pt x="4179" y="0"/>
                    <a:pt x="2292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3" name="Google Shape;5573;p63"/>
            <p:cNvSpPr/>
            <p:nvPr/>
          </p:nvSpPr>
          <p:spPr>
            <a:xfrm>
              <a:off x="7308513" y="2832638"/>
              <a:ext cx="148394" cy="68566"/>
            </a:xfrm>
            <a:custGeom>
              <a:avLst/>
              <a:gdLst/>
              <a:ahLst/>
              <a:cxnLst/>
              <a:rect l="l" t="t" r="r" b="b"/>
              <a:pathLst>
                <a:path w="8274" h="3823" extrusionOk="0">
                  <a:moveTo>
                    <a:pt x="5912" y="1"/>
                  </a:moveTo>
                  <a:cubicBezTo>
                    <a:pt x="4032" y="1"/>
                    <a:pt x="901" y="2490"/>
                    <a:pt x="901" y="2490"/>
                  </a:cubicBezTo>
                  <a:cubicBezTo>
                    <a:pt x="0" y="3571"/>
                    <a:pt x="897" y="3822"/>
                    <a:pt x="1811" y="3822"/>
                  </a:cubicBezTo>
                  <a:cubicBezTo>
                    <a:pt x="2286" y="3822"/>
                    <a:pt x="2767" y="3754"/>
                    <a:pt x="3001" y="3699"/>
                  </a:cubicBezTo>
                  <a:cubicBezTo>
                    <a:pt x="3686" y="3540"/>
                    <a:pt x="8274" y="1896"/>
                    <a:pt x="6881" y="367"/>
                  </a:cubicBezTo>
                  <a:cubicBezTo>
                    <a:pt x="6638" y="108"/>
                    <a:pt x="6302" y="1"/>
                    <a:pt x="5912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4" name="Google Shape;5574;p63"/>
            <p:cNvSpPr/>
            <p:nvPr/>
          </p:nvSpPr>
          <p:spPr>
            <a:xfrm>
              <a:off x="7426203" y="3017309"/>
              <a:ext cx="61427" cy="61427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1462" y="0"/>
                  </a:moveTo>
                  <a:cubicBezTo>
                    <a:pt x="1185" y="0"/>
                    <a:pt x="929" y="172"/>
                    <a:pt x="708" y="663"/>
                  </a:cubicBezTo>
                  <a:cubicBezTo>
                    <a:pt x="1" y="2261"/>
                    <a:pt x="2260" y="3425"/>
                    <a:pt x="2260" y="3425"/>
                  </a:cubicBezTo>
                  <a:lnTo>
                    <a:pt x="3425" y="914"/>
                  </a:lnTo>
                  <a:cubicBezTo>
                    <a:pt x="2781" y="835"/>
                    <a:pt x="2072" y="0"/>
                    <a:pt x="1462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5" name="Google Shape;5575;p63"/>
            <p:cNvSpPr/>
            <p:nvPr/>
          </p:nvSpPr>
          <p:spPr>
            <a:xfrm>
              <a:off x="7433988" y="2945252"/>
              <a:ext cx="81479" cy="134566"/>
            </a:xfrm>
            <a:custGeom>
              <a:avLst/>
              <a:gdLst/>
              <a:ahLst/>
              <a:cxnLst/>
              <a:rect l="l" t="t" r="r" b="b"/>
              <a:pathLst>
                <a:path w="4543" h="7503" extrusionOk="0">
                  <a:moveTo>
                    <a:pt x="4474" y="1"/>
                  </a:moveTo>
                  <a:cubicBezTo>
                    <a:pt x="4451" y="1"/>
                    <a:pt x="4429" y="23"/>
                    <a:pt x="4406" y="69"/>
                  </a:cubicBezTo>
                  <a:cubicBezTo>
                    <a:pt x="4269" y="1051"/>
                    <a:pt x="4086" y="2032"/>
                    <a:pt x="3858" y="2991"/>
                  </a:cubicBezTo>
                  <a:cubicBezTo>
                    <a:pt x="3721" y="3447"/>
                    <a:pt x="3584" y="3949"/>
                    <a:pt x="3379" y="4360"/>
                  </a:cubicBezTo>
                  <a:cubicBezTo>
                    <a:pt x="3292" y="4556"/>
                    <a:pt x="3142" y="4773"/>
                    <a:pt x="3030" y="4773"/>
                  </a:cubicBezTo>
                  <a:cubicBezTo>
                    <a:pt x="3024" y="4773"/>
                    <a:pt x="3019" y="4772"/>
                    <a:pt x="3013" y="4771"/>
                  </a:cubicBezTo>
                  <a:cubicBezTo>
                    <a:pt x="2808" y="4771"/>
                    <a:pt x="2580" y="4634"/>
                    <a:pt x="2374" y="4520"/>
                  </a:cubicBezTo>
                  <a:cubicBezTo>
                    <a:pt x="2169" y="4383"/>
                    <a:pt x="1963" y="4246"/>
                    <a:pt x="1758" y="4132"/>
                  </a:cubicBezTo>
                  <a:cubicBezTo>
                    <a:pt x="1547" y="4005"/>
                    <a:pt x="1316" y="3878"/>
                    <a:pt x="1029" y="3878"/>
                  </a:cubicBezTo>
                  <a:cubicBezTo>
                    <a:pt x="1006" y="3878"/>
                    <a:pt x="983" y="3879"/>
                    <a:pt x="959" y="3881"/>
                  </a:cubicBezTo>
                  <a:cubicBezTo>
                    <a:pt x="640" y="3904"/>
                    <a:pt x="411" y="4155"/>
                    <a:pt x="274" y="4383"/>
                  </a:cubicBezTo>
                  <a:cubicBezTo>
                    <a:pt x="229" y="4497"/>
                    <a:pt x="160" y="4611"/>
                    <a:pt x="115" y="4748"/>
                  </a:cubicBezTo>
                  <a:lnTo>
                    <a:pt x="46" y="4931"/>
                  </a:lnTo>
                  <a:cubicBezTo>
                    <a:pt x="46" y="4999"/>
                    <a:pt x="46" y="5068"/>
                    <a:pt x="23" y="5136"/>
                  </a:cubicBezTo>
                  <a:cubicBezTo>
                    <a:pt x="0" y="5273"/>
                    <a:pt x="23" y="5410"/>
                    <a:pt x="46" y="5547"/>
                  </a:cubicBezTo>
                  <a:cubicBezTo>
                    <a:pt x="69" y="5661"/>
                    <a:pt x="92" y="5798"/>
                    <a:pt x="160" y="5935"/>
                  </a:cubicBezTo>
                  <a:cubicBezTo>
                    <a:pt x="252" y="6163"/>
                    <a:pt x="411" y="6392"/>
                    <a:pt x="571" y="6574"/>
                  </a:cubicBezTo>
                  <a:cubicBezTo>
                    <a:pt x="913" y="6962"/>
                    <a:pt x="1347" y="7259"/>
                    <a:pt x="1781" y="7487"/>
                  </a:cubicBezTo>
                  <a:cubicBezTo>
                    <a:pt x="1800" y="7497"/>
                    <a:pt x="1815" y="7502"/>
                    <a:pt x="1827" y="7502"/>
                  </a:cubicBezTo>
                  <a:cubicBezTo>
                    <a:pt x="1845" y="7502"/>
                    <a:pt x="1859" y="7491"/>
                    <a:pt x="1872" y="7464"/>
                  </a:cubicBezTo>
                  <a:cubicBezTo>
                    <a:pt x="1895" y="7442"/>
                    <a:pt x="1872" y="7396"/>
                    <a:pt x="1849" y="7396"/>
                  </a:cubicBezTo>
                  <a:cubicBezTo>
                    <a:pt x="1416" y="7145"/>
                    <a:pt x="1028" y="6825"/>
                    <a:pt x="731" y="6437"/>
                  </a:cubicBezTo>
                  <a:cubicBezTo>
                    <a:pt x="434" y="6072"/>
                    <a:pt x="206" y="5616"/>
                    <a:pt x="274" y="5159"/>
                  </a:cubicBezTo>
                  <a:cubicBezTo>
                    <a:pt x="343" y="4748"/>
                    <a:pt x="594" y="4200"/>
                    <a:pt x="982" y="4178"/>
                  </a:cubicBezTo>
                  <a:cubicBezTo>
                    <a:pt x="1003" y="4175"/>
                    <a:pt x="1024" y="4174"/>
                    <a:pt x="1046" y="4174"/>
                  </a:cubicBezTo>
                  <a:cubicBezTo>
                    <a:pt x="1230" y="4174"/>
                    <a:pt x="1414" y="4260"/>
                    <a:pt x="1598" y="4383"/>
                  </a:cubicBezTo>
                  <a:cubicBezTo>
                    <a:pt x="1804" y="4497"/>
                    <a:pt x="2009" y="4634"/>
                    <a:pt x="2237" y="4771"/>
                  </a:cubicBezTo>
                  <a:cubicBezTo>
                    <a:pt x="2443" y="4908"/>
                    <a:pt x="2694" y="5045"/>
                    <a:pt x="2991" y="5068"/>
                  </a:cubicBezTo>
                  <a:cubicBezTo>
                    <a:pt x="3196" y="5068"/>
                    <a:pt x="3333" y="4931"/>
                    <a:pt x="3424" y="4840"/>
                  </a:cubicBezTo>
                  <a:cubicBezTo>
                    <a:pt x="3516" y="4725"/>
                    <a:pt x="3584" y="4611"/>
                    <a:pt x="3630" y="4497"/>
                  </a:cubicBezTo>
                  <a:cubicBezTo>
                    <a:pt x="3858" y="4018"/>
                    <a:pt x="3972" y="3538"/>
                    <a:pt x="4086" y="3036"/>
                  </a:cubicBezTo>
                  <a:cubicBezTo>
                    <a:pt x="4314" y="2055"/>
                    <a:pt x="4451" y="1073"/>
                    <a:pt x="4543" y="69"/>
                  </a:cubicBezTo>
                  <a:cubicBezTo>
                    <a:pt x="4543" y="46"/>
                    <a:pt x="4520" y="23"/>
                    <a:pt x="4474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6" name="Google Shape;5576;p63"/>
            <p:cNvSpPr/>
            <p:nvPr/>
          </p:nvSpPr>
          <p:spPr>
            <a:xfrm>
              <a:off x="7438490" y="3086011"/>
              <a:ext cx="85586" cy="55060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7" name="Google Shape;5577;p63"/>
            <p:cNvSpPr/>
            <p:nvPr/>
          </p:nvSpPr>
          <p:spPr>
            <a:xfrm>
              <a:off x="7444620" y="3090949"/>
              <a:ext cx="33180" cy="24890"/>
            </a:xfrm>
            <a:custGeom>
              <a:avLst/>
              <a:gdLst/>
              <a:ahLst/>
              <a:cxnLst/>
              <a:rect l="l" t="t" r="r" b="b"/>
              <a:pathLst>
                <a:path w="1850" h="2092" extrusionOk="0">
                  <a:moveTo>
                    <a:pt x="1416" y="1"/>
                  </a:moveTo>
                  <a:lnTo>
                    <a:pt x="1" y="571"/>
                  </a:lnTo>
                  <a:cubicBezTo>
                    <a:pt x="1" y="571"/>
                    <a:pt x="229" y="1895"/>
                    <a:pt x="549" y="2032"/>
                  </a:cubicBezTo>
                  <a:cubicBezTo>
                    <a:pt x="644" y="2073"/>
                    <a:pt x="771" y="2091"/>
                    <a:pt x="908" y="2091"/>
                  </a:cubicBezTo>
                  <a:cubicBezTo>
                    <a:pt x="1232" y="2091"/>
                    <a:pt x="1614" y="1987"/>
                    <a:pt x="1758" y="1827"/>
                  </a:cubicBezTo>
                  <a:cubicBezTo>
                    <a:pt x="1850" y="1736"/>
                    <a:pt x="1416" y="1"/>
                    <a:pt x="1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8" name="Google Shape;5578;p63"/>
            <p:cNvSpPr/>
            <p:nvPr/>
          </p:nvSpPr>
          <p:spPr>
            <a:xfrm>
              <a:off x="7481069" y="3084701"/>
              <a:ext cx="30723" cy="23272"/>
            </a:xfrm>
            <a:custGeom>
              <a:avLst/>
              <a:gdLst/>
              <a:ahLst/>
              <a:cxnLst/>
              <a:rect l="l" t="t" r="r" b="b"/>
              <a:pathLst>
                <a:path w="1713" h="1956" extrusionOk="0">
                  <a:moveTo>
                    <a:pt x="1301" y="1"/>
                  </a:moveTo>
                  <a:lnTo>
                    <a:pt x="0" y="549"/>
                  </a:lnTo>
                  <a:cubicBezTo>
                    <a:pt x="0" y="549"/>
                    <a:pt x="206" y="1781"/>
                    <a:pt x="503" y="1895"/>
                  </a:cubicBezTo>
                  <a:cubicBezTo>
                    <a:pt x="592" y="1937"/>
                    <a:pt x="713" y="1955"/>
                    <a:pt x="843" y="1955"/>
                  </a:cubicBezTo>
                  <a:cubicBezTo>
                    <a:pt x="1143" y="1955"/>
                    <a:pt x="1493" y="1856"/>
                    <a:pt x="1621" y="1713"/>
                  </a:cubicBezTo>
                  <a:cubicBezTo>
                    <a:pt x="1712" y="1621"/>
                    <a:pt x="1301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9" name="Google Shape;5579;p63"/>
            <p:cNvSpPr/>
            <p:nvPr/>
          </p:nvSpPr>
          <p:spPr>
            <a:xfrm>
              <a:off x="7420068" y="2585758"/>
              <a:ext cx="291498" cy="144951"/>
            </a:xfrm>
            <a:custGeom>
              <a:avLst/>
              <a:gdLst/>
              <a:ahLst/>
              <a:cxnLst/>
              <a:rect l="l" t="t" r="r" b="b"/>
              <a:pathLst>
                <a:path w="16253" h="8082" fill="none" extrusionOk="0">
                  <a:moveTo>
                    <a:pt x="16252" y="8081"/>
                  </a:moveTo>
                  <a:cubicBezTo>
                    <a:pt x="15271" y="5639"/>
                    <a:pt x="13490" y="3516"/>
                    <a:pt x="11276" y="2101"/>
                  </a:cubicBezTo>
                  <a:cubicBezTo>
                    <a:pt x="9062" y="686"/>
                    <a:pt x="6391" y="1"/>
                    <a:pt x="3744" y="138"/>
                  </a:cubicBezTo>
                  <a:cubicBezTo>
                    <a:pt x="2739" y="184"/>
                    <a:pt x="1644" y="412"/>
                    <a:pt x="913" y="1119"/>
                  </a:cubicBezTo>
                  <a:cubicBezTo>
                    <a:pt x="183" y="1827"/>
                    <a:pt x="0" y="3174"/>
                    <a:pt x="776" y="383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0" name="Google Shape;5580;p63"/>
            <p:cNvSpPr/>
            <p:nvPr/>
          </p:nvSpPr>
          <p:spPr>
            <a:xfrm>
              <a:off x="7180545" y="3540128"/>
              <a:ext cx="1451211" cy="807344"/>
            </a:xfrm>
            <a:custGeom>
              <a:avLst/>
              <a:gdLst/>
              <a:ahLst/>
              <a:cxnLst/>
              <a:rect l="l" t="t" r="r" b="b"/>
              <a:pathLst>
                <a:path w="80915" h="45015" extrusionOk="0">
                  <a:moveTo>
                    <a:pt x="14857" y="0"/>
                  </a:moveTo>
                  <a:cubicBezTo>
                    <a:pt x="14431" y="0"/>
                    <a:pt x="14024" y="84"/>
                    <a:pt x="13650" y="322"/>
                  </a:cubicBezTo>
                  <a:cubicBezTo>
                    <a:pt x="12075" y="1304"/>
                    <a:pt x="12007" y="4910"/>
                    <a:pt x="11413" y="6713"/>
                  </a:cubicBezTo>
                  <a:cubicBezTo>
                    <a:pt x="7853" y="17669"/>
                    <a:pt x="3904" y="27964"/>
                    <a:pt x="663" y="39011"/>
                  </a:cubicBezTo>
                  <a:cubicBezTo>
                    <a:pt x="343" y="40175"/>
                    <a:pt x="1" y="41385"/>
                    <a:pt x="183" y="42595"/>
                  </a:cubicBezTo>
                  <a:cubicBezTo>
                    <a:pt x="389" y="43782"/>
                    <a:pt x="1302" y="44968"/>
                    <a:pt x="2466" y="45014"/>
                  </a:cubicBezTo>
                  <a:lnTo>
                    <a:pt x="79136" y="3883"/>
                  </a:lnTo>
                  <a:cubicBezTo>
                    <a:pt x="79172" y="3890"/>
                    <a:pt x="79208" y="3893"/>
                    <a:pt x="79243" y="3893"/>
                  </a:cubicBezTo>
                  <a:cubicBezTo>
                    <a:pt x="80156" y="3893"/>
                    <a:pt x="80914" y="1709"/>
                    <a:pt x="80277" y="984"/>
                  </a:cubicBezTo>
                  <a:cubicBezTo>
                    <a:pt x="80023" y="705"/>
                    <a:pt x="79656" y="617"/>
                    <a:pt x="79245" y="617"/>
                  </a:cubicBezTo>
                  <a:cubicBezTo>
                    <a:pt x="78547" y="617"/>
                    <a:pt x="77722" y="870"/>
                    <a:pt x="77104" y="870"/>
                  </a:cubicBezTo>
                  <a:cubicBezTo>
                    <a:pt x="69001" y="802"/>
                    <a:pt x="60876" y="756"/>
                    <a:pt x="52773" y="710"/>
                  </a:cubicBezTo>
                  <a:cubicBezTo>
                    <a:pt x="41177" y="619"/>
                    <a:pt x="29605" y="550"/>
                    <a:pt x="18010" y="482"/>
                  </a:cubicBezTo>
                  <a:cubicBezTo>
                    <a:pt x="16968" y="466"/>
                    <a:pt x="15859" y="0"/>
                    <a:pt x="14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1" name="Google Shape;5581;p63"/>
            <p:cNvSpPr/>
            <p:nvPr/>
          </p:nvSpPr>
          <p:spPr>
            <a:xfrm>
              <a:off x="7189963" y="3556272"/>
              <a:ext cx="1492174" cy="787920"/>
            </a:xfrm>
            <a:custGeom>
              <a:avLst/>
              <a:gdLst/>
              <a:ahLst/>
              <a:cxnLst/>
              <a:rect l="l" t="t" r="r" b="b"/>
              <a:pathLst>
                <a:path w="83199" h="43932" extrusionOk="0">
                  <a:moveTo>
                    <a:pt x="23341" y="1"/>
                  </a:moveTo>
                  <a:cubicBezTo>
                    <a:pt x="20533" y="1"/>
                    <a:pt x="17488" y="108"/>
                    <a:pt x="15613" y="586"/>
                  </a:cubicBezTo>
                  <a:cubicBezTo>
                    <a:pt x="12486" y="1362"/>
                    <a:pt x="12098" y="6955"/>
                    <a:pt x="11002" y="10036"/>
                  </a:cubicBezTo>
                  <a:cubicBezTo>
                    <a:pt x="7738" y="19349"/>
                    <a:pt x="4452" y="28684"/>
                    <a:pt x="1187" y="37997"/>
                  </a:cubicBezTo>
                  <a:cubicBezTo>
                    <a:pt x="480" y="40028"/>
                    <a:pt x="1" y="42790"/>
                    <a:pt x="1804" y="43931"/>
                  </a:cubicBezTo>
                  <a:lnTo>
                    <a:pt x="74502" y="18002"/>
                  </a:lnTo>
                  <a:lnTo>
                    <a:pt x="81738" y="5288"/>
                  </a:lnTo>
                  <a:cubicBezTo>
                    <a:pt x="82286" y="4307"/>
                    <a:pt x="83199" y="2230"/>
                    <a:pt x="82742" y="1203"/>
                  </a:cubicBezTo>
                  <a:cubicBezTo>
                    <a:pt x="82484" y="655"/>
                    <a:pt x="81944" y="505"/>
                    <a:pt x="81310" y="505"/>
                  </a:cubicBezTo>
                  <a:cubicBezTo>
                    <a:pt x="80545" y="505"/>
                    <a:pt x="79642" y="723"/>
                    <a:pt x="78930" y="723"/>
                  </a:cubicBezTo>
                  <a:cubicBezTo>
                    <a:pt x="61058" y="472"/>
                    <a:pt x="43186" y="244"/>
                    <a:pt x="25314" y="16"/>
                  </a:cubicBezTo>
                  <a:cubicBezTo>
                    <a:pt x="24683" y="7"/>
                    <a:pt x="24019" y="1"/>
                    <a:pt x="2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2" name="Google Shape;5582;p63"/>
            <p:cNvSpPr/>
            <p:nvPr/>
          </p:nvSpPr>
          <p:spPr>
            <a:xfrm>
              <a:off x="7196922" y="3574677"/>
              <a:ext cx="1525748" cy="781392"/>
            </a:xfrm>
            <a:custGeom>
              <a:avLst/>
              <a:gdLst/>
              <a:ahLst/>
              <a:cxnLst/>
              <a:rect l="l" t="t" r="r" b="b"/>
              <a:pathLst>
                <a:path w="85071" h="43568" extrusionOk="0">
                  <a:moveTo>
                    <a:pt x="59145" y="1"/>
                  </a:moveTo>
                  <a:cubicBezTo>
                    <a:pt x="52347" y="1"/>
                    <a:pt x="44926" y="50"/>
                    <a:pt x="39739" y="62"/>
                  </a:cubicBezTo>
                  <a:cubicBezTo>
                    <a:pt x="38764" y="65"/>
                    <a:pt x="37758" y="66"/>
                    <a:pt x="36737" y="66"/>
                  </a:cubicBezTo>
                  <a:cubicBezTo>
                    <a:pt x="35638" y="66"/>
                    <a:pt x="34522" y="65"/>
                    <a:pt x="33407" y="65"/>
                  </a:cubicBezTo>
                  <a:cubicBezTo>
                    <a:pt x="25770" y="65"/>
                    <a:pt x="18190" y="99"/>
                    <a:pt x="16640" y="633"/>
                  </a:cubicBezTo>
                  <a:cubicBezTo>
                    <a:pt x="14654" y="1318"/>
                    <a:pt x="13080" y="7777"/>
                    <a:pt x="11915" y="12000"/>
                  </a:cubicBezTo>
                  <a:cubicBezTo>
                    <a:pt x="10751" y="16246"/>
                    <a:pt x="5159" y="28023"/>
                    <a:pt x="2580" y="33319"/>
                  </a:cubicBezTo>
                  <a:cubicBezTo>
                    <a:pt x="1" y="38592"/>
                    <a:pt x="2694" y="43567"/>
                    <a:pt x="2694" y="43567"/>
                  </a:cubicBezTo>
                  <a:lnTo>
                    <a:pt x="79729" y="11064"/>
                  </a:lnTo>
                  <a:cubicBezTo>
                    <a:pt x="79729" y="11064"/>
                    <a:pt x="85071" y="3075"/>
                    <a:pt x="83906" y="1478"/>
                  </a:cubicBezTo>
                  <a:cubicBezTo>
                    <a:pt x="82993" y="245"/>
                    <a:pt x="79935" y="382"/>
                    <a:pt x="72585" y="131"/>
                  </a:cubicBezTo>
                  <a:cubicBezTo>
                    <a:pt x="69399" y="31"/>
                    <a:pt x="64463" y="1"/>
                    <a:pt x="5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3" name="Google Shape;5583;p63"/>
            <p:cNvSpPr/>
            <p:nvPr/>
          </p:nvSpPr>
          <p:spPr>
            <a:xfrm>
              <a:off x="7170303" y="3588417"/>
              <a:ext cx="1535577" cy="786486"/>
            </a:xfrm>
            <a:custGeom>
              <a:avLst/>
              <a:gdLst/>
              <a:ahLst/>
              <a:cxnLst/>
              <a:rect l="l" t="t" r="r" b="b"/>
              <a:pathLst>
                <a:path w="85619" h="43852" extrusionOk="0">
                  <a:moveTo>
                    <a:pt x="60956" y="0"/>
                  </a:moveTo>
                  <a:cubicBezTo>
                    <a:pt x="50044" y="0"/>
                    <a:pt x="37069" y="50"/>
                    <a:pt x="37069" y="50"/>
                  </a:cubicBezTo>
                  <a:cubicBezTo>
                    <a:pt x="36165" y="41"/>
                    <a:pt x="35308" y="37"/>
                    <a:pt x="34494" y="37"/>
                  </a:cubicBezTo>
                  <a:cubicBezTo>
                    <a:pt x="24336" y="37"/>
                    <a:pt x="20981" y="730"/>
                    <a:pt x="18741" y="2949"/>
                  </a:cubicBezTo>
                  <a:cubicBezTo>
                    <a:pt x="15408" y="6304"/>
                    <a:pt x="4794" y="30544"/>
                    <a:pt x="846" y="39674"/>
                  </a:cubicBezTo>
                  <a:cubicBezTo>
                    <a:pt x="1" y="41637"/>
                    <a:pt x="1462" y="43851"/>
                    <a:pt x="3585" y="43851"/>
                  </a:cubicBezTo>
                  <a:lnTo>
                    <a:pt x="66035" y="43395"/>
                  </a:lnTo>
                  <a:cubicBezTo>
                    <a:pt x="67153" y="43395"/>
                    <a:pt x="68157" y="42756"/>
                    <a:pt x="68637" y="41751"/>
                  </a:cubicBezTo>
                  <a:cubicBezTo>
                    <a:pt x="71809" y="35223"/>
                    <a:pt x="83473" y="11051"/>
                    <a:pt x="84477" y="6327"/>
                  </a:cubicBezTo>
                  <a:cubicBezTo>
                    <a:pt x="85619" y="871"/>
                    <a:pt x="78041" y="301"/>
                    <a:pt x="75576" y="95"/>
                  </a:cubicBezTo>
                  <a:cubicBezTo>
                    <a:pt x="74590" y="22"/>
                    <a:pt x="68231" y="0"/>
                    <a:pt x="60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4" name="Google Shape;5584;p63"/>
            <p:cNvSpPr/>
            <p:nvPr/>
          </p:nvSpPr>
          <p:spPr>
            <a:xfrm>
              <a:off x="8301583" y="4200334"/>
              <a:ext cx="711392" cy="168123"/>
            </a:xfrm>
            <a:custGeom>
              <a:avLst/>
              <a:gdLst/>
              <a:ahLst/>
              <a:cxnLst/>
              <a:rect l="l" t="t" r="r" b="b"/>
              <a:pathLst>
                <a:path w="39665" h="9374" extrusionOk="0">
                  <a:moveTo>
                    <a:pt x="7641" y="1"/>
                  </a:moveTo>
                  <a:cubicBezTo>
                    <a:pt x="4870" y="1"/>
                    <a:pt x="2435" y="550"/>
                    <a:pt x="297" y="1658"/>
                  </a:cubicBezTo>
                  <a:cubicBezTo>
                    <a:pt x="92" y="1772"/>
                    <a:pt x="0" y="2046"/>
                    <a:pt x="114" y="2252"/>
                  </a:cubicBezTo>
                  <a:lnTo>
                    <a:pt x="2397" y="6337"/>
                  </a:lnTo>
                  <a:cubicBezTo>
                    <a:pt x="2474" y="6476"/>
                    <a:pt x="2613" y="6552"/>
                    <a:pt x="2759" y="6552"/>
                  </a:cubicBezTo>
                  <a:cubicBezTo>
                    <a:pt x="2829" y="6552"/>
                    <a:pt x="2901" y="6534"/>
                    <a:pt x="2968" y="6497"/>
                  </a:cubicBezTo>
                  <a:cubicBezTo>
                    <a:pt x="4292" y="5841"/>
                    <a:pt x="5855" y="5515"/>
                    <a:pt x="7681" y="5515"/>
                  </a:cubicBezTo>
                  <a:cubicBezTo>
                    <a:pt x="9287" y="5515"/>
                    <a:pt x="11096" y="5767"/>
                    <a:pt x="13125" y="6269"/>
                  </a:cubicBezTo>
                  <a:cubicBezTo>
                    <a:pt x="14380" y="6589"/>
                    <a:pt x="15613" y="6954"/>
                    <a:pt x="16914" y="7342"/>
                  </a:cubicBezTo>
                  <a:cubicBezTo>
                    <a:pt x="19835" y="8209"/>
                    <a:pt x="22871" y="9099"/>
                    <a:pt x="26112" y="9328"/>
                  </a:cubicBezTo>
                  <a:cubicBezTo>
                    <a:pt x="26523" y="9350"/>
                    <a:pt x="26980" y="9373"/>
                    <a:pt x="27413" y="9373"/>
                  </a:cubicBezTo>
                  <a:cubicBezTo>
                    <a:pt x="31636" y="9373"/>
                    <a:pt x="36589" y="7958"/>
                    <a:pt x="39442" y="3986"/>
                  </a:cubicBezTo>
                  <a:cubicBezTo>
                    <a:pt x="39665" y="3720"/>
                    <a:pt x="39454" y="3324"/>
                    <a:pt x="39106" y="3324"/>
                  </a:cubicBezTo>
                  <a:cubicBezTo>
                    <a:pt x="39097" y="3324"/>
                    <a:pt x="39087" y="3324"/>
                    <a:pt x="39077" y="3324"/>
                  </a:cubicBezTo>
                  <a:lnTo>
                    <a:pt x="36772" y="3461"/>
                  </a:lnTo>
                  <a:cubicBezTo>
                    <a:pt x="36756" y="3463"/>
                    <a:pt x="36741" y="3464"/>
                    <a:pt x="36725" y="3464"/>
                  </a:cubicBezTo>
                  <a:cubicBezTo>
                    <a:pt x="36559" y="3464"/>
                    <a:pt x="36401" y="3355"/>
                    <a:pt x="36338" y="3188"/>
                  </a:cubicBezTo>
                  <a:lnTo>
                    <a:pt x="35516" y="1110"/>
                  </a:lnTo>
                  <a:cubicBezTo>
                    <a:pt x="35437" y="938"/>
                    <a:pt x="35272" y="842"/>
                    <a:pt x="35108" y="842"/>
                  </a:cubicBezTo>
                  <a:cubicBezTo>
                    <a:pt x="34990" y="842"/>
                    <a:pt x="34872" y="891"/>
                    <a:pt x="34786" y="996"/>
                  </a:cubicBezTo>
                  <a:cubicBezTo>
                    <a:pt x="33070" y="3121"/>
                    <a:pt x="29964" y="3856"/>
                    <a:pt x="27384" y="3856"/>
                  </a:cubicBezTo>
                  <a:cubicBezTo>
                    <a:pt x="27081" y="3856"/>
                    <a:pt x="26786" y="3846"/>
                    <a:pt x="26500" y="3827"/>
                  </a:cubicBezTo>
                  <a:cubicBezTo>
                    <a:pt x="23853" y="3644"/>
                    <a:pt x="21251" y="2868"/>
                    <a:pt x="18466" y="2046"/>
                  </a:cubicBezTo>
                  <a:cubicBezTo>
                    <a:pt x="17165" y="1658"/>
                    <a:pt x="15818" y="1247"/>
                    <a:pt x="14472" y="928"/>
                  </a:cubicBezTo>
                  <a:cubicBezTo>
                    <a:pt x="11994" y="311"/>
                    <a:pt x="9723" y="1"/>
                    <a:pt x="7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5" name="Google Shape;5585;p63"/>
            <p:cNvSpPr/>
            <p:nvPr/>
          </p:nvSpPr>
          <p:spPr>
            <a:xfrm>
              <a:off x="7199452" y="3603969"/>
              <a:ext cx="1506020" cy="770936"/>
            </a:xfrm>
            <a:custGeom>
              <a:avLst/>
              <a:gdLst/>
              <a:ahLst/>
              <a:cxnLst/>
              <a:rect l="l" t="t" r="r" b="b"/>
              <a:pathLst>
                <a:path w="83971" h="42985" extrusionOk="0">
                  <a:moveTo>
                    <a:pt x="59791" y="1"/>
                  </a:moveTo>
                  <a:cubicBezTo>
                    <a:pt x="49086" y="1"/>
                    <a:pt x="36357" y="50"/>
                    <a:pt x="36357" y="50"/>
                  </a:cubicBezTo>
                  <a:cubicBezTo>
                    <a:pt x="35444" y="41"/>
                    <a:pt x="34580" y="37"/>
                    <a:pt x="33761" y="37"/>
                  </a:cubicBezTo>
                  <a:cubicBezTo>
                    <a:pt x="23847" y="37"/>
                    <a:pt x="20565" y="709"/>
                    <a:pt x="18394" y="2880"/>
                  </a:cubicBezTo>
                  <a:cubicBezTo>
                    <a:pt x="15107" y="6167"/>
                    <a:pt x="4699" y="29951"/>
                    <a:pt x="818" y="38899"/>
                  </a:cubicBezTo>
                  <a:cubicBezTo>
                    <a:pt x="1" y="40829"/>
                    <a:pt x="1420" y="42985"/>
                    <a:pt x="3479" y="42985"/>
                  </a:cubicBezTo>
                  <a:cubicBezTo>
                    <a:pt x="3490" y="42985"/>
                    <a:pt x="3501" y="42985"/>
                    <a:pt x="3512" y="42984"/>
                  </a:cubicBezTo>
                  <a:lnTo>
                    <a:pt x="64775" y="42551"/>
                  </a:lnTo>
                  <a:cubicBezTo>
                    <a:pt x="65870" y="42551"/>
                    <a:pt x="66852" y="41934"/>
                    <a:pt x="67308" y="40953"/>
                  </a:cubicBezTo>
                  <a:cubicBezTo>
                    <a:pt x="70435" y="34539"/>
                    <a:pt x="81871" y="10846"/>
                    <a:pt x="82852" y="6213"/>
                  </a:cubicBezTo>
                  <a:cubicBezTo>
                    <a:pt x="83971" y="849"/>
                    <a:pt x="76553" y="278"/>
                    <a:pt x="74133" y="96"/>
                  </a:cubicBezTo>
                  <a:cubicBezTo>
                    <a:pt x="73165" y="23"/>
                    <a:pt x="66928" y="1"/>
                    <a:pt x="59791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6" name="Google Shape;5586;p63"/>
            <p:cNvSpPr/>
            <p:nvPr/>
          </p:nvSpPr>
          <p:spPr>
            <a:xfrm>
              <a:off x="7495819" y="3812031"/>
              <a:ext cx="405690" cy="374178"/>
            </a:xfrm>
            <a:custGeom>
              <a:avLst/>
              <a:gdLst/>
              <a:ahLst/>
              <a:cxnLst/>
              <a:rect l="l" t="t" r="r" b="b"/>
              <a:pathLst>
                <a:path w="22620" h="20863" extrusionOk="0">
                  <a:moveTo>
                    <a:pt x="7943" y="1"/>
                  </a:moveTo>
                  <a:cubicBezTo>
                    <a:pt x="7624" y="1"/>
                    <a:pt x="7327" y="206"/>
                    <a:pt x="7213" y="480"/>
                  </a:cubicBezTo>
                  <a:lnTo>
                    <a:pt x="114" y="19745"/>
                  </a:lnTo>
                  <a:cubicBezTo>
                    <a:pt x="0" y="19996"/>
                    <a:pt x="23" y="20269"/>
                    <a:pt x="183" y="20498"/>
                  </a:cubicBezTo>
                  <a:cubicBezTo>
                    <a:pt x="342" y="20726"/>
                    <a:pt x="594" y="20863"/>
                    <a:pt x="867" y="20863"/>
                  </a:cubicBezTo>
                  <a:lnTo>
                    <a:pt x="15339" y="20863"/>
                  </a:lnTo>
                  <a:cubicBezTo>
                    <a:pt x="15681" y="20863"/>
                    <a:pt x="16001" y="20635"/>
                    <a:pt x="16115" y="20315"/>
                  </a:cubicBezTo>
                  <a:lnTo>
                    <a:pt x="22529" y="1393"/>
                  </a:lnTo>
                  <a:cubicBezTo>
                    <a:pt x="22620" y="1142"/>
                    <a:pt x="22574" y="868"/>
                    <a:pt x="22415" y="663"/>
                  </a:cubicBezTo>
                  <a:cubicBezTo>
                    <a:pt x="22278" y="457"/>
                    <a:pt x="22049" y="320"/>
                    <a:pt x="21775" y="320"/>
                  </a:cubicBezTo>
                  <a:lnTo>
                    <a:pt x="7943" y="1"/>
                  </a:ln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7" name="Google Shape;5587;p63"/>
            <p:cNvSpPr/>
            <p:nvPr/>
          </p:nvSpPr>
          <p:spPr>
            <a:xfrm>
              <a:off x="7747611" y="3897613"/>
              <a:ext cx="70018" cy="203473"/>
            </a:xfrm>
            <a:custGeom>
              <a:avLst/>
              <a:gdLst/>
              <a:ahLst/>
              <a:cxnLst/>
              <a:rect l="l" t="t" r="r" b="b"/>
              <a:pathLst>
                <a:path w="3904" h="11345" fill="none" extrusionOk="0">
                  <a:moveTo>
                    <a:pt x="1" y="11344"/>
                  </a:moveTo>
                  <a:lnTo>
                    <a:pt x="390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8" name="Google Shape;5588;p63"/>
            <p:cNvSpPr/>
            <p:nvPr/>
          </p:nvSpPr>
          <p:spPr>
            <a:xfrm>
              <a:off x="7674730" y="3897613"/>
              <a:ext cx="69211" cy="205105"/>
            </a:xfrm>
            <a:custGeom>
              <a:avLst/>
              <a:gdLst/>
              <a:ahLst/>
              <a:cxnLst/>
              <a:rect l="l" t="t" r="r" b="b"/>
              <a:pathLst>
                <a:path w="3859" h="11436" fill="none" extrusionOk="0">
                  <a:moveTo>
                    <a:pt x="1" y="11436"/>
                  </a:moveTo>
                  <a:lnTo>
                    <a:pt x="385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9" name="Google Shape;5589;p63"/>
            <p:cNvSpPr/>
            <p:nvPr/>
          </p:nvSpPr>
          <p:spPr>
            <a:xfrm>
              <a:off x="7603087" y="3897613"/>
              <a:ext cx="69606" cy="203473"/>
            </a:xfrm>
            <a:custGeom>
              <a:avLst/>
              <a:gdLst/>
              <a:ahLst/>
              <a:cxnLst/>
              <a:rect l="l" t="t" r="r" b="b"/>
              <a:pathLst>
                <a:path w="3881" h="11345" fill="none" extrusionOk="0">
                  <a:moveTo>
                    <a:pt x="0" y="11344"/>
                  </a:moveTo>
                  <a:lnTo>
                    <a:pt x="388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90" name="Google Shape;5590;p63"/>
            <p:cNvSpPr/>
            <p:nvPr/>
          </p:nvSpPr>
          <p:spPr>
            <a:xfrm>
              <a:off x="7879041" y="3519804"/>
              <a:ext cx="155586" cy="95540"/>
            </a:xfrm>
            <a:custGeom>
              <a:avLst/>
              <a:gdLst/>
              <a:ahLst/>
              <a:cxnLst/>
              <a:rect l="l" t="t" r="r" b="b"/>
              <a:pathLst>
                <a:path w="8675" h="5327" extrusionOk="0">
                  <a:moveTo>
                    <a:pt x="3316" y="1"/>
                  </a:moveTo>
                  <a:cubicBezTo>
                    <a:pt x="2643" y="1"/>
                    <a:pt x="2008" y="83"/>
                    <a:pt x="1553" y="314"/>
                  </a:cubicBezTo>
                  <a:cubicBezTo>
                    <a:pt x="1" y="1090"/>
                    <a:pt x="274" y="4514"/>
                    <a:pt x="1028" y="4833"/>
                  </a:cubicBezTo>
                  <a:cubicBezTo>
                    <a:pt x="1064" y="4849"/>
                    <a:pt x="1099" y="4856"/>
                    <a:pt x="1134" y="4856"/>
                  </a:cubicBezTo>
                  <a:cubicBezTo>
                    <a:pt x="1761" y="4856"/>
                    <a:pt x="2073" y="2428"/>
                    <a:pt x="2118" y="2052"/>
                  </a:cubicBezTo>
                  <a:lnTo>
                    <a:pt x="2118" y="2052"/>
                  </a:lnTo>
                  <a:cubicBezTo>
                    <a:pt x="2073" y="2452"/>
                    <a:pt x="1799" y="5184"/>
                    <a:pt x="2603" y="5290"/>
                  </a:cubicBezTo>
                  <a:cubicBezTo>
                    <a:pt x="2614" y="5291"/>
                    <a:pt x="2625" y="5292"/>
                    <a:pt x="2637" y="5292"/>
                  </a:cubicBezTo>
                  <a:cubicBezTo>
                    <a:pt x="3478" y="5292"/>
                    <a:pt x="3767" y="1959"/>
                    <a:pt x="3767" y="1957"/>
                  </a:cubicBezTo>
                  <a:lnTo>
                    <a:pt x="3767" y="1957"/>
                  </a:lnTo>
                  <a:cubicBezTo>
                    <a:pt x="3767" y="1959"/>
                    <a:pt x="3562" y="5130"/>
                    <a:pt x="4588" y="5153"/>
                  </a:cubicBezTo>
                  <a:cubicBezTo>
                    <a:pt x="4595" y="5153"/>
                    <a:pt x="4602" y="5153"/>
                    <a:pt x="4609" y="5153"/>
                  </a:cubicBezTo>
                  <a:cubicBezTo>
                    <a:pt x="5392" y="5153"/>
                    <a:pt x="5500" y="3204"/>
                    <a:pt x="5507" y="2277"/>
                  </a:cubicBezTo>
                  <a:lnTo>
                    <a:pt x="5507" y="2277"/>
                  </a:lnTo>
                  <a:cubicBezTo>
                    <a:pt x="5529" y="3241"/>
                    <a:pt x="5636" y="5327"/>
                    <a:pt x="6156" y="5327"/>
                  </a:cubicBezTo>
                  <a:cubicBezTo>
                    <a:pt x="6180" y="5327"/>
                    <a:pt x="6206" y="5322"/>
                    <a:pt x="6232" y="5313"/>
                  </a:cubicBezTo>
                  <a:cubicBezTo>
                    <a:pt x="6985" y="5039"/>
                    <a:pt x="6825" y="2072"/>
                    <a:pt x="6825" y="2072"/>
                  </a:cubicBezTo>
                  <a:lnTo>
                    <a:pt x="6825" y="2072"/>
                  </a:lnTo>
                  <a:cubicBezTo>
                    <a:pt x="6825" y="2072"/>
                    <a:pt x="7669" y="2669"/>
                    <a:pt x="8162" y="2669"/>
                  </a:cubicBezTo>
                  <a:cubicBezTo>
                    <a:pt x="8323" y="2669"/>
                    <a:pt x="8447" y="2605"/>
                    <a:pt x="8492" y="2437"/>
                  </a:cubicBezTo>
                  <a:cubicBezTo>
                    <a:pt x="8674" y="1729"/>
                    <a:pt x="6848" y="497"/>
                    <a:pt x="6848" y="497"/>
                  </a:cubicBezTo>
                  <a:cubicBezTo>
                    <a:pt x="6848" y="497"/>
                    <a:pt x="4969" y="1"/>
                    <a:pt x="331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91" name="Google Shape;5591;p63"/>
            <p:cNvSpPr/>
            <p:nvPr/>
          </p:nvSpPr>
          <p:spPr>
            <a:xfrm>
              <a:off x="7455084" y="3113173"/>
              <a:ext cx="54496" cy="24898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92" name="Google Shape;5592;p63"/>
            <p:cNvSpPr/>
            <p:nvPr/>
          </p:nvSpPr>
          <p:spPr>
            <a:xfrm>
              <a:off x="8171753" y="3123166"/>
              <a:ext cx="54496" cy="24898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93" name="Google Shape;5593;p63"/>
            <p:cNvSpPr/>
            <p:nvPr/>
          </p:nvSpPr>
          <p:spPr>
            <a:xfrm>
              <a:off x="8443650" y="3027785"/>
              <a:ext cx="99091" cy="25575"/>
            </a:xfrm>
            <a:custGeom>
              <a:avLst/>
              <a:gdLst/>
              <a:ahLst/>
              <a:cxnLst/>
              <a:rect l="l" t="t" r="r" b="b"/>
              <a:pathLst>
                <a:path w="5525" h="1426" extrusionOk="0">
                  <a:moveTo>
                    <a:pt x="2369" y="1"/>
                  </a:moveTo>
                  <a:cubicBezTo>
                    <a:pt x="2233" y="1"/>
                    <a:pt x="2093" y="17"/>
                    <a:pt x="1964" y="33"/>
                  </a:cubicBezTo>
                  <a:cubicBezTo>
                    <a:pt x="1188" y="147"/>
                    <a:pt x="526" y="490"/>
                    <a:pt x="1" y="969"/>
                  </a:cubicBezTo>
                  <a:cubicBezTo>
                    <a:pt x="46" y="946"/>
                    <a:pt x="92" y="946"/>
                    <a:pt x="115" y="946"/>
                  </a:cubicBezTo>
                  <a:cubicBezTo>
                    <a:pt x="275" y="855"/>
                    <a:pt x="434" y="786"/>
                    <a:pt x="594" y="741"/>
                  </a:cubicBezTo>
                  <a:cubicBezTo>
                    <a:pt x="1150" y="514"/>
                    <a:pt x="1743" y="418"/>
                    <a:pt x="2323" y="418"/>
                  </a:cubicBezTo>
                  <a:cubicBezTo>
                    <a:pt x="2386" y="418"/>
                    <a:pt x="2449" y="419"/>
                    <a:pt x="2511" y="421"/>
                  </a:cubicBezTo>
                  <a:cubicBezTo>
                    <a:pt x="3173" y="444"/>
                    <a:pt x="3812" y="604"/>
                    <a:pt x="4429" y="855"/>
                  </a:cubicBezTo>
                  <a:cubicBezTo>
                    <a:pt x="4794" y="1015"/>
                    <a:pt x="5182" y="1197"/>
                    <a:pt x="5524" y="1425"/>
                  </a:cubicBezTo>
                  <a:cubicBezTo>
                    <a:pt x="5273" y="1015"/>
                    <a:pt x="4885" y="649"/>
                    <a:pt x="4429" y="398"/>
                  </a:cubicBezTo>
                  <a:cubicBezTo>
                    <a:pt x="3835" y="170"/>
                    <a:pt x="3173" y="33"/>
                    <a:pt x="2534" y="10"/>
                  </a:cubicBezTo>
                  <a:cubicBezTo>
                    <a:pt x="2481" y="4"/>
                    <a:pt x="2425" y="1"/>
                    <a:pt x="23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94" name="Google Shape;5594;p63"/>
            <p:cNvSpPr/>
            <p:nvPr/>
          </p:nvSpPr>
          <p:spPr>
            <a:xfrm>
              <a:off x="7984489" y="2719225"/>
              <a:ext cx="148627" cy="91361"/>
            </a:xfrm>
            <a:custGeom>
              <a:avLst/>
              <a:gdLst/>
              <a:ahLst/>
              <a:cxnLst/>
              <a:rect l="l" t="t" r="r" b="b"/>
              <a:pathLst>
                <a:path w="8287" h="5094" extrusionOk="0">
                  <a:moveTo>
                    <a:pt x="8204" y="1"/>
                  </a:moveTo>
                  <a:cubicBezTo>
                    <a:pt x="8184" y="1"/>
                    <a:pt x="8163" y="12"/>
                    <a:pt x="8149" y="39"/>
                  </a:cubicBezTo>
                  <a:cubicBezTo>
                    <a:pt x="7487" y="1066"/>
                    <a:pt x="6711" y="2047"/>
                    <a:pt x="5821" y="2892"/>
                  </a:cubicBezTo>
                  <a:cubicBezTo>
                    <a:pt x="5593" y="3097"/>
                    <a:pt x="5365" y="3303"/>
                    <a:pt x="5136" y="3508"/>
                  </a:cubicBezTo>
                  <a:cubicBezTo>
                    <a:pt x="4908" y="3714"/>
                    <a:pt x="4680" y="3896"/>
                    <a:pt x="4406" y="3988"/>
                  </a:cubicBezTo>
                  <a:cubicBezTo>
                    <a:pt x="4298" y="4027"/>
                    <a:pt x="4177" y="4049"/>
                    <a:pt x="4060" y="4049"/>
                  </a:cubicBezTo>
                  <a:cubicBezTo>
                    <a:pt x="3905" y="4049"/>
                    <a:pt x="3757" y="4010"/>
                    <a:pt x="3653" y="3919"/>
                  </a:cubicBezTo>
                  <a:cubicBezTo>
                    <a:pt x="3535" y="3816"/>
                    <a:pt x="3484" y="3647"/>
                    <a:pt x="3505" y="3504"/>
                  </a:cubicBezTo>
                  <a:lnTo>
                    <a:pt x="3505" y="3504"/>
                  </a:lnTo>
                  <a:cubicBezTo>
                    <a:pt x="3554" y="3428"/>
                    <a:pt x="3604" y="3354"/>
                    <a:pt x="3653" y="3280"/>
                  </a:cubicBezTo>
                  <a:cubicBezTo>
                    <a:pt x="3675" y="3212"/>
                    <a:pt x="3675" y="3143"/>
                    <a:pt x="3630" y="3097"/>
                  </a:cubicBezTo>
                  <a:cubicBezTo>
                    <a:pt x="3605" y="3060"/>
                    <a:pt x="3566" y="3043"/>
                    <a:pt x="3524" y="3043"/>
                  </a:cubicBezTo>
                  <a:cubicBezTo>
                    <a:pt x="3491" y="3043"/>
                    <a:pt x="3455" y="3054"/>
                    <a:pt x="3424" y="3075"/>
                  </a:cubicBezTo>
                  <a:cubicBezTo>
                    <a:pt x="3330" y="3155"/>
                    <a:pt x="3268" y="3267"/>
                    <a:pt x="3237" y="3383"/>
                  </a:cubicBezTo>
                  <a:lnTo>
                    <a:pt x="3237" y="3383"/>
                  </a:lnTo>
                  <a:cubicBezTo>
                    <a:pt x="3069" y="3650"/>
                    <a:pt x="2901" y="3900"/>
                    <a:pt x="2694" y="4125"/>
                  </a:cubicBezTo>
                  <a:cubicBezTo>
                    <a:pt x="2443" y="4444"/>
                    <a:pt x="2101" y="4672"/>
                    <a:pt x="1735" y="4786"/>
                  </a:cubicBezTo>
                  <a:cubicBezTo>
                    <a:pt x="1600" y="4829"/>
                    <a:pt x="1455" y="4852"/>
                    <a:pt x="1311" y="4852"/>
                  </a:cubicBezTo>
                  <a:cubicBezTo>
                    <a:pt x="1067" y="4852"/>
                    <a:pt x="826" y="4785"/>
                    <a:pt x="640" y="4627"/>
                  </a:cubicBezTo>
                  <a:cubicBezTo>
                    <a:pt x="343" y="4376"/>
                    <a:pt x="183" y="3942"/>
                    <a:pt x="343" y="3577"/>
                  </a:cubicBezTo>
                  <a:cubicBezTo>
                    <a:pt x="343" y="3554"/>
                    <a:pt x="343" y="3508"/>
                    <a:pt x="320" y="3508"/>
                  </a:cubicBezTo>
                  <a:cubicBezTo>
                    <a:pt x="301" y="3499"/>
                    <a:pt x="282" y="3493"/>
                    <a:pt x="265" y="3493"/>
                  </a:cubicBezTo>
                  <a:cubicBezTo>
                    <a:pt x="241" y="3493"/>
                    <a:pt x="219" y="3504"/>
                    <a:pt x="206" y="3531"/>
                  </a:cubicBezTo>
                  <a:cubicBezTo>
                    <a:pt x="1" y="3942"/>
                    <a:pt x="183" y="4467"/>
                    <a:pt x="503" y="4764"/>
                  </a:cubicBezTo>
                  <a:cubicBezTo>
                    <a:pt x="737" y="4998"/>
                    <a:pt x="1058" y="5094"/>
                    <a:pt x="1376" y="5094"/>
                  </a:cubicBezTo>
                  <a:cubicBezTo>
                    <a:pt x="1522" y="5094"/>
                    <a:pt x="1667" y="5073"/>
                    <a:pt x="1804" y="5038"/>
                  </a:cubicBezTo>
                  <a:cubicBezTo>
                    <a:pt x="2237" y="4923"/>
                    <a:pt x="2626" y="4649"/>
                    <a:pt x="2899" y="4330"/>
                  </a:cubicBezTo>
                  <a:cubicBezTo>
                    <a:pt x="3038" y="4171"/>
                    <a:pt x="3161" y="4006"/>
                    <a:pt x="3276" y="3841"/>
                  </a:cubicBezTo>
                  <a:lnTo>
                    <a:pt x="3276" y="3841"/>
                  </a:lnTo>
                  <a:cubicBezTo>
                    <a:pt x="3321" y="3952"/>
                    <a:pt x="3387" y="4055"/>
                    <a:pt x="3470" y="4125"/>
                  </a:cubicBezTo>
                  <a:cubicBezTo>
                    <a:pt x="3647" y="4274"/>
                    <a:pt x="3865" y="4335"/>
                    <a:pt x="4080" y="4335"/>
                  </a:cubicBezTo>
                  <a:cubicBezTo>
                    <a:pt x="4225" y="4335"/>
                    <a:pt x="4369" y="4307"/>
                    <a:pt x="4497" y="4261"/>
                  </a:cubicBezTo>
                  <a:cubicBezTo>
                    <a:pt x="4817" y="4147"/>
                    <a:pt x="5091" y="3919"/>
                    <a:pt x="5319" y="3714"/>
                  </a:cubicBezTo>
                  <a:cubicBezTo>
                    <a:pt x="5547" y="3508"/>
                    <a:pt x="5775" y="3303"/>
                    <a:pt x="6004" y="3075"/>
                  </a:cubicBezTo>
                  <a:cubicBezTo>
                    <a:pt x="6894" y="2184"/>
                    <a:pt x="7647" y="1180"/>
                    <a:pt x="8263" y="107"/>
                  </a:cubicBezTo>
                  <a:cubicBezTo>
                    <a:pt x="8286" y="62"/>
                    <a:pt x="8286" y="16"/>
                    <a:pt x="8241" y="16"/>
                  </a:cubicBezTo>
                  <a:cubicBezTo>
                    <a:pt x="8231" y="7"/>
                    <a:pt x="8218" y="1"/>
                    <a:pt x="8204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95" name="Google Shape;5595;p63"/>
            <p:cNvSpPr/>
            <p:nvPr/>
          </p:nvSpPr>
          <p:spPr>
            <a:xfrm>
              <a:off x="8339064" y="2750204"/>
              <a:ext cx="137561" cy="106731"/>
            </a:xfrm>
            <a:custGeom>
              <a:avLst/>
              <a:gdLst/>
              <a:ahLst/>
              <a:cxnLst/>
              <a:rect l="l" t="t" r="r" b="b"/>
              <a:pathLst>
                <a:path w="7670" h="5951" extrusionOk="0">
                  <a:moveTo>
                    <a:pt x="46" y="1"/>
                  </a:moveTo>
                  <a:cubicBezTo>
                    <a:pt x="23" y="24"/>
                    <a:pt x="0" y="47"/>
                    <a:pt x="23" y="92"/>
                  </a:cubicBezTo>
                  <a:cubicBezTo>
                    <a:pt x="411" y="1233"/>
                    <a:pt x="891" y="2352"/>
                    <a:pt x="1461" y="3402"/>
                  </a:cubicBezTo>
                  <a:cubicBezTo>
                    <a:pt x="1621" y="3676"/>
                    <a:pt x="1758" y="3950"/>
                    <a:pt x="1940" y="4201"/>
                  </a:cubicBezTo>
                  <a:cubicBezTo>
                    <a:pt x="2123" y="4452"/>
                    <a:pt x="2420" y="4726"/>
                    <a:pt x="2785" y="4726"/>
                  </a:cubicBezTo>
                  <a:cubicBezTo>
                    <a:pt x="2806" y="4727"/>
                    <a:pt x="2828" y="4728"/>
                    <a:pt x="2850" y="4728"/>
                  </a:cubicBezTo>
                  <a:cubicBezTo>
                    <a:pt x="3173" y="4728"/>
                    <a:pt x="3504" y="4569"/>
                    <a:pt x="3675" y="4269"/>
                  </a:cubicBezTo>
                  <a:cubicBezTo>
                    <a:pt x="3711" y="4211"/>
                    <a:pt x="3740" y="4150"/>
                    <a:pt x="3764" y="4086"/>
                  </a:cubicBezTo>
                  <a:lnTo>
                    <a:pt x="3764" y="4086"/>
                  </a:lnTo>
                  <a:cubicBezTo>
                    <a:pt x="3878" y="4322"/>
                    <a:pt x="4005" y="4553"/>
                    <a:pt x="4155" y="4771"/>
                  </a:cubicBezTo>
                  <a:cubicBezTo>
                    <a:pt x="4451" y="5205"/>
                    <a:pt x="4862" y="5570"/>
                    <a:pt x="5364" y="5798"/>
                  </a:cubicBezTo>
                  <a:cubicBezTo>
                    <a:pt x="5588" y="5894"/>
                    <a:pt x="5842" y="5951"/>
                    <a:pt x="6095" y="5951"/>
                  </a:cubicBezTo>
                  <a:cubicBezTo>
                    <a:pt x="6384" y="5951"/>
                    <a:pt x="6673" y="5877"/>
                    <a:pt x="6916" y="5707"/>
                  </a:cubicBezTo>
                  <a:cubicBezTo>
                    <a:pt x="7373" y="5410"/>
                    <a:pt x="7670" y="4840"/>
                    <a:pt x="7510" y="4315"/>
                  </a:cubicBezTo>
                  <a:cubicBezTo>
                    <a:pt x="7493" y="4281"/>
                    <a:pt x="7464" y="4260"/>
                    <a:pt x="7441" y="4260"/>
                  </a:cubicBezTo>
                  <a:cubicBezTo>
                    <a:pt x="7432" y="4260"/>
                    <a:pt x="7425" y="4263"/>
                    <a:pt x="7419" y="4269"/>
                  </a:cubicBezTo>
                  <a:cubicBezTo>
                    <a:pt x="7373" y="4269"/>
                    <a:pt x="7350" y="4315"/>
                    <a:pt x="7373" y="4338"/>
                  </a:cubicBezTo>
                  <a:cubicBezTo>
                    <a:pt x="7510" y="4817"/>
                    <a:pt x="7213" y="5296"/>
                    <a:pt x="6802" y="5547"/>
                  </a:cubicBezTo>
                  <a:cubicBezTo>
                    <a:pt x="6608" y="5673"/>
                    <a:pt x="6380" y="5730"/>
                    <a:pt x="6146" y="5730"/>
                  </a:cubicBezTo>
                  <a:cubicBezTo>
                    <a:pt x="5912" y="5730"/>
                    <a:pt x="5672" y="5673"/>
                    <a:pt x="5456" y="5570"/>
                  </a:cubicBezTo>
                  <a:cubicBezTo>
                    <a:pt x="5022" y="5365"/>
                    <a:pt x="4657" y="5022"/>
                    <a:pt x="4383" y="4612"/>
                  </a:cubicBezTo>
                  <a:cubicBezTo>
                    <a:pt x="4109" y="4201"/>
                    <a:pt x="3903" y="3744"/>
                    <a:pt x="3721" y="3288"/>
                  </a:cubicBezTo>
                  <a:lnTo>
                    <a:pt x="3713" y="3291"/>
                  </a:lnTo>
                  <a:lnTo>
                    <a:pt x="3713" y="3291"/>
                  </a:lnTo>
                  <a:cubicBezTo>
                    <a:pt x="3708" y="3283"/>
                    <a:pt x="3703" y="3274"/>
                    <a:pt x="3698" y="3265"/>
                  </a:cubicBezTo>
                  <a:cubicBezTo>
                    <a:pt x="3681" y="3214"/>
                    <a:pt x="3625" y="3188"/>
                    <a:pt x="3570" y="3188"/>
                  </a:cubicBezTo>
                  <a:cubicBezTo>
                    <a:pt x="3551" y="3188"/>
                    <a:pt x="3533" y="3191"/>
                    <a:pt x="3515" y="3196"/>
                  </a:cubicBezTo>
                  <a:cubicBezTo>
                    <a:pt x="3447" y="3242"/>
                    <a:pt x="3424" y="3311"/>
                    <a:pt x="3447" y="3379"/>
                  </a:cubicBezTo>
                  <a:cubicBezTo>
                    <a:pt x="3475" y="3444"/>
                    <a:pt x="3503" y="3510"/>
                    <a:pt x="3531" y="3575"/>
                  </a:cubicBezTo>
                  <a:lnTo>
                    <a:pt x="3531" y="3575"/>
                  </a:lnTo>
                  <a:cubicBezTo>
                    <a:pt x="3566" y="3755"/>
                    <a:pt x="3532" y="3963"/>
                    <a:pt x="3447" y="4132"/>
                  </a:cubicBezTo>
                  <a:cubicBezTo>
                    <a:pt x="3322" y="4320"/>
                    <a:pt x="3101" y="4432"/>
                    <a:pt x="2871" y="4432"/>
                  </a:cubicBezTo>
                  <a:cubicBezTo>
                    <a:pt x="2850" y="4432"/>
                    <a:pt x="2829" y="4431"/>
                    <a:pt x="2808" y="4429"/>
                  </a:cubicBezTo>
                  <a:cubicBezTo>
                    <a:pt x="2557" y="4429"/>
                    <a:pt x="2329" y="4269"/>
                    <a:pt x="2169" y="4041"/>
                  </a:cubicBezTo>
                  <a:cubicBezTo>
                    <a:pt x="2009" y="3813"/>
                    <a:pt x="1849" y="3539"/>
                    <a:pt x="1712" y="3288"/>
                  </a:cubicBezTo>
                  <a:cubicBezTo>
                    <a:pt x="1119" y="2238"/>
                    <a:pt x="594" y="1142"/>
                    <a:pt x="137" y="47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</p:grpSp>
      <p:grpSp>
        <p:nvGrpSpPr>
          <p:cNvPr id="5596" name="Google Shape;5596;p63"/>
          <p:cNvGrpSpPr/>
          <p:nvPr/>
        </p:nvGrpSpPr>
        <p:grpSpPr>
          <a:xfrm>
            <a:off x="1198839" y="5039047"/>
            <a:ext cx="759315" cy="936551"/>
            <a:chOff x="325779" y="660283"/>
            <a:chExt cx="976359" cy="903193"/>
          </a:xfrm>
        </p:grpSpPr>
        <p:grpSp>
          <p:nvGrpSpPr>
            <p:cNvPr id="5597" name="Google Shape;5597;p63"/>
            <p:cNvGrpSpPr/>
            <p:nvPr/>
          </p:nvGrpSpPr>
          <p:grpSpPr>
            <a:xfrm>
              <a:off x="364516" y="718983"/>
              <a:ext cx="937623" cy="844493"/>
              <a:chOff x="1861240" y="3369235"/>
              <a:chExt cx="545605" cy="491413"/>
            </a:xfrm>
          </p:grpSpPr>
          <p:sp>
            <p:nvSpPr>
              <p:cNvPr id="5598" name="Google Shape;5598;p63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599" name="Google Shape;5599;p63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0" name="Google Shape;5600;p63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1" name="Google Shape;5601;p63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2" name="Google Shape;5602;p63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3" name="Google Shape;5603;p63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4" name="Google Shape;5604;p63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5" name="Google Shape;5605;p63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6" name="Google Shape;5606;p63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7" name="Google Shape;5607;p63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8" name="Google Shape;5608;p63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</p:grpSp>
        <p:grpSp>
          <p:nvGrpSpPr>
            <p:cNvPr id="5609" name="Google Shape;5609;p63"/>
            <p:cNvGrpSpPr/>
            <p:nvPr/>
          </p:nvGrpSpPr>
          <p:grpSpPr>
            <a:xfrm>
              <a:off x="325779" y="660283"/>
              <a:ext cx="937623" cy="844493"/>
              <a:chOff x="1861240" y="3369235"/>
              <a:chExt cx="545605" cy="491413"/>
            </a:xfrm>
          </p:grpSpPr>
          <p:sp>
            <p:nvSpPr>
              <p:cNvPr id="5610" name="Google Shape;5610;p63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1" name="Google Shape;5611;p63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2" name="Google Shape;5612;p63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3" name="Google Shape;5613;p63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4" name="Google Shape;5614;p63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5" name="Google Shape;5615;p63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6" name="Google Shape;5616;p63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7" name="Google Shape;5617;p63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8" name="Google Shape;5618;p63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9" name="Google Shape;5619;p63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20" name="Google Shape;5620;p63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</p:grpSp>
      </p:grpSp>
      <p:sp>
        <p:nvSpPr>
          <p:cNvPr id="5621" name="Google Shape;5621;p63">
            <a:hlinkClick r:id="rId3" action="ppaction://hlinksldjump"/>
          </p:cNvPr>
          <p:cNvSpPr/>
          <p:nvPr/>
        </p:nvSpPr>
        <p:spPr>
          <a:xfrm>
            <a:off x="4297001" y="6097435"/>
            <a:ext cx="550000" cy="544935"/>
          </a:xfrm>
          <a:custGeom>
            <a:avLst/>
            <a:gdLst/>
            <a:ahLst/>
            <a:cxnLst/>
            <a:rect l="l" t="t" r="r" b="b"/>
            <a:pathLst>
              <a:path w="943" h="701" extrusionOk="0">
                <a:moveTo>
                  <a:pt x="487" y="1"/>
                </a:moveTo>
                <a:cubicBezTo>
                  <a:pt x="0" y="1"/>
                  <a:pt x="0" y="700"/>
                  <a:pt x="487" y="700"/>
                </a:cubicBezTo>
                <a:cubicBezTo>
                  <a:pt x="943" y="700"/>
                  <a:pt x="943" y="1"/>
                  <a:pt x="4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66675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grpSp>
        <p:nvGrpSpPr>
          <p:cNvPr id="5622" name="Google Shape;5622;p63"/>
          <p:cNvGrpSpPr/>
          <p:nvPr/>
        </p:nvGrpSpPr>
        <p:grpSpPr>
          <a:xfrm>
            <a:off x="4447759" y="6208863"/>
            <a:ext cx="248075" cy="304935"/>
            <a:chOff x="4413424" y="4311337"/>
            <a:chExt cx="317151" cy="292345"/>
          </a:xfrm>
        </p:grpSpPr>
        <p:sp>
          <p:nvSpPr>
            <p:cNvPr id="5623" name="Google Shape;5623;p63"/>
            <p:cNvSpPr/>
            <p:nvPr/>
          </p:nvSpPr>
          <p:spPr>
            <a:xfrm>
              <a:off x="4413424" y="4311337"/>
              <a:ext cx="317151" cy="154491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435D74"/>
                </a:solidFill>
                <a:ea typeface="+mn-ea"/>
              </a:endParaRPr>
            </a:p>
          </p:txBody>
        </p:sp>
        <p:grpSp>
          <p:nvGrpSpPr>
            <p:cNvPr id="5624" name="Google Shape;5624;p63"/>
            <p:cNvGrpSpPr/>
            <p:nvPr/>
          </p:nvGrpSpPr>
          <p:grpSpPr>
            <a:xfrm>
              <a:off x="4451997" y="4376976"/>
              <a:ext cx="239968" cy="226706"/>
              <a:chOff x="4217800" y="4370325"/>
              <a:chExt cx="260100" cy="245725"/>
            </a:xfrm>
          </p:grpSpPr>
          <p:sp>
            <p:nvSpPr>
              <p:cNvPr id="5625" name="Google Shape;5625;p63"/>
              <p:cNvSpPr/>
              <p:nvPr/>
            </p:nvSpPr>
            <p:spPr>
              <a:xfrm>
                <a:off x="4217800" y="4370325"/>
                <a:ext cx="260100" cy="112200"/>
              </a:xfrm>
              <a:prstGeom prst="triangle">
                <a:avLst>
                  <a:gd name="adj" fmla="val 5000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26" name="Google Shape;5626;p63"/>
              <p:cNvSpPr/>
              <p:nvPr/>
            </p:nvSpPr>
            <p:spPr>
              <a:xfrm rot="10800000">
                <a:off x="4217800" y="4481950"/>
                <a:ext cx="260100" cy="134100"/>
              </a:xfrm>
              <a:prstGeom prst="round2SameRect">
                <a:avLst>
                  <a:gd name="adj1" fmla="val 7736"/>
                  <a:gd name="adj2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</p:grpSp>
      </p:grpSp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B7A10AA7-E1E8-D447-BDFD-9F08735C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68" y="2827123"/>
            <a:ext cx="6621496" cy="1588800"/>
          </a:xfrm>
        </p:spPr>
        <p:txBody>
          <a:bodyPr/>
          <a:lstStyle/>
          <a:p>
            <a:r>
              <a:rPr lang="en-US" sz="9600" dirty="0" err="1">
                <a:solidFill>
                  <a:srgbClr val="F18C41"/>
                </a:solidFill>
                <a:latin typeface="MTD Yessy" pitchFamily="50" charset="0"/>
              </a:rPr>
              <a:t>Khởi</a:t>
            </a:r>
            <a:r>
              <a:rPr lang="en-US" sz="9600" dirty="0">
                <a:solidFill>
                  <a:srgbClr val="F18C41"/>
                </a:solidFill>
                <a:latin typeface="MTD Yessy" pitchFamily="50" charset="0"/>
              </a:rPr>
              <a:t> </a:t>
            </a:r>
            <a:r>
              <a:rPr lang="en-US" sz="9600" dirty="0" err="1">
                <a:solidFill>
                  <a:srgbClr val="F18C41"/>
                </a:solidFill>
                <a:latin typeface="MTD Yessy" pitchFamily="50" charset="0"/>
              </a:rPr>
              <a:t>động</a:t>
            </a:r>
            <a:endParaRPr lang="en-US" sz="9600" dirty="0">
              <a:solidFill>
                <a:srgbClr val="F18C41"/>
              </a:solidFill>
              <a:latin typeface="MTD Yess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1800C27F-A577-5DDD-5FE1-679918126B66}"/>
              </a:ext>
            </a:extLst>
          </p:cNvPr>
          <p:cNvSpPr/>
          <p:nvPr/>
        </p:nvSpPr>
        <p:spPr>
          <a:xfrm>
            <a:off x="50800" y="152400"/>
            <a:ext cx="8839200" cy="6705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635BA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9E2FF44E-7939-A63C-453C-E56020FD569F}"/>
              </a:ext>
            </a:extLst>
          </p:cNvPr>
          <p:cNvSpPr/>
          <p:nvPr/>
        </p:nvSpPr>
        <p:spPr>
          <a:xfrm>
            <a:off x="222781" y="46269"/>
            <a:ext cx="8839200" cy="6705600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109" name="Picture 7">
            <a:extLst>
              <a:ext uri="{FF2B5EF4-FFF2-40B4-BE49-F238E27FC236}">
                <a16:creationId xmlns:a16="http://schemas.microsoft.com/office/drawing/2014/main" xmlns="" id="{17034FF9-A5ED-9D1F-6929-FA62E70BB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164259" y="218537"/>
            <a:ext cx="674940" cy="716663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BE0CD557-57AA-BCCA-1F39-574D517B96CE}"/>
              </a:ext>
            </a:extLst>
          </p:cNvPr>
          <p:cNvSpPr txBox="1"/>
          <p:nvPr/>
        </p:nvSpPr>
        <p:spPr>
          <a:xfrm>
            <a:off x="1743740" y="96215"/>
            <a:ext cx="6018706" cy="612934"/>
          </a:xfrm>
          <a:prstGeom prst="roundRect">
            <a:avLst/>
          </a:prstGeom>
          <a:solidFill>
            <a:srgbClr val="FFF6E5"/>
          </a:solidFill>
          <a:ln w="28575">
            <a:solidFill>
              <a:schemeClr val="accent6">
                <a:lumMod val="9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sz="2000" i="1" kern="1200" dirty="0">
                <a:solidFill>
                  <a:srgbClr val="CAC8F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 phẩm mĩ thuật thể hiện hoạt động trong sinh hoạt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AC8F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xmlns="" id="{74416C19-EC26-9724-BD31-855A324A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0" y="1156952"/>
            <a:ext cx="3739279" cy="3004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C4F3C777-4899-1995-7A59-63873C9E38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452784">
            <a:off x="-124637" y="29206"/>
            <a:ext cx="1708185" cy="106810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BB336E6-8AB9-40D1-7B03-07025EA1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33" y="1156952"/>
            <a:ext cx="4424692" cy="300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269E4053-D104-9483-0CB8-EF4513811378}"/>
              </a:ext>
            </a:extLst>
          </p:cNvPr>
          <p:cNvSpPr txBox="1"/>
          <p:nvPr/>
        </p:nvSpPr>
        <p:spPr>
          <a:xfrm>
            <a:off x="681347" y="4072350"/>
            <a:ext cx="8091879" cy="19409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+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 </a:t>
            </a:r>
            <a:r>
              <a:rPr lang="en-US" sz="1800" i="1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1800C27F-A577-5DDD-5FE1-679918126B66}"/>
              </a:ext>
            </a:extLst>
          </p:cNvPr>
          <p:cNvSpPr/>
          <p:nvPr/>
        </p:nvSpPr>
        <p:spPr>
          <a:xfrm>
            <a:off x="50800" y="152400"/>
            <a:ext cx="8839200" cy="6705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635BA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9E2FF44E-7939-A63C-453C-E56020FD569F}"/>
              </a:ext>
            </a:extLst>
          </p:cNvPr>
          <p:cNvSpPr/>
          <p:nvPr/>
        </p:nvSpPr>
        <p:spPr>
          <a:xfrm>
            <a:off x="222781" y="46269"/>
            <a:ext cx="8839200" cy="6705600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109" name="Picture 7">
            <a:extLst>
              <a:ext uri="{FF2B5EF4-FFF2-40B4-BE49-F238E27FC236}">
                <a16:creationId xmlns:a16="http://schemas.microsoft.com/office/drawing/2014/main" xmlns="" id="{17034FF9-A5ED-9D1F-6929-FA62E70BB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164259" y="218537"/>
            <a:ext cx="674940" cy="71666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C4F3C777-4899-1995-7A59-63873C9E3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9452784">
            <a:off x="-124637" y="29206"/>
            <a:ext cx="1708185" cy="1068103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C3DBB1E6-004C-1FB3-8E5B-8F07EC56DDA1}"/>
              </a:ext>
            </a:extLst>
          </p:cNvPr>
          <p:cNvGrpSpPr/>
          <p:nvPr/>
        </p:nvGrpSpPr>
        <p:grpSpPr>
          <a:xfrm>
            <a:off x="1179301" y="1761738"/>
            <a:ext cx="7880703" cy="3166824"/>
            <a:chOff x="1183256" y="1289817"/>
            <a:chExt cx="7880703" cy="2375118"/>
          </a:xfrm>
        </p:grpSpPr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xmlns="" id="{BE0CD557-57AA-BCCA-1F39-574D517B96CE}"/>
                </a:ext>
              </a:extLst>
            </p:cNvPr>
            <p:cNvSpPr txBox="1"/>
            <p:nvPr/>
          </p:nvSpPr>
          <p:spPr>
            <a:xfrm>
              <a:off x="1183256" y="1289817"/>
              <a:ext cx="7878725" cy="2375118"/>
            </a:xfrm>
            <a:prstGeom prst="roundRect">
              <a:avLst/>
            </a:prstGeom>
            <a:solidFill>
              <a:srgbClr val="C3E3A5"/>
            </a:solidFill>
            <a:ln w="28575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SPMT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2000" dirty="0">
                <a:solidFill>
                  <a:srgbClr val="C3E3A5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liệu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chủ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đề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2000" dirty="0">
                <a:solidFill>
                  <a:srgbClr val="C3E3A5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Việc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lựa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liệu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bố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cục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nên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theo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sự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liên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tưởng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khả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mỗi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3E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xmlns="" id="{3A40FEC7-F9A7-EF60-6FF1-5B1D031778C8}"/>
                </a:ext>
              </a:extLst>
            </p:cNvPr>
            <p:cNvSpPr txBox="1"/>
            <p:nvPr/>
          </p:nvSpPr>
          <p:spPr>
            <a:xfrm>
              <a:off x="1527927" y="1451482"/>
              <a:ext cx="7536032" cy="2183576"/>
            </a:xfrm>
            <a:prstGeom prst="roundRect">
              <a:avLst/>
            </a:prstGeom>
            <a:solidFill>
              <a:srgbClr val="FFF6E5"/>
            </a:solidFill>
            <a:ln w="38100">
              <a:solidFill>
                <a:srgbClr val="FCC58E"/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SPMT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liệu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chủ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đề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Việc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lựa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liệu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bố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cục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nên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theo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sự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liên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tưởng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khả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mỗi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1DDEA199-F74A-3166-C4E5-89BDEF2C5F7B}"/>
              </a:ext>
            </a:extLst>
          </p:cNvPr>
          <p:cNvGrpSpPr/>
          <p:nvPr/>
        </p:nvGrpSpPr>
        <p:grpSpPr>
          <a:xfrm>
            <a:off x="2963154" y="374153"/>
            <a:ext cx="3541571" cy="1086489"/>
            <a:chOff x="2753833" y="248389"/>
            <a:chExt cx="3541571" cy="814867"/>
          </a:xfrm>
        </p:grpSpPr>
        <p:sp>
          <p:nvSpPr>
            <p:cNvPr id="4" name="Lưu Đồ: Thay đổi Tiến Trình 3">
              <a:extLst>
                <a:ext uri="{FF2B5EF4-FFF2-40B4-BE49-F238E27FC236}">
                  <a16:creationId xmlns:a16="http://schemas.microsoft.com/office/drawing/2014/main" xmlns="" id="{0106FFDC-8FCA-6ED3-C667-BAFB40D72904}"/>
                </a:ext>
              </a:extLst>
            </p:cNvPr>
            <p:cNvSpPr/>
            <p:nvPr/>
          </p:nvSpPr>
          <p:spPr>
            <a:xfrm>
              <a:off x="2753833" y="361507"/>
              <a:ext cx="3455581" cy="701749"/>
            </a:xfrm>
            <a:prstGeom prst="flowChartAlternateProcess">
              <a:avLst/>
            </a:prstGeom>
            <a:solidFill>
              <a:srgbClr val="FCAE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ưu Đồ: Thay đổi Tiến Trình 8">
              <a:extLst>
                <a:ext uri="{FF2B5EF4-FFF2-40B4-BE49-F238E27FC236}">
                  <a16:creationId xmlns:a16="http://schemas.microsoft.com/office/drawing/2014/main" xmlns="" id="{37DE8858-09D3-F089-3D5E-B1244D56D59A}"/>
                </a:ext>
              </a:extLst>
            </p:cNvPr>
            <p:cNvSpPr/>
            <p:nvPr/>
          </p:nvSpPr>
          <p:spPr>
            <a:xfrm>
              <a:off x="2839823" y="248389"/>
              <a:ext cx="3455581" cy="701749"/>
            </a:xfrm>
            <a:prstGeom prst="flowChartAlternateProcess">
              <a:avLst/>
            </a:prstGeom>
            <a:solidFill>
              <a:srgbClr val="FCE8F7"/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0"/>
                  <a:solidFill>
                    <a:schemeClr val="accent4">
                      <a:lumMod val="25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LUẬN</a:t>
              </a:r>
            </a:p>
          </p:txBody>
        </p:sp>
      </p:grpSp>
      <p:pic>
        <p:nvPicPr>
          <p:cNvPr id="2050" name="Picture 2" descr="Gia đình Hình ảnh PNG | Vector Và Các Tập Tin PSD | Tải Về Miễn Phí Trên  Pngtree">
            <a:extLst>
              <a:ext uri="{FF2B5EF4-FFF2-40B4-BE49-F238E27FC236}">
                <a16:creationId xmlns:a16="http://schemas.microsoft.com/office/drawing/2014/main" xmlns="" id="{FDB8392E-222B-A6DE-0071-A15C1F1C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3583" y1="40333" x2="43583" y2="40333"/>
                        <a14:foregroundMark x1="40667" y1="36417" x2="40667" y2="36417"/>
                        <a14:foregroundMark x1="38417" y1="36583" x2="38417" y2="40333"/>
                        <a14:foregroundMark x1="39667" y1="38000" x2="40917" y2="39250"/>
                        <a14:foregroundMark x1="41333" y1="39500" x2="40500" y2="36167"/>
                        <a14:foregroundMark x1="40500" y1="36167" x2="40500" y2="36167"/>
                        <a14:foregroundMark x1="37417" y1="76500" x2="37417" y2="7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6326" y="3429000"/>
            <a:ext cx="2956471" cy="38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C1A1874B-269B-87A3-E796-6974BC440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9583" l="1750" r="98500">
                        <a14:foregroundMark x1="43750" y1="17167" x2="43750" y2="17167"/>
                        <a14:foregroundMark x1="44417" y1="14750" x2="45750" y2="19250"/>
                        <a14:foregroundMark x1="44000" y1="16500" x2="41250" y2="14333"/>
                        <a14:foregroundMark x1="52583" y1="21417" x2="55333" y2="31250"/>
                        <a14:foregroundMark x1="45250" y1="26750" x2="45250" y2="26750"/>
                        <a14:foregroundMark x1="45250" y1="28667" x2="47417" y2="49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5325" y="2165732"/>
            <a:ext cx="3849706" cy="5132941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5CE43CBB-563F-8B3B-44C1-BEDEBABDD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2479251" flipH="1" flipV="1">
            <a:off x="6900114" y="57877"/>
            <a:ext cx="2337974" cy="1461900"/>
          </a:xfrm>
          <a:prstGeom prst="rect">
            <a:avLst/>
          </a:prstGeom>
        </p:spPr>
      </p:pic>
      <p:sp>
        <p:nvSpPr>
          <p:cNvPr id="7" name="Tiêu đề 4">
            <a:extLst>
              <a:ext uri="{FF2B5EF4-FFF2-40B4-BE49-F238E27FC236}">
                <a16:creationId xmlns:a16="http://schemas.microsoft.com/office/drawing/2014/main" xmlns="" id="{E55FA533-5A01-C7E4-05D5-9F3059B23406}"/>
              </a:ext>
            </a:extLst>
          </p:cNvPr>
          <p:cNvSpPr txBox="1">
            <a:spLocks/>
          </p:cNvSpPr>
          <p:nvPr/>
        </p:nvSpPr>
        <p:spPr>
          <a:xfrm>
            <a:off x="3169905" y="2812945"/>
            <a:ext cx="4919432" cy="1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uckiest Guy"/>
              <a:buNone/>
              <a:defRPr sz="5000" b="0" i="0" u="none" strike="noStrike" cap="none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11500" b="1" dirty="0" err="1">
                <a:ln/>
                <a:solidFill>
                  <a:schemeClr val="accent6">
                    <a:lumMod val="50000"/>
                  </a:schemeClr>
                </a:solidFill>
                <a:latin typeface="MTD Yessy" pitchFamily="50" charset="0"/>
              </a:rPr>
              <a:t>Thể</a:t>
            </a:r>
            <a:r>
              <a:rPr lang="en-US" sz="11500" b="1" dirty="0">
                <a:ln/>
                <a:solidFill>
                  <a:schemeClr val="accent6">
                    <a:lumMod val="50000"/>
                  </a:schemeClr>
                </a:solidFill>
                <a:latin typeface="MTD Yessy" pitchFamily="50" charset="0"/>
              </a:rPr>
              <a:t> </a:t>
            </a:r>
            <a:r>
              <a:rPr lang="en-US" sz="11500" b="1" dirty="0" err="1">
                <a:ln/>
                <a:solidFill>
                  <a:schemeClr val="accent6">
                    <a:lumMod val="50000"/>
                  </a:schemeClr>
                </a:solidFill>
                <a:latin typeface="MTD Yessy" pitchFamily="50" charset="0"/>
              </a:rPr>
              <a:t>hiện</a:t>
            </a:r>
            <a:endParaRPr lang="en-US" sz="11500" b="1" dirty="0">
              <a:ln/>
              <a:solidFill>
                <a:schemeClr val="accent6">
                  <a:lumMod val="50000"/>
                </a:schemeClr>
              </a:solidFill>
              <a:latin typeface="MTD Yessy" pitchFamily="50" charset="0"/>
            </a:endParaRPr>
          </a:p>
        </p:txBody>
      </p:sp>
      <p:sp>
        <p:nvSpPr>
          <p:cNvPr id="1274" name="Đám mây 1273">
            <a:extLst>
              <a:ext uri="{FF2B5EF4-FFF2-40B4-BE49-F238E27FC236}">
                <a16:creationId xmlns:a16="http://schemas.microsoft.com/office/drawing/2014/main" xmlns="" id="{49D090C0-7A86-BAE7-5BBE-E05BF948F3D5}"/>
              </a:ext>
            </a:extLst>
          </p:cNvPr>
          <p:cNvSpPr/>
          <p:nvPr/>
        </p:nvSpPr>
        <p:spPr>
          <a:xfrm>
            <a:off x="95693" y="727043"/>
            <a:ext cx="1127052" cy="89313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Đám mây 1274">
            <a:extLst>
              <a:ext uri="{FF2B5EF4-FFF2-40B4-BE49-F238E27FC236}">
                <a16:creationId xmlns:a16="http://schemas.microsoft.com/office/drawing/2014/main" xmlns="" id="{27B39B6B-AE78-0544-1172-76507CC885CF}"/>
              </a:ext>
            </a:extLst>
          </p:cNvPr>
          <p:cNvSpPr/>
          <p:nvPr/>
        </p:nvSpPr>
        <p:spPr>
          <a:xfrm>
            <a:off x="382771" y="124533"/>
            <a:ext cx="1127052" cy="89313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Đám mây 1275">
            <a:extLst>
              <a:ext uri="{FF2B5EF4-FFF2-40B4-BE49-F238E27FC236}">
                <a16:creationId xmlns:a16="http://schemas.microsoft.com/office/drawing/2014/main" xmlns="" id="{98C4CD4D-4C73-20BF-468A-BE10F54EE601}"/>
              </a:ext>
            </a:extLst>
          </p:cNvPr>
          <p:cNvSpPr/>
          <p:nvPr/>
        </p:nvSpPr>
        <p:spPr>
          <a:xfrm>
            <a:off x="1026002" y="280475"/>
            <a:ext cx="1127052" cy="89313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52" name="Google Shape;7967;p90">
            <a:extLst>
              <a:ext uri="{FF2B5EF4-FFF2-40B4-BE49-F238E27FC236}">
                <a16:creationId xmlns:a16="http://schemas.microsoft.com/office/drawing/2014/main" xmlns="" id="{D4016856-71B8-02A1-61A9-955F3774E3E2}"/>
              </a:ext>
            </a:extLst>
          </p:cNvPr>
          <p:cNvGrpSpPr/>
          <p:nvPr/>
        </p:nvGrpSpPr>
        <p:grpSpPr>
          <a:xfrm>
            <a:off x="7678758" y="3429000"/>
            <a:ext cx="1344057" cy="3402061"/>
            <a:chOff x="7133046" y="1755405"/>
            <a:chExt cx="1083442" cy="2004868"/>
          </a:xfrm>
        </p:grpSpPr>
        <p:grpSp>
          <p:nvGrpSpPr>
            <p:cNvPr id="3253" name="Google Shape;7968;p90">
              <a:extLst>
                <a:ext uri="{FF2B5EF4-FFF2-40B4-BE49-F238E27FC236}">
                  <a16:creationId xmlns:a16="http://schemas.microsoft.com/office/drawing/2014/main" xmlns="" id="{E8704935-4E4C-E45F-7432-7A8C7C0350D4}"/>
                </a:ext>
              </a:extLst>
            </p:cNvPr>
            <p:cNvGrpSpPr/>
            <p:nvPr/>
          </p:nvGrpSpPr>
          <p:grpSpPr>
            <a:xfrm>
              <a:off x="7133046" y="1755405"/>
              <a:ext cx="1083442" cy="2004868"/>
              <a:chOff x="6863849" y="1257384"/>
              <a:chExt cx="1621676" cy="3000851"/>
            </a:xfrm>
          </p:grpSpPr>
          <p:grpSp>
            <p:nvGrpSpPr>
              <p:cNvPr id="3255" name="Google Shape;7969;p90">
                <a:extLst>
                  <a:ext uri="{FF2B5EF4-FFF2-40B4-BE49-F238E27FC236}">
                    <a16:creationId xmlns:a16="http://schemas.microsoft.com/office/drawing/2014/main" xmlns="" id="{C6A4C9A7-1638-8A64-3161-F0FD283A11B3}"/>
                  </a:ext>
                </a:extLst>
              </p:cNvPr>
              <p:cNvGrpSpPr/>
              <p:nvPr/>
            </p:nvGrpSpPr>
            <p:grpSpPr>
              <a:xfrm>
                <a:off x="6925383" y="1301895"/>
                <a:ext cx="1560142" cy="2956341"/>
                <a:chOff x="6863849" y="1257384"/>
                <a:chExt cx="1560142" cy="2956341"/>
              </a:xfrm>
            </p:grpSpPr>
            <p:sp>
              <p:nvSpPr>
                <p:cNvPr id="3351" name="Google Shape;7970;p90">
                  <a:extLst>
                    <a:ext uri="{FF2B5EF4-FFF2-40B4-BE49-F238E27FC236}">
                      <a16:creationId xmlns:a16="http://schemas.microsoft.com/office/drawing/2014/main" xmlns="" id="{FBBD33B5-3EFC-77D1-7F5D-4B05CB04B827}"/>
                    </a:ext>
                  </a:extLst>
                </p:cNvPr>
                <p:cNvSpPr/>
                <p:nvPr/>
              </p:nvSpPr>
              <p:spPr>
                <a:xfrm>
                  <a:off x="7707875" y="4164825"/>
                  <a:ext cx="379200" cy="48900"/>
                </a:xfrm>
                <a:prstGeom prst="rect">
                  <a:avLst/>
                </a:pr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2" name="Google Shape;7971;p90">
                  <a:extLst>
                    <a:ext uri="{FF2B5EF4-FFF2-40B4-BE49-F238E27FC236}">
                      <a16:creationId xmlns:a16="http://schemas.microsoft.com/office/drawing/2014/main" xmlns="" id="{DF39C19E-5DCE-F923-6221-78230ADEC4F7}"/>
                    </a:ext>
                  </a:extLst>
                </p:cNvPr>
                <p:cNvSpPr/>
                <p:nvPr/>
              </p:nvSpPr>
              <p:spPr>
                <a:xfrm>
                  <a:off x="7223000" y="4164825"/>
                  <a:ext cx="379200" cy="48900"/>
                </a:xfrm>
                <a:prstGeom prst="rect">
                  <a:avLst/>
                </a:pr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3" name="Google Shape;7972;p90">
                  <a:extLst>
                    <a:ext uri="{FF2B5EF4-FFF2-40B4-BE49-F238E27FC236}">
                      <a16:creationId xmlns:a16="http://schemas.microsoft.com/office/drawing/2014/main" xmlns="" id="{F1665573-1E6B-BE15-6E8C-B2C8F9E99EA0}"/>
                    </a:ext>
                  </a:extLst>
                </p:cNvPr>
                <p:cNvSpPr/>
                <p:nvPr/>
              </p:nvSpPr>
              <p:spPr>
                <a:xfrm>
                  <a:off x="7054874" y="2556599"/>
                  <a:ext cx="323122" cy="428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0" h="23232" extrusionOk="0">
                      <a:moveTo>
                        <a:pt x="11858" y="0"/>
                      </a:moveTo>
                      <a:cubicBezTo>
                        <a:pt x="9979" y="0"/>
                        <a:pt x="8175" y="1074"/>
                        <a:pt x="7327" y="2885"/>
                      </a:cubicBezTo>
                      <a:lnTo>
                        <a:pt x="1164" y="16147"/>
                      </a:lnTo>
                      <a:cubicBezTo>
                        <a:pt x="0" y="18635"/>
                        <a:pt x="1073" y="21602"/>
                        <a:pt x="3584" y="22766"/>
                      </a:cubicBezTo>
                      <a:cubicBezTo>
                        <a:pt x="4017" y="22972"/>
                        <a:pt x="4497" y="23109"/>
                        <a:pt x="4953" y="23177"/>
                      </a:cubicBezTo>
                      <a:cubicBezTo>
                        <a:pt x="5197" y="23214"/>
                        <a:pt x="5442" y="23232"/>
                        <a:pt x="5686" y="23232"/>
                      </a:cubicBezTo>
                      <a:cubicBezTo>
                        <a:pt x="7559" y="23232"/>
                        <a:pt x="9355" y="22165"/>
                        <a:pt x="10203" y="20347"/>
                      </a:cubicBezTo>
                      <a:lnTo>
                        <a:pt x="16366" y="7085"/>
                      </a:lnTo>
                      <a:cubicBezTo>
                        <a:pt x="17530" y="4597"/>
                        <a:pt x="16434" y="1630"/>
                        <a:pt x="13946" y="466"/>
                      </a:cubicBezTo>
                      <a:cubicBezTo>
                        <a:pt x="13270" y="150"/>
                        <a:pt x="12559" y="0"/>
                        <a:pt x="11858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4" name="Google Shape;7973;p90">
                  <a:extLst>
                    <a:ext uri="{FF2B5EF4-FFF2-40B4-BE49-F238E27FC236}">
                      <a16:creationId xmlns:a16="http://schemas.microsoft.com/office/drawing/2014/main" xmlns="" id="{9B0D8618-30BC-8E78-F31C-344F710A4F2A}"/>
                    </a:ext>
                  </a:extLst>
                </p:cNvPr>
                <p:cNvSpPr/>
                <p:nvPr/>
              </p:nvSpPr>
              <p:spPr>
                <a:xfrm>
                  <a:off x="7896784" y="2575844"/>
                  <a:ext cx="338292" cy="4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3" h="22818" extrusionOk="0">
                      <a:moveTo>
                        <a:pt x="5700" y="1"/>
                      </a:moveTo>
                      <a:cubicBezTo>
                        <a:pt x="4899" y="1"/>
                        <a:pt x="4087" y="196"/>
                        <a:pt x="3333" y="609"/>
                      </a:cubicBezTo>
                      <a:cubicBezTo>
                        <a:pt x="913" y="1910"/>
                        <a:pt x="0" y="4946"/>
                        <a:pt x="1324" y="7365"/>
                      </a:cubicBezTo>
                      <a:lnTo>
                        <a:pt x="8286" y="20216"/>
                      </a:lnTo>
                      <a:cubicBezTo>
                        <a:pt x="9176" y="21882"/>
                        <a:pt x="10888" y="22818"/>
                        <a:pt x="12669" y="22818"/>
                      </a:cubicBezTo>
                      <a:cubicBezTo>
                        <a:pt x="13467" y="22818"/>
                        <a:pt x="14266" y="22635"/>
                        <a:pt x="15020" y="22224"/>
                      </a:cubicBezTo>
                      <a:cubicBezTo>
                        <a:pt x="17439" y="20901"/>
                        <a:pt x="18352" y="17888"/>
                        <a:pt x="17051" y="15468"/>
                      </a:cubicBezTo>
                      <a:lnTo>
                        <a:pt x="10089" y="2617"/>
                      </a:lnTo>
                      <a:cubicBezTo>
                        <a:pt x="9178" y="952"/>
                        <a:pt x="7467" y="1"/>
                        <a:pt x="570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5" name="Google Shape;7974;p90">
                  <a:extLst>
                    <a:ext uri="{FF2B5EF4-FFF2-40B4-BE49-F238E27FC236}">
                      <a16:creationId xmlns:a16="http://schemas.microsoft.com/office/drawing/2014/main" xmlns="" id="{EC01CE58-3B9B-E7BB-5413-131796340ABD}"/>
                    </a:ext>
                  </a:extLst>
                </p:cNvPr>
                <p:cNvSpPr/>
                <p:nvPr/>
              </p:nvSpPr>
              <p:spPr>
                <a:xfrm>
                  <a:off x="7311947" y="3157191"/>
                  <a:ext cx="676970" cy="968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27" h="52547" extrusionOk="0">
                      <a:moveTo>
                        <a:pt x="0" y="0"/>
                      </a:moveTo>
                      <a:cubicBezTo>
                        <a:pt x="0" y="0"/>
                        <a:pt x="617" y="35471"/>
                        <a:pt x="2922" y="50147"/>
                      </a:cubicBezTo>
                      <a:cubicBezTo>
                        <a:pt x="2922" y="50147"/>
                        <a:pt x="5880" y="52547"/>
                        <a:pt x="10125" y="52547"/>
                      </a:cubicBezTo>
                      <a:cubicBezTo>
                        <a:pt x="11764" y="52547"/>
                        <a:pt x="13595" y="52189"/>
                        <a:pt x="15522" y="51197"/>
                      </a:cubicBezTo>
                      <a:lnTo>
                        <a:pt x="16366" y="17827"/>
                      </a:lnTo>
                      <a:lnTo>
                        <a:pt x="16366" y="17416"/>
                      </a:lnTo>
                      <a:cubicBezTo>
                        <a:pt x="17268" y="17382"/>
                        <a:pt x="18232" y="17361"/>
                        <a:pt x="19230" y="17361"/>
                      </a:cubicBezTo>
                      <a:cubicBezTo>
                        <a:pt x="19595" y="17361"/>
                        <a:pt x="19965" y="17364"/>
                        <a:pt x="20338" y="17370"/>
                      </a:cubicBezTo>
                      <a:lnTo>
                        <a:pt x="20360" y="17827"/>
                      </a:lnTo>
                      <a:lnTo>
                        <a:pt x="21182" y="51197"/>
                      </a:lnTo>
                      <a:cubicBezTo>
                        <a:pt x="23115" y="52189"/>
                        <a:pt x="24949" y="52547"/>
                        <a:pt x="26589" y="52547"/>
                      </a:cubicBezTo>
                      <a:cubicBezTo>
                        <a:pt x="30836" y="52547"/>
                        <a:pt x="33782" y="50147"/>
                        <a:pt x="33782" y="50147"/>
                      </a:cubicBezTo>
                      <a:cubicBezTo>
                        <a:pt x="36087" y="35471"/>
                        <a:pt x="36726" y="1"/>
                        <a:pt x="36726" y="0"/>
                      </a:cubicBezTo>
                      <a:lnTo>
                        <a:pt x="36726" y="0"/>
                      </a:lnTo>
                      <a:lnTo>
                        <a:pt x="28897" y="1575"/>
                      </a:lnTo>
                      <a:lnTo>
                        <a:pt x="7350" y="1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6" name="Google Shape;7975;p90">
                  <a:extLst>
                    <a:ext uri="{FF2B5EF4-FFF2-40B4-BE49-F238E27FC236}">
                      <a16:creationId xmlns:a16="http://schemas.microsoft.com/office/drawing/2014/main" xmlns="" id="{3FC2E087-054B-62E9-9FE6-4545B80D8642}"/>
                    </a:ext>
                  </a:extLst>
                </p:cNvPr>
                <p:cNvSpPr/>
                <p:nvPr/>
              </p:nvSpPr>
              <p:spPr>
                <a:xfrm>
                  <a:off x="7507175" y="3469238"/>
                  <a:ext cx="288211" cy="10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6" h="557" extrusionOk="0">
                      <a:moveTo>
                        <a:pt x="9472" y="1"/>
                      </a:moveTo>
                      <a:cubicBezTo>
                        <a:pt x="8917" y="1"/>
                        <a:pt x="8362" y="4"/>
                        <a:pt x="7806" y="8"/>
                      </a:cubicBezTo>
                      <a:cubicBezTo>
                        <a:pt x="6528" y="8"/>
                        <a:pt x="5250" y="54"/>
                        <a:pt x="3949" y="100"/>
                      </a:cubicBezTo>
                      <a:cubicBezTo>
                        <a:pt x="2671" y="145"/>
                        <a:pt x="1393" y="191"/>
                        <a:pt x="92" y="282"/>
                      </a:cubicBezTo>
                      <a:cubicBezTo>
                        <a:pt x="46" y="305"/>
                        <a:pt x="0" y="351"/>
                        <a:pt x="0" y="396"/>
                      </a:cubicBezTo>
                      <a:cubicBezTo>
                        <a:pt x="0" y="465"/>
                        <a:pt x="46" y="533"/>
                        <a:pt x="114" y="533"/>
                      </a:cubicBezTo>
                      <a:cubicBezTo>
                        <a:pt x="1393" y="556"/>
                        <a:pt x="2671" y="556"/>
                        <a:pt x="3972" y="556"/>
                      </a:cubicBezTo>
                      <a:lnTo>
                        <a:pt x="7829" y="511"/>
                      </a:lnTo>
                      <a:lnTo>
                        <a:pt x="15521" y="374"/>
                      </a:lnTo>
                      <a:cubicBezTo>
                        <a:pt x="15590" y="374"/>
                        <a:pt x="15636" y="328"/>
                        <a:pt x="15636" y="260"/>
                      </a:cubicBezTo>
                      <a:cubicBezTo>
                        <a:pt x="15636" y="191"/>
                        <a:pt x="15590" y="145"/>
                        <a:pt x="15521" y="145"/>
                      </a:cubicBezTo>
                      <a:cubicBezTo>
                        <a:pt x="13515" y="38"/>
                        <a:pt x="11495" y="1"/>
                        <a:pt x="9472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7" name="Google Shape;7976;p90">
                  <a:extLst>
                    <a:ext uri="{FF2B5EF4-FFF2-40B4-BE49-F238E27FC236}">
                      <a16:creationId xmlns:a16="http://schemas.microsoft.com/office/drawing/2014/main" xmlns="" id="{7BA5BDDC-63EA-34F0-77DB-40EB0B796745}"/>
                    </a:ext>
                  </a:extLst>
                </p:cNvPr>
                <p:cNvSpPr/>
                <p:nvPr/>
              </p:nvSpPr>
              <p:spPr>
                <a:xfrm>
                  <a:off x="7642643" y="3119733"/>
                  <a:ext cx="10543" cy="28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5641" extrusionOk="0">
                      <a:moveTo>
                        <a:pt x="321" y="1"/>
                      </a:moveTo>
                      <a:cubicBezTo>
                        <a:pt x="252" y="1"/>
                        <a:pt x="184" y="46"/>
                        <a:pt x="184" y="115"/>
                      </a:cubicBezTo>
                      <a:cubicBezTo>
                        <a:pt x="115" y="1393"/>
                        <a:pt x="69" y="2671"/>
                        <a:pt x="47" y="3972"/>
                      </a:cubicBezTo>
                      <a:cubicBezTo>
                        <a:pt x="24" y="5250"/>
                        <a:pt x="1" y="6529"/>
                        <a:pt x="24" y="7830"/>
                      </a:cubicBezTo>
                      <a:cubicBezTo>
                        <a:pt x="47" y="10386"/>
                        <a:pt x="92" y="12965"/>
                        <a:pt x="343" y="15545"/>
                      </a:cubicBezTo>
                      <a:cubicBezTo>
                        <a:pt x="343" y="15584"/>
                        <a:pt x="394" y="15640"/>
                        <a:pt x="438" y="15640"/>
                      </a:cubicBezTo>
                      <a:cubicBezTo>
                        <a:pt x="445" y="15640"/>
                        <a:pt x="451" y="15639"/>
                        <a:pt x="457" y="15636"/>
                      </a:cubicBezTo>
                      <a:cubicBezTo>
                        <a:pt x="526" y="15636"/>
                        <a:pt x="572" y="15590"/>
                        <a:pt x="572" y="15522"/>
                      </a:cubicBezTo>
                      <a:cubicBezTo>
                        <a:pt x="526" y="14244"/>
                        <a:pt x="526" y="12965"/>
                        <a:pt x="526" y="11664"/>
                      </a:cubicBezTo>
                      <a:lnTo>
                        <a:pt x="503" y="7830"/>
                      </a:lnTo>
                      <a:lnTo>
                        <a:pt x="503" y="3972"/>
                      </a:lnTo>
                      <a:cubicBezTo>
                        <a:pt x="480" y="2671"/>
                        <a:pt x="457" y="1393"/>
                        <a:pt x="412" y="115"/>
                      </a:cubicBezTo>
                      <a:cubicBezTo>
                        <a:pt x="412" y="46"/>
                        <a:pt x="36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8" name="Google Shape;7977;p90">
                  <a:extLst>
                    <a:ext uri="{FF2B5EF4-FFF2-40B4-BE49-F238E27FC236}">
                      <a16:creationId xmlns:a16="http://schemas.microsoft.com/office/drawing/2014/main" xmlns="" id="{D57DF6DD-DE67-7A77-FB3D-A45CED9C80AC}"/>
                    </a:ext>
                  </a:extLst>
                </p:cNvPr>
                <p:cNvSpPr/>
                <p:nvPr/>
              </p:nvSpPr>
              <p:spPr>
                <a:xfrm>
                  <a:off x="7648117" y="3209782"/>
                  <a:ext cx="49252" cy="18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962" extrusionOk="0">
                      <a:moveTo>
                        <a:pt x="2375" y="0"/>
                      </a:moveTo>
                      <a:cubicBezTo>
                        <a:pt x="2306" y="0"/>
                        <a:pt x="2260" y="46"/>
                        <a:pt x="2260" y="114"/>
                      </a:cubicBezTo>
                      <a:cubicBezTo>
                        <a:pt x="2215" y="1918"/>
                        <a:pt x="2192" y="3721"/>
                        <a:pt x="2078" y="5501"/>
                      </a:cubicBezTo>
                      <a:cubicBezTo>
                        <a:pt x="2009" y="6391"/>
                        <a:pt x="1941" y="7304"/>
                        <a:pt x="1713" y="8149"/>
                      </a:cubicBezTo>
                      <a:cubicBezTo>
                        <a:pt x="1621" y="8560"/>
                        <a:pt x="1462" y="8971"/>
                        <a:pt x="1210" y="9267"/>
                      </a:cubicBezTo>
                      <a:cubicBezTo>
                        <a:pt x="1010" y="9522"/>
                        <a:pt x="709" y="9690"/>
                        <a:pt x="399" y="9690"/>
                      </a:cubicBezTo>
                      <a:cubicBezTo>
                        <a:pt x="319" y="9690"/>
                        <a:pt x="239" y="9679"/>
                        <a:pt x="160" y="9655"/>
                      </a:cubicBezTo>
                      <a:cubicBezTo>
                        <a:pt x="143" y="9650"/>
                        <a:pt x="128" y="9647"/>
                        <a:pt x="113" y="9647"/>
                      </a:cubicBezTo>
                      <a:cubicBezTo>
                        <a:pt x="71" y="9647"/>
                        <a:pt x="41" y="9672"/>
                        <a:pt x="24" y="9724"/>
                      </a:cubicBezTo>
                      <a:cubicBezTo>
                        <a:pt x="1" y="9769"/>
                        <a:pt x="24" y="9838"/>
                        <a:pt x="69" y="9861"/>
                      </a:cubicBezTo>
                      <a:cubicBezTo>
                        <a:pt x="215" y="9930"/>
                        <a:pt x="370" y="9961"/>
                        <a:pt x="527" y="9961"/>
                      </a:cubicBezTo>
                      <a:cubicBezTo>
                        <a:pt x="885" y="9961"/>
                        <a:pt x="1246" y="9796"/>
                        <a:pt x="1484" y="9541"/>
                      </a:cubicBezTo>
                      <a:cubicBezTo>
                        <a:pt x="1827" y="9176"/>
                        <a:pt x="2032" y="8720"/>
                        <a:pt x="2169" y="8263"/>
                      </a:cubicBezTo>
                      <a:cubicBezTo>
                        <a:pt x="2420" y="7373"/>
                        <a:pt x="2512" y="6460"/>
                        <a:pt x="2557" y="5547"/>
                      </a:cubicBezTo>
                      <a:cubicBezTo>
                        <a:pt x="2671" y="3721"/>
                        <a:pt x="2626" y="1918"/>
                        <a:pt x="2489" y="114"/>
                      </a:cubicBezTo>
                      <a:cubicBezTo>
                        <a:pt x="2489" y="46"/>
                        <a:pt x="2443" y="0"/>
                        <a:pt x="2375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9" name="Google Shape;7978;p90">
                  <a:extLst>
                    <a:ext uri="{FF2B5EF4-FFF2-40B4-BE49-F238E27FC236}">
                      <a16:creationId xmlns:a16="http://schemas.microsoft.com/office/drawing/2014/main" xmlns="" id="{7D19DF34-6BD7-2AD7-3354-BE57A2208934}"/>
                    </a:ext>
                  </a:extLst>
                </p:cNvPr>
                <p:cNvSpPr/>
                <p:nvPr/>
              </p:nvSpPr>
              <p:spPr>
                <a:xfrm>
                  <a:off x="7322454" y="3190427"/>
                  <a:ext cx="86688" cy="144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7859" extrusionOk="0">
                      <a:moveTo>
                        <a:pt x="4543" y="0"/>
                      </a:moveTo>
                      <a:cubicBezTo>
                        <a:pt x="4475" y="0"/>
                        <a:pt x="4429" y="46"/>
                        <a:pt x="4429" y="92"/>
                      </a:cubicBezTo>
                      <a:lnTo>
                        <a:pt x="4429" y="114"/>
                      </a:lnTo>
                      <a:cubicBezTo>
                        <a:pt x="4383" y="502"/>
                        <a:pt x="4406" y="890"/>
                        <a:pt x="4361" y="1279"/>
                      </a:cubicBezTo>
                      <a:cubicBezTo>
                        <a:pt x="4292" y="1667"/>
                        <a:pt x="4292" y="2055"/>
                        <a:pt x="4178" y="2420"/>
                      </a:cubicBezTo>
                      <a:lnTo>
                        <a:pt x="4041" y="2968"/>
                      </a:lnTo>
                      <a:lnTo>
                        <a:pt x="3836" y="3515"/>
                      </a:lnTo>
                      <a:cubicBezTo>
                        <a:pt x="3790" y="3698"/>
                        <a:pt x="3721" y="3858"/>
                        <a:pt x="3630" y="4040"/>
                      </a:cubicBezTo>
                      <a:cubicBezTo>
                        <a:pt x="3539" y="4200"/>
                        <a:pt x="3470" y="4383"/>
                        <a:pt x="3379" y="4543"/>
                      </a:cubicBezTo>
                      <a:cubicBezTo>
                        <a:pt x="2991" y="5204"/>
                        <a:pt x="2512" y="5798"/>
                        <a:pt x="1964" y="6323"/>
                      </a:cubicBezTo>
                      <a:cubicBezTo>
                        <a:pt x="1416" y="6848"/>
                        <a:pt x="777" y="7282"/>
                        <a:pt x="92" y="7624"/>
                      </a:cubicBezTo>
                      <a:lnTo>
                        <a:pt x="92" y="7647"/>
                      </a:lnTo>
                      <a:cubicBezTo>
                        <a:pt x="47" y="7670"/>
                        <a:pt x="1" y="7715"/>
                        <a:pt x="24" y="7784"/>
                      </a:cubicBezTo>
                      <a:cubicBezTo>
                        <a:pt x="42" y="7821"/>
                        <a:pt x="91" y="7858"/>
                        <a:pt x="134" y="7858"/>
                      </a:cubicBezTo>
                      <a:cubicBezTo>
                        <a:pt x="143" y="7858"/>
                        <a:pt x="152" y="7856"/>
                        <a:pt x="161" y="7852"/>
                      </a:cubicBezTo>
                      <a:cubicBezTo>
                        <a:pt x="960" y="7601"/>
                        <a:pt x="1644" y="7190"/>
                        <a:pt x="2261" y="6665"/>
                      </a:cubicBezTo>
                      <a:cubicBezTo>
                        <a:pt x="2877" y="6117"/>
                        <a:pt x="3425" y="5501"/>
                        <a:pt x="3790" y="4771"/>
                      </a:cubicBezTo>
                      <a:cubicBezTo>
                        <a:pt x="3904" y="4611"/>
                        <a:pt x="3973" y="4406"/>
                        <a:pt x="4064" y="4223"/>
                      </a:cubicBezTo>
                      <a:cubicBezTo>
                        <a:pt x="4155" y="4040"/>
                        <a:pt x="4224" y="3858"/>
                        <a:pt x="4292" y="3675"/>
                      </a:cubicBezTo>
                      <a:lnTo>
                        <a:pt x="4475" y="3082"/>
                      </a:lnTo>
                      <a:lnTo>
                        <a:pt x="4589" y="2488"/>
                      </a:lnTo>
                      <a:cubicBezTo>
                        <a:pt x="4612" y="2306"/>
                        <a:pt x="4657" y="2100"/>
                        <a:pt x="4657" y="1895"/>
                      </a:cubicBezTo>
                      <a:lnTo>
                        <a:pt x="4703" y="1301"/>
                      </a:lnTo>
                      <a:cubicBezTo>
                        <a:pt x="4703" y="890"/>
                        <a:pt x="4680" y="502"/>
                        <a:pt x="4657" y="114"/>
                      </a:cubicBezTo>
                      <a:cubicBezTo>
                        <a:pt x="4657" y="46"/>
                        <a:pt x="4612" y="0"/>
                        <a:pt x="4543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0" name="Google Shape;7979;p90">
                  <a:extLst>
                    <a:ext uri="{FF2B5EF4-FFF2-40B4-BE49-F238E27FC236}">
                      <a16:creationId xmlns:a16="http://schemas.microsoft.com/office/drawing/2014/main" xmlns="" id="{F055FD76-121E-7BBD-C2EE-0616A13E3187}"/>
                    </a:ext>
                  </a:extLst>
                </p:cNvPr>
                <p:cNvSpPr/>
                <p:nvPr/>
              </p:nvSpPr>
              <p:spPr>
                <a:xfrm>
                  <a:off x="7903937" y="3190427"/>
                  <a:ext cx="86688" cy="144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7861" extrusionOk="0">
                      <a:moveTo>
                        <a:pt x="160" y="0"/>
                      </a:moveTo>
                      <a:cubicBezTo>
                        <a:pt x="92" y="0"/>
                        <a:pt x="46" y="46"/>
                        <a:pt x="46" y="114"/>
                      </a:cubicBezTo>
                      <a:cubicBezTo>
                        <a:pt x="23" y="502"/>
                        <a:pt x="1" y="890"/>
                        <a:pt x="1" y="1301"/>
                      </a:cubicBezTo>
                      <a:lnTo>
                        <a:pt x="46" y="1895"/>
                      </a:lnTo>
                      <a:cubicBezTo>
                        <a:pt x="46" y="2100"/>
                        <a:pt x="69" y="2306"/>
                        <a:pt x="115" y="2488"/>
                      </a:cubicBezTo>
                      <a:lnTo>
                        <a:pt x="229" y="3082"/>
                      </a:lnTo>
                      <a:lnTo>
                        <a:pt x="411" y="3675"/>
                      </a:lnTo>
                      <a:cubicBezTo>
                        <a:pt x="480" y="3858"/>
                        <a:pt x="548" y="4040"/>
                        <a:pt x="640" y="4223"/>
                      </a:cubicBezTo>
                      <a:cubicBezTo>
                        <a:pt x="731" y="4406"/>
                        <a:pt x="799" y="4611"/>
                        <a:pt x="914" y="4771"/>
                      </a:cubicBezTo>
                      <a:cubicBezTo>
                        <a:pt x="1279" y="5501"/>
                        <a:pt x="1827" y="6117"/>
                        <a:pt x="2420" y="6665"/>
                      </a:cubicBezTo>
                      <a:cubicBezTo>
                        <a:pt x="3059" y="7190"/>
                        <a:pt x="3744" y="7601"/>
                        <a:pt x="4520" y="7852"/>
                      </a:cubicBezTo>
                      <a:cubicBezTo>
                        <a:pt x="4537" y="7858"/>
                        <a:pt x="4553" y="7861"/>
                        <a:pt x="4567" y="7861"/>
                      </a:cubicBezTo>
                      <a:cubicBezTo>
                        <a:pt x="4610" y="7861"/>
                        <a:pt x="4640" y="7835"/>
                        <a:pt x="4657" y="7784"/>
                      </a:cubicBezTo>
                      <a:cubicBezTo>
                        <a:pt x="4703" y="7738"/>
                        <a:pt x="4680" y="7670"/>
                        <a:pt x="4611" y="7647"/>
                      </a:cubicBezTo>
                      <a:lnTo>
                        <a:pt x="4611" y="7624"/>
                      </a:lnTo>
                      <a:cubicBezTo>
                        <a:pt x="3926" y="7282"/>
                        <a:pt x="3287" y="6848"/>
                        <a:pt x="2740" y="6323"/>
                      </a:cubicBezTo>
                      <a:cubicBezTo>
                        <a:pt x="2169" y="5798"/>
                        <a:pt x="1690" y="5204"/>
                        <a:pt x="1324" y="4543"/>
                      </a:cubicBezTo>
                      <a:cubicBezTo>
                        <a:pt x="1210" y="4383"/>
                        <a:pt x="1165" y="4200"/>
                        <a:pt x="1073" y="4040"/>
                      </a:cubicBezTo>
                      <a:cubicBezTo>
                        <a:pt x="982" y="3858"/>
                        <a:pt x="914" y="3698"/>
                        <a:pt x="845" y="3515"/>
                      </a:cubicBezTo>
                      <a:lnTo>
                        <a:pt x="662" y="2968"/>
                      </a:lnTo>
                      <a:lnTo>
                        <a:pt x="525" y="2420"/>
                      </a:lnTo>
                      <a:cubicBezTo>
                        <a:pt x="411" y="2055"/>
                        <a:pt x="411" y="1667"/>
                        <a:pt x="343" y="1279"/>
                      </a:cubicBezTo>
                      <a:cubicBezTo>
                        <a:pt x="297" y="890"/>
                        <a:pt x="297" y="502"/>
                        <a:pt x="274" y="114"/>
                      </a:cubicBezTo>
                      <a:lnTo>
                        <a:pt x="274" y="92"/>
                      </a:lnTo>
                      <a:cubicBezTo>
                        <a:pt x="274" y="46"/>
                        <a:pt x="229" y="0"/>
                        <a:pt x="16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1" name="Google Shape;7980;p90">
                  <a:extLst>
                    <a:ext uri="{FF2B5EF4-FFF2-40B4-BE49-F238E27FC236}">
                      <a16:creationId xmlns:a16="http://schemas.microsoft.com/office/drawing/2014/main" xmlns="" id="{1DB2A2C1-0967-15C1-F35E-ED299A2F5739}"/>
                    </a:ext>
                  </a:extLst>
                </p:cNvPr>
                <p:cNvSpPr/>
                <p:nvPr/>
              </p:nvSpPr>
              <p:spPr>
                <a:xfrm>
                  <a:off x="7114617" y="2429793"/>
                  <a:ext cx="1073288" cy="835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8" h="45304" extrusionOk="0">
                      <a:moveTo>
                        <a:pt x="24006" y="1"/>
                      </a:moveTo>
                      <a:cubicBezTo>
                        <a:pt x="21240" y="1"/>
                        <a:pt x="17706" y="99"/>
                        <a:pt x="14015" y="452"/>
                      </a:cubicBezTo>
                      <a:cubicBezTo>
                        <a:pt x="3470" y="1547"/>
                        <a:pt x="0" y="16817"/>
                        <a:pt x="0" y="16817"/>
                      </a:cubicBezTo>
                      <a:cubicBezTo>
                        <a:pt x="0" y="16817"/>
                        <a:pt x="5375" y="22193"/>
                        <a:pt x="10466" y="22193"/>
                      </a:cubicBezTo>
                      <a:cubicBezTo>
                        <a:pt x="10599" y="22193"/>
                        <a:pt x="10732" y="22189"/>
                        <a:pt x="10865" y="22181"/>
                      </a:cubicBezTo>
                      <a:lnTo>
                        <a:pt x="10865" y="22181"/>
                      </a:lnTo>
                      <a:lnTo>
                        <a:pt x="9290" y="41377"/>
                      </a:lnTo>
                      <a:cubicBezTo>
                        <a:pt x="9290" y="41377"/>
                        <a:pt x="17781" y="45235"/>
                        <a:pt x="29102" y="45303"/>
                      </a:cubicBezTo>
                      <a:lnTo>
                        <a:pt x="29422" y="45303"/>
                      </a:lnTo>
                      <a:cubicBezTo>
                        <a:pt x="40743" y="45235"/>
                        <a:pt x="48938" y="41377"/>
                        <a:pt x="48938" y="41377"/>
                      </a:cubicBezTo>
                      <a:lnTo>
                        <a:pt x="47363" y="22181"/>
                      </a:lnTo>
                      <a:lnTo>
                        <a:pt x="47363" y="22181"/>
                      </a:lnTo>
                      <a:cubicBezTo>
                        <a:pt x="47496" y="22189"/>
                        <a:pt x="47629" y="22193"/>
                        <a:pt x="47762" y="22193"/>
                      </a:cubicBezTo>
                      <a:cubicBezTo>
                        <a:pt x="52852" y="22193"/>
                        <a:pt x="58228" y="16817"/>
                        <a:pt x="58228" y="16817"/>
                      </a:cubicBezTo>
                      <a:cubicBezTo>
                        <a:pt x="58228" y="16817"/>
                        <a:pt x="54758" y="1547"/>
                        <a:pt x="44213" y="452"/>
                      </a:cubicBezTo>
                      <a:cubicBezTo>
                        <a:pt x="40521" y="99"/>
                        <a:pt x="37048" y="1"/>
                        <a:pt x="34351" y="1"/>
                      </a:cubicBezTo>
                      <a:cubicBezTo>
                        <a:pt x="31811" y="1"/>
                        <a:pt x="29960" y="88"/>
                        <a:pt x="29262" y="132"/>
                      </a:cubicBezTo>
                      <a:cubicBezTo>
                        <a:pt x="28532" y="88"/>
                        <a:pt x="26609" y="1"/>
                        <a:pt x="24006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2" name="Google Shape;7981;p90">
                  <a:extLst>
                    <a:ext uri="{FF2B5EF4-FFF2-40B4-BE49-F238E27FC236}">
                      <a16:creationId xmlns:a16="http://schemas.microsoft.com/office/drawing/2014/main" xmlns="" id="{9F41395F-B5F8-1DA6-724E-80C37D71AF14}"/>
                    </a:ext>
                  </a:extLst>
                </p:cNvPr>
                <p:cNvSpPr/>
                <p:nvPr/>
              </p:nvSpPr>
              <p:spPr>
                <a:xfrm>
                  <a:off x="7050229" y="2401091"/>
                  <a:ext cx="1259677" cy="26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40" fill="none" extrusionOk="0">
                      <a:moveTo>
                        <a:pt x="1" y="3173"/>
                      </a:moveTo>
                      <a:cubicBezTo>
                        <a:pt x="1" y="3173"/>
                        <a:pt x="33029" y="14540"/>
                        <a:pt x="68340" y="0"/>
                      </a:cubicBezTo>
                    </a:path>
                  </a:pathLst>
                </a:custGeom>
                <a:solidFill>
                  <a:srgbClr val="64CBC3"/>
                </a:solidFill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3" name="Google Shape;7982;p90">
                  <a:extLst>
                    <a:ext uri="{FF2B5EF4-FFF2-40B4-BE49-F238E27FC236}">
                      <a16:creationId xmlns:a16="http://schemas.microsoft.com/office/drawing/2014/main" xmlns="" id="{8CFA3B6D-21B4-54CD-9AC7-EC77D059C51B}"/>
                    </a:ext>
                  </a:extLst>
                </p:cNvPr>
                <p:cNvSpPr/>
                <p:nvPr/>
              </p:nvSpPr>
              <p:spPr>
                <a:xfrm>
                  <a:off x="7050229" y="2524782"/>
                  <a:ext cx="1259677" cy="268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41" fill="none" extrusionOk="0">
                      <a:moveTo>
                        <a:pt x="1" y="3196"/>
                      </a:moveTo>
                      <a:cubicBezTo>
                        <a:pt x="1" y="3196"/>
                        <a:pt x="33029" y="14540"/>
                        <a:pt x="68340" y="1"/>
                      </a:cubicBezTo>
                    </a:path>
                  </a:pathLst>
                </a:custGeom>
                <a:solidFill>
                  <a:srgbClr val="64CBC3"/>
                </a:solidFill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4" name="Google Shape;7983;p90">
                  <a:extLst>
                    <a:ext uri="{FF2B5EF4-FFF2-40B4-BE49-F238E27FC236}">
                      <a16:creationId xmlns:a16="http://schemas.microsoft.com/office/drawing/2014/main" xmlns="" id="{3B7BE1CB-09C7-B4FF-4941-E761692BFEBF}"/>
                    </a:ext>
                  </a:extLst>
                </p:cNvPr>
                <p:cNvSpPr/>
                <p:nvPr/>
              </p:nvSpPr>
              <p:spPr>
                <a:xfrm>
                  <a:off x="7050229" y="2648915"/>
                  <a:ext cx="1259677" cy="26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18" fill="none" extrusionOk="0">
                      <a:moveTo>
                        <a:pt x="1" y="3173"/>
                      </a:moveTo>
                      <a:cubicBezTo>
                        <a:pt x="1" y="3173"/>
                        <a:pt x="33029" y="14517"/>
                        <a:pt x="68340" y="0"/>
                      </a:cubicBezTo>
                    </a:path>
                  </a:pathLst>
                </a:custGeom>
                <a:solidFill>
                  <a:srgbClr val="64CBC3"/>
                </a:solidFill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5" name="Google Shape;7984;p90">
                  <a:extLst>
                    <a:ext uri="{FF2B5EF4-FFF2-40B4-BE49-F238E27FC236}">
                      <a16:creationId xmlns:a16="http://schemas.microsoft.com/office/drawing/2014/main" xmlns="" id="{D649F7B5-1B41-1117-5A2B-E892C2064368}"/>
                    </a:ext>
                  </a:extLst>
                </p:cNvPr>
                <p:cNvSpPr/>
                <p:nvPr/>
              </p:nvSpPr>
              <p:spPr>
                <a:xfrm>
                  <a:off x="7050229" y="2772606"/>
                  <a:ext cx="1259677" cy="26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18" fill="none" extrusionOk="0">
                      <a:moveTo>
                        <a:pt x="1" y="3174"/>
                      </a:moveTo>
                      <a:cubicBezTo>
                        <a:pt x="1" y="3174"/>
                        <a:pt x="33029" y="14518"/>
                        <a:pt x="68340" y="1"/>
                      </a:cubicBezTo>
                    </a:path>
                  </a:pathLst>
                </a:custGeom>
                <a:solidFill>
                  <a:srgbClr val="64CBC3"/>
                </a:solidFill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6" name="Google Shape;7985;p90">
                  <a:extLst>
                    <a:ext uri="{FF2B5EF4-FFF2-40B4-BE49-F238E27FC236}">
                      <a16:creationId xmlns:a16="http://schemas.microsoft.com/office/drawing/2014/main" xmlns="" id="{EFA6F350-AC8B-1035-F351-F484C4343687}"/>
                    </a:ext>
                  </a:extLst>
                </p:cNvPr>
                <p:cNvSpPr/>
                <p:nvPr/>
              </p:nvSpPr>
              <p:spPr>
                <a:xfrm>
                  <a:off x="7470143" y="2431470"/>
                  <a:ext cx="330716" cy="16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2" h="8807" extrusionOk="0">
                      <a:moveTo>
                        <a:pt x="9121" y="0"/>
                      </a:moveTo>
                      <a:cubicBezTo>
                        <a:pt x="6999" y="0"/>
                        <a:pt x="4595" y="126"/>
                        <a:pt x="2032" y="566"/>
                      </a:cubicBezTo>
                      <a:cubicBezTo>
                        <a:pt x="1" y="931"/>
                        <a:pt x="1" y="2529"/>
                        <a:pt x="1" y="2529"/>
                      </a:cubicBezTo>
                      <a:cubicBezTo>
                        <a:pt x="1" y="5999"/>
                        <a:pt x="2808" y="8806"/>
                        <a:pt x="6278" y="8806"/>
                      </a:cubicBezTo>
                      <a:lnTo>
                        <a:pt x="10500" y="8806"/>
                      </a:lnTo>
                      <a:cubicBezTo>
                        <a:pt x="14495" y="8806"/>
                        <a:pt x="17782" y="5999"/>
                        <a:pt x="17782" y="1981"/>
                      </a:cubicBezTo>
                      <a:cubicBezTo>
                        <a:pt x="17782" y="1981"/>
                        <a:pt x="17941" y="224"/>
                        <a:pt x="15819" y="224"/>
                      </a:cubicBezTo>
                      <a:cubicBezTo>
                        <a:pt x="14279" y="224"/>
                        <a:pt x="11950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7" name="Google Shape;7986;p90">
                  <a:extLst>
                    <a:ext uri="{FF2B5EF4-FFF2-40B4-BE49-F238E27FC236}">
                      <a16:creationId xmlns:a16="http://schemas.microsoft.com/office/drawing/2014/main" xmlns="" id="{1B1194D6-5688-C998-5A72-A3686F63773D}"/>
                    </a:ext>
                  </a:extLst>
                </p:cNvPr>
                <p:cNvSpPr/>
                <p:nvPr/>
              </p:nvSpPr>
              <p:spPr>
                <a:xfrm>
                  <a:off x="7081382" y="2737508"/>
                  <a:ext cx="239401" cy="10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" h="5808" extrusionOk="0">
                      <a:moveTo>
                        <a:pt x="1937" y="1"/>
                      </a:moveTo>
                      <a:cubicBezTo>
                        <a:pt x="1738" y="1"/>
                        <a:pt x="1545" y="97"/>
                        <a:pt x="1415" y="284"/>
                      </a:cubicBezTo>
                      <a:cubicBezTo>
                        <a:pt x="1415" y="284"/>
                        <a:pt x="0" y="1722"/>
                        <a:pt x="982" y="2270"/>
                      </a:cubicBezTo>
                      <a:cubicBezTo>
                        <a:pt x="2534" y="3137"/>
                        <a:pt x="7099" y="5717"/>
                        <a:pt x="12326" y="5808"/>
                      </a:cubicBezTo>
                      <a:cubicBezTo>
                        <a:pt x="12691" y="5808"/>
                        <a:pt x="12988" y="5511"/>
                        <a:pt x="12988" y="5146"/>
                      </a:cubicBezTo>
                      <a:lnTo>
                        <a:pt x="12965" y="3936"/>
                      </a:lnTo>
                      <a:cubicBezTo>
                        <a:pt x="12965" y="3594"/>
                        <a:pt x="12668" y="3320"/>
                        <a:pt x="12326" y="3320"/>
                      </a:cubicBezTo>
                      <a:cubicBezTo>
                        <a:pt x="7806" y="3229"/>
                        <a:pt x="3606" y="923"/>
                        <a:pt x="2283" y="102"/>
                      </a:cubicBezTo>
                      <a:cubicBezTo>
                        <a:pt x="2173" y="34"/>
                        <a:pt x="2054" y="1"/>
                        <a:pt x="1937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8" name="Google Shape;7987;p90">
                  <a:extLst>
                    <a:ext uri="{FF2B5EF4-FFF2-40B4-BE49-F238E27FC236}">
                      <a16:creationId xmlns:a16="http://schemas.microsoft.com/office/drawing/2014/main" xmlns="" id="{31A8528B-E776-4097-8EC6-425781CA91C9}"/>
                    </a:ext>
                  </a:extLst>
                </p:cNvPr>
                <p:cNvSpPr/>
                <p:nvPr/>
              </p:nvSpPr>
              <p:spPr>
                <a:xfrm>
                  <a:off x="7980509" y="2737508"/>
                  <a:ext cx="239420" cy="10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9" h="5808" extrusionOk="0">
                      <a:moveTo>
                        <a:pt x="11064" y="1"/>
                      </a:moveTo>
                      <a:cubicBezTo>
                        <a:pt x="10947" y="1"/>
                        <a:pt x="10830" y="34"/>
                        <a:pt x="10729" y="102"/>
                      </a:cubicBezTo>
                      <a:cubicBezTo>
                        <a:pt x="9405" y="923"/>
                        <a:pt x="5182" y="3229"/>
                        <a:pt x="685" y="3320"/>
                      </a:cubicBezTo>
                      <a:cubicBezTo>
                        <a:pt x="343" y="3320"/>
                        <a:pt x="46" y="3594"/>
                        <a:pt x="46" y="3936"/>
                      </a:cubicBezTo>
                      <a:lnTo>
                        <a:pt x="24" y="5146"/>
                      </a:lnTo>
                      <a:cubicBezTo>
                        <a:pt x="1" y="5511"/>
                        <a:pt x="297" y="5808"/>
                        <a:pt x="663" y="5808"/>
                      </a:cubicBezTo>
                      <a:cubicBezTo>
                        <a:pt x="5912" y="5717"/>
                        <a:pt x="10478" y="3137"/>
                        <a:pt x="12030" y="2270"/>
                      </a:cubicBezTo>
                      <a:cubicBezTo>
                        <a:pt x="12988" y="1722"/>
                        <a:pt x="11596" y="284"/>
                        <a:pt x="11596" y="284"/>
                      </a:cubicBezTo>
                      <a:cubicBezTo>
                        <a:pt x="11467" y="97"/>
                        <a:pt x="11265" y="1"/>
                        <a:pt x="1106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9" name="Google Shape;7988;p90">
                  <a:extLst>
                    <a:ext uri="{FF2B5EF4-FFF2-40B4-BE49-F238E27FC236}">
                      <a16:creationId xmlns:a16="http://schemas.microsoft.com/office/drawing/2014/main" xmlns="" id="{C2409DBA-7A67-B6CE-7B47-527751315E8B}"/>
                    </a:ext>
                  </a:extLst>
                </p:cNvPr>
                <p:cNvSpPr/>
                <p:nvPr/>
              </p:nvSpPr>
              <p:spPr>
                <a:xfrm>
                  <a:off x="7149106" y="2244570"/>
                  <a:ext cx="300431" cy="15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9" h="8537" extrusionOk="0">
                      <a:moveTo>
                        <a:pt x="252" y="0"/>
                      </a:moveTo>
                      <a:lnTo>
                        <a:pt x="1" y="69"/>
                      </a:lnTo>
                      <a:cubicBezTo>
                        <a:pt x="754" y="3424"/>
                        <a:pt x="3196" y="6346"/>
                        <a:pt x="6369" y="7692"/>
                      </a:cubicBezTo>
                      <a:cubicBezTo>
                        <a:pt x="7716" y="8263"/>
                        <a:pt x="9154" y="8537"/>
                        <a:pt x="10592" y="8537"/>
                      </a:cubicBezTo>
                      <a:cubicBezTo>
                        <a:pt x="12600" y="8537"/>
                        <a:pt x="14586" y="8012"/>
                        <a:pt x="16298" y="6962"/>
                      </a:cubicBezTo>
                      <a:lnTo>
                        <a:pt x="16161" y="6756"/>
                      </a:lnTo>
                      <a:cubicBezTo>
                        <a:pt x="14495" y="7775"/>
                        <a:pt x="12553" y="8295"/>
                        <a:pt x="10610" y="8295"/>
                      </a:cubicBezTo>
                      <a:cubicBezTo>
                        <a:pt x="9200" y="8295"/>
                        <a:pt x="7789" y="8021"/>
                        <a:pt x="6483" y="7464"/>
                      </a:cubicBezTo>
                      <a:cubicBezTo>
                        <a:pt x="3379" y="6163"/>
                        <a:pt x="982" y="3287"/>
                        <a:pt x="252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0" name="Google Shape;7989;p90">
                  <a:extLst>
                    <a:ext uri="{FF2B5EF4-FFF2-40B4-BE49-F238E27FC236}">
                      <a16:creationId xmlns:a16="http://schemas.microsoft.com/office/drawing/2014/main" xmlns="" id="{6B0915FD-3A3F-19DD-1C1E-9131E5E0B80E}"/>
                    </a:ext>
                  </a:extLst>
                </p:cNvPr>
                <p:cNvSpPr/>
                <p:nvPr/>
              </p:nvSpPr>
              <p:spPr>
                <a:xfrm>
                  <a:off x="6928218" y="1556196"/>
                  <a:ext cx="267603" cy="59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8" h="32505" extrusionOk="0">
                      <a:moveTo>
                        <a:pt x="14518" y="1"/>
                      </a:moveTo>
                      <a:cubicBezTo>
                        <a:pt x="10820" y="69"/>
                        <a:pt x="7076" y="2420"/>
                        <a:pt x="4452" y="6278"/>
                      </a:cubicBezTo>
                      <a:cubicBezTo>
                        <a:pt x="1005" y="11345"/>
                        <a:pt x="1" y="17873"/>
                        <a:pt x="1713" y="23762"/>
                      </a:cubicBezTo>
                      <a:cubicBezTo>
                        <a:pt x="2603" y="26798"/>
                        <a:pt x="4155" y="29240"/>
                        <a:pt x="6141" y="30747"/>
                      </a:cubicBezTo>
                      <a:cubicBezTo>
                        <a:pt x="7670" y="31911"/>
                        <a:pt x="9496" y="32504"/>
                        <a:pt x="11253" y="32504"/>
                      </a:cubicBezTo>
                      <a:cubicBezTo>
                        <a:pt x="12258" y="32504"/>
                        <a:pt x="13262" y="32299"/>
                        <a:pt x="14129" y="31865"/>
                      </a:cubicBezTo>
                      <a:lnTo>
                        <a:pt x="14038" y="31660"/>
                      </a:lnTo>
                      <a:cubicBezTo>
                        <a:pt x="13191" y="32062"/>
                        <a:pt x="12237" y="32258"/>
                        <a:pt x="11253" y="32258"/>
                      </a:cubicBezTo>
                      <a:cubicBezTo>
                        <a:pt x="9557" y="32258"/>
                        <a:pt x="7774" y="31676"/>
                        <a:pt x="6300" y="30564"/>
                      </a:cubicBezTo>
                      <a:cubicBezTo>
                        <a:pt x="3812" y="28670"/>
                        <a:pt x="2557" y="25771"/>
                        <a:pt x="1964" y="23694"/>
                      </a:cubicBezTo>
                      <a:cubicBezTo>
                        <a:pt x="252" y="17873"/>
                        <a:pt x="1256" y="11414"/>
                        <a:pt x="4657" y="6415"/>
                      </a:cubicBezTo>
                      <a:cubicBezTo>
                        <a:pt x="7236" y="2626"/>
                        <a:pt x="10911" y="321"/>
                        <a:pt x="14518" y="252"/>
                      </a:cubicBezTo>
                      <a:lnTo>
                        <a:pt x="14518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1" name="Google Shape;7990;p90">
                  <a:extLst>
                    <a:ext uri="{FF2B5EF4-FFF2-40B4-BE49-F238E27FC236}">
                      <a16:creationId xmlns:a16="http://schemas.microsoft.com/office/drawing/2014/main" xmlns="" id="{0C48A10C-2AC7-154B-D1DF-8A6C92AE83F1}"/>
                    </a:ext>
                  </a:extLst>
                </p:cNvPr>
                <p:cNvSpPr/>
                <p:nvPr/>
              </p:nvSpPr>
              <p:spPr>
                <a:xfrm>
                  <a:off x="8023016" y="1452691"/>
                  <a:ext cx="156529" cy="364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2" h="19768" extrusionOk="0">
                      <a:moveTo>
                        <a:pt x="114" y="1"/>
                      </a:moveTo>
                      <a:lnTo>
                        <a:pt x="0" y="206"/>
                      </a:lnTo>
                      <a:cubicBezTo>
                        <a:pt x="5227" y="3562"/>
                        <a:pt x="8217" y="9953"/>
                        <a:pt x="7464" y="16116"/>
                      </a:cubicBezTo>
                      <a:cubicBezTo>
                        <a:pt x="7350" y="16892"/>
                        <a:pt x="7190" y="17782"/>
                        <a:pt x="6688" y="18489"/>
                      </a:cubicBezTo>
                      <a:cubicBezTo>
                        <a:pt x="6312" y="19024"/>
                        <a:pt x="5661" y="19507"/>
                        <a:pt x="4945" y="19507"/>
                      </a:cubicBezTo>
                      <a:cubicBezTo>
                        <a:pt x="4835" y="19507"/>
                        <a:pt x="4723" y="19495"/>
                        <a:pt x="4611" y="19471"/>
                      </a:cubicBezTo>
                      <a:lnTo>
                        <a:pt x="4565" y="19722"/>
                      </a:lnTo>
                      <a:cubicBezTo>
                        <a:pt x="4679" y="19745"/>
                        <a:pt x="4793" y="19768"/>
                        <a:pt x="4908" y="19768"/>
                      </a:cubicBezTo>
                      <a:cubicBezTo>
                        <a:pt x="5729" y="19768"/>
                        <a:pt x="6482" y="19220"/>
                        <a:pt x="6893" y="18626"/>
                      </a:cubicBezTo>
                      <a:cubicBezTo>
                        <a:pt x="7418" y="17873"/>
                        <a:pt x="7601" y="16960"/>
                        <a:pt x="7692" y="16138"/>
                      </a:cubicBezTo>
                      <a:cubicBezTo>
                        <a:pt x="8491" y="9884"/>
                        <a:pt x="5432" y="3402"/>
                        <a:pt x="11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2" name="Google Shape;7991;p90">
                  <a:extLst>
                    <a:ext uri="{FF2B5EF4-FFF2-40B4-BE49-F238E27FC236}">
                      <a16:creationId xmlns:a16="http://schemas.microsoft.com/office/drawing/2014/main" xmlns="" id="{B403AF42-3481-C2C7-1A60-A8CB27C271D7}"/>
                    </a:ext>
                  </a:extLst>
                </p:cNvPr>
                <p:cNvSpPr/>
                <p:nvPr/>
              </p:nvSpPr>
              <p:spPr>
                <a:xfrm>
                  <a:off x="7855125" y="2010627"/>
                  <a:ext cx="240268" cy="330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5" h="17941" fill="none" extrusionOk="0">
                      <a:moveTo>
                        <a:pt x="1" y="16571"/>
                      </a:moveTo>
                      <a:cubicBezTo>
                        <a:pt x="640" y="17553"/>
                        <a:pt x="1850" y="17941"/>
                        <a:pt x="2945" y="17781"/>
                      </a:cubicBezTo>
                      <a:cubicBezTo>
                        <a:pt x="4018" y="17644"/>
                        <a:pt x="5022" y="17028"/>
                        <a:pt x="5913" y="16297"/>
                      </a:cubicBezTo>
                      <a:cubicBezTo>
                        <a:pt x="10455" y="12691"/>
                        <a:pt x="13034" y="6209"/>
                        <a:pt x="12395" y="0"/>
                      </a:cubicBezTo>
                    </a:path>
                  </a:pathLst>
                </a:custGeom>
                <a:solidFill>
                  <a:srgbClr val="64CBC3"/>
                </a:solidFill>
                <a:ln w="5700" cap="flat" cmpd="sng">
                  <a:solidFill>
                    <a:srgbClr val="873B07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3" name="Google Shape;7992;p90">
                  <a:extLst>
                    <a:ext uri="{FF2B5EF4-FFF2-40B4-BE49-F238E27FC236}">
                      <a16:creationId xmlns:a16="http://schemas.microsoft.com/office/drawing/2014/main" xmlns="" id="{7C3EF921-6276-096C-5FD2-AB0BFE163355}"/>
                    </a:ext>
                  </a:extLst>
                </p:cNvPr>
                <p:cNvSpPr/>
                <p:nvPr/>
              </p:nvSpPr>
              <p:spPr>
                <a:xfrm>
                  <a:off x="6939573" y="1273182"/>
                  <a:ext cx="1224342" cy="1127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23" h="61162" extrusionOk="0">
                      <a:moveTo>
                        <a:pt x="37881" y="1"/>
                      </a:moveTo>
                      <a:cubicBezTo>
                        <a:pt x="33167" y="1"/>
                        <a:pt x="25886" y="2590"/>
                        <a:pt x="16161" y="13528"/>
                      </a:cubicBezTo>
                      <a:cubicBezTo>
                        <a:pt x="16161" y="13528"/>
                        <a:pt x="7259" y="15970"/>
                        <a:pt x="3995" y="24005"/>
                      </a:cubicBezTo>
                      <a:cubicBezTo>
                        <a:pt x="1051" y="31263"/>
                        <a:pt x="1" y="40690"/>
                        <a:pt x="6095" y="43749"/>
                      </a:cubicBezTo>
                      <a:cubicBezTo>
                        <a:pt x="6095" y="43749"/>
                        <a:pt x="9747" y="54134"/>
                        <a:pt x="12372" y="54750"/>
                      </a:cubicBezTo>
                      <a:cubicBezTo>
                        <a:pt x="14807" y="55343"/>
                        <a:pt x="16339" y="61161"/>
                        <a:pt x="25185" y="61161"/>
                      </a:cubicBezTo>
                      <a:cubicBezTo>
                        <a:pt x="25875" y="61161"/>
                        <a:pt x="26609" y="61126"/>
                        <a:pt x="27391" y="61050"/>
                      </a:cubicBezTo>
                      <a:cubicBezTo>
                        <a:pt x="30463" y="60751"/>
                        <a:pt x="33216" y="60721"/>
                        <a:pt x="35700" y="60721"/>
                      </a:cubicBezTo>
                      <a:cubicBezTo>
                        <a:pt x="36347" y="60721"/>
                        <a:pt x="36976" y="60723"/>
                        <a:pt x="37587" y="60723"/>
                      </a:cubicBezTo>
                      <a:cubicBezTo>
                        <a:pt x="42880" y="60723"/>
                        <a:pt x="46867" y="60566"/>
                        <a:pt x="50102" y="57535"/>
                      </a:cubicBezTo>
                      <a:cubicBezTo>
                        <a:pt x="50102" y="57535"/>
                        <a:pt x="50191" y="57547"/>
                        <a:pt x="50357" y="57547"/>
                      </a:cubicBezTo>
                      <a:cubicBezTo>
                        <a:pt x="51394" y="57547"/>
                        <a:pt x="55438" y="57071"/>
                        <a:pt x="59278" y="50140"/>
                      </a:cubicBezTo>
                      <a:cubicBezTo>
                        <a:pt x="62360" y="44593"/>
                        <a:pt x="62953" y="39024"/>
                        <a:pt x="63273" y="35554"/>
                      </a:cubicBezTo>
                      <a:cubicBezTo>
                        <a:pt x="63569" y="32085"/>
                        <a:pt x="63478" y="28638"/>
                        <a:pt x="63478" y="28638"/>
                      </a:cubicBezTo>
                      <a:cubicBezTo>
                        <a:pt x="63478" y="28638"/>
                        <a:pt x="66423" y="26424"/>
                        <a:pt x="65783" y="22019"/>
                      </a:cubicBezTo>
                      <a:cubicBezTo>
                        <a:pt x="65144" y="17614"/>
                        <a:pt x="62519" y="12683"/>
                        <a:pt x="59278" y="10264"/>
                      </a:cubicBezTo>
                      <a:cubicBezTo>
                        <a:pt x="59278" y="10264"/>
                        <a:pt x="60442" y="8073"/>
                        <a:pt x="54987" y="4192"/>
                      </a:cubicBezTo>
                      <a:cubicBezTo>
                        <a:pt x="52142" y="2169"/>
                        <a:pt x="49353" y="1685"/>
                        <a:pt x="47336" y="1685"/>
                      </a:cubicBezTo>
                      <a:cubicBezTo>
                        <a:pt x="45484" y="1685"/>
                        <a:pt x="44282" y="2093"/>
                        <a:pt x="44282" y="2093"/>
                      </a:cubicBezTo>
                      <a:cubicBezTo>
                        <a:pt x="44282" y="2093"/>
                        <a:pt x="42118" y="1"/>
                        <a:pt x="3788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4" name="Google Shape;7993;p90">
                  <a:extLst>
                    <a:ext uri="{FF2B5EF4-FFF2-40B4-BE49-F238E27FC236}">
                      <a16:creationId xmlns:a16="http://schemas.microsoft.com/office/drawing/2014/main" xmlns="" id="{B684E5C0-B478-1ADE-0871-FE595C756F29}"/>
                    </a:ext>
                  </a:extLst>
                </p:cNvPr>
                <p:cNvSpPr/>
                <p:nvPr/>
              </p:nvSpPr>
              <p:spPr>
                <a:xfrm>
                  <a:off x="7518954" y="2169249"/>
                  <a:ext cx="229724" cy="379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20566" extrusionOk="0">
                      <a:moveTo>
                        <a:pt x="6072" y="0"/>
                      </a:moveTo>
                      <a:cubicBezTo>
                        <a:pt x="2717" y="0"/>
                        <a:pt x="0" y="2717"/>
                        <a:pt x="0" y="6072"/>
                      </a:cubicBezTo>
                      <a:lnTo>
                        <a:pt x="0" y="16161"/>
                      </a:lnTo>
                      <a:cubicBezTo>
                        <a:pt x="0" y="19516"/>
                        <a:pt x="2717" y="20566"/>
                        <a:pt x="6072" y="20566"/>
                      </a:cubicBezTo>
                      <a:lnTo>
                        <a:pt x="6414" y="20566"/>
                      </a:lnTo>
                      <a:cubicBezTo>
                        <a:pt x="9747" y="20566"/>
                        <a:pt x="12463" y="19516"/>
                        <a:pt x="12463" y="16161"/>
                      </a:cubicBezTo>
                      <a:lnTo>
                        <a:pt x="12463" y="6072"/>
                      </a:lnTo>
                      <a:cubicBezTo>
                        <a:pt x="12463" y="2717"/>
                        <a:pt x="9747" y="0"/>
                        <a:pt x="6414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5" name="Google Shape;7994;p90">
                  <a:extLst>
                    <a:ext uri="{FF2B5EF4-FFF2-40B4-BE49-F238E27FC236}">
                      <a16:creationId xmlns:a16="http://schemas.microsoft.com/office/drawing/2014/main" xmlns="" id="{4F707EB8-1072-01B0-2603-05D5661FEE0D}"/>
                    </a:ext>
                  </a:extLst>
                </p:cNvPr>
                <p:cNvSpPr/>
                <p:nvPr/>
              </p:nvSpPr>
              <p:spPr>
                <a:xfrm>
                  <a:off x="7518954" y="2169249"/>
                  <a:ext cx="229724" cy="25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14095" extrusionOk="0">
                      <a:moveTo>
                        <a:pt x="6072" y="0"/>
                      </a:moveTo>
                      <a:cubicBezTo>
                        <a:pt x="2717" y="0"/>
                        <a:pt x="0" y="2717"/>
                        <a:pt x="0" y="6072"/>
                      </a:cubicBezTo>
                      <a:lnTo>
                        <a:pt x="0" y="13810"/>
                      </a:lnTo>
                      <a:cubicBezTo>
                        <a:pt x="1037" y="13969"/>
                        <a:pt x="2331" y="14094"/>
                        <a:pt x="3843" y="14094"/>
                      </a:cubicBezTo>
                      <a:cubicBezTo>
                        <a:pt x="6227" y="14094"/>
                        <a:pt x="9153" y="13783"/>
                        <a:pt x="12463" y="12805"/>
                      </a:cubicBezTo>
                      <a:lnTo>
                        <a:pt x="12463" y="6072"/>
                      </a:lnTo>
                      <a:cubicBezTo>
                        <a:pt x="12463" y="2717"/>
                        <a:pt x="9747" y="0"/>
                        <a:pt x="6414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6" name="Google Shape;7995;p90">
                  <a:extLst>
                    <a:ext uri="{FF2B5EF4-FFF2-40B4-BE49-F238E27FC236}">
                      <a16:creationId xmlns:a16="http://schemas.microsoft.com/office/drawing/2014/main" xmlns="" id="{9E670FC4-53EE-8FA2-26AA-F0A7FEB58B3B}"/>
                    </a:ext>
                  </a:extLst>
                </p:cNvPr>
                <p:cNvSpPr/>
                <p:nvPr/>
              </p:nvSpPr>
              <p:spPr>
                <a:xfrm>
                  <a:off x="6999740" y="2027733"/>
                  <a:ext cx="289058" cy="284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2" h="15423" extrusionOk="0">
                      <a:moveTo>
                        <a:pt x="7843" y="1"/>
                      </a:moveTo>
                      <a:cubicBezTo>
                        <a:pt x="7733" y="1"/>
                        <a:pt x="7622" y="3"/>
                        <a:pt x="7510" y="8"/>
                      </a:cubicBezTo>
                      <a:cubicBezTo>
                        <a:pt x="3288" y="191"/>
                        <a:pt x="1" y="3797"/>
                        <a:pt x="184" y="8065"/>
                      </a:cubicBezTo>
                      <a:cubicBezTo>
                        <a:pt x="383" y="12198"/>
                        <a:pt x="3763" y="15422"/>
                        <a:pt x="7858" y="15422"/>
                      </a:cubicBezTo>
                      <a:cubicBezTo>
                        <a:pt x="7970" y="15422"/>
                        <a:pt x="8082" y="15420"/>
                        <a:pt x="8195" y="15415"/>
                      </a:cubicBezTo>
                      <a:cubicBezTo>
                        <a:pt x="12418" y="15233"/>
                        <a:pt x="15682" y="11626"/>
                        <a:pt x="15499" y="7381"/>
                      </a:cubicBezTo>
                      <a:cubicBezTo>
                        <a:pt x="15322" y="3247"/>
                        <a:pt x="11920" y="1"/>
                        <a:pt x="7843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7" name="Google Shape;7996;p90">
                  <a:extLst>
                    <a:ext uri="{FF2B5EF4-FFF2-40B4-BE49-F238E27FC236}">
                      <a16:creationId xmlns:a16="http://schemas.microsoft.com/office/drawing/2014/main" xmlns="" id="{AC62CDF7-9ED2-6C11-149C-D3774E0D8C61}"/>
                    </a:ext>
                  </a:extLst>
                </p:cNvPr>
                <p:cNvSpPr/>
                <p:nvPr/>
              </p:nvSpPr>
              <p:spPr>
                <a:xfrm>
                  <a:off x="7043501" y="2122004"/>
                  <a:ext cx="224692" cy="18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10080" extrusionOk="0">
                      <a:moveTo>
                        <a:pt x="6190" y="1"/>
                      </a:moveTo>
                      <a:cubicBezTo>
                        <a:pt x="6091" y="1"/>
                        <a:pt x="5990" y="3"/>
                        <a:pt x="5890" y="7"/>
                      </a:cubicBezTo>
                      <a:cubicBezTo>
                        <a:pt x="2580" y="167"/>
                        <a:pt x="1" y="2518"/>
                        <a:pt x="138" y="5302"/>
                      </a:cubicBezTo>
                      <a:cubicBezTo>
                        <a:pt x="248" y="8002"/>
                        <a:pt x="2868" y="10079"/>
                        <a:pt x="6023" y="10079"/>
                      </a:cubicBezTo>
                      <a:cubicBezTo>
                        <a:pt x="6122" y="10079"/>
                        <a:pt x="6223" y="10077"/>
                        <a:pt x="6323" y="10073"/>
                      </a:cubicBezTo>
                      <a:cubicBezTo>
                        <a:pt x="9633" y="9936"/>
                        <a:pt x="12189" y="7562"/>
                        <a:pt x="12075" y="4777"/>
                      </a:cubicBezTo>
                      <a:cubicBezTo>
                        <a:pt x="11965" y="2078"/>
                        <a:pt x="9345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8" name="Google Shape;7997;p90">
                  <a:extLst>
                    <a:ext uri="{FF2B5EF4-FFF2-40B4-BE49-F238E27FC236}">
                      <a16:creationId xmlns:a16="http://schemas.microsoft.com/office/drawing/2014/main" xmlns="" id="{8F28B32B-8EFE-E582-A7F6-A6E635DCF2F5}"/>
                    </a:ext>
                  </a:extLst>
                </p:cNvPr>
                <p:cNvSpPr/>
                <p:nvPr/>
              </p:nvSpPr>
              <p:spPr>
                <a:xfrm>
                  <a:off x="7043501" y="2122004"/>
                  <a:ext cx="224692" cy="18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10080" extrusionOk="0">
                      <a:moveTo>
                        <a:pt x="6190" y="1"/>
                      </a:moveTo>
                      <a:cubicBezTo>
                        <a:pt x="6091" y="1"/>
                        <a:pt x="5990" y="3"/>
                        <a:pt x="5890" y="7"/>
                      </a:cubicBezTo>
                      <a:cubicBezTo>
                        <a:pt x="2580" y="167"/>
                        <a:pt x="1" y="2518"/>
                        <a:pt x="138" y="5302"/>
                      </a:cubicBezTo>
                      <a:cubicBezTo>
                        <a:pt x="248" y="8002"/>
                        <a:pt x="2868" y="10079"/>
                        <a:pt x="6023" y="10079"/>
                      </a:cubicBezTo>
                      <a:cubicBezTo>
                        <a:pt x="6122" y="10079"/>
                        <a:pt x="6223" y="10077"/>
                        <a:pt x="6323" y="10073"/>
                      </a:cubicBezTo>
                      <a:cubicBezTo>
                        <a:pt x="9633" y="9936"/>
                        <a:pt x="12189" y="7562"/>
                        <a:pt x="12075" y="4777"/>
                      </a:cubicBezTo>
                      <a:cubicBezTo>
                        <a:pt x="11965" y="2078"/>
                        <a:pt x="9345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9" name="Google Shape;7998;p90">
                  <a:extLst>
                    <a:ext uri="{FF2B5EF4-FFF2-40B4-BE49-F238E27FC236}">
                      <a16:creationId xmlns:a16="http://schemas.microsoft.com/office/drawing/2014/main" xmlns="" id="{BA5B7C66-2B90-F4B2-571E-37C6D187030B}"/>
                    </a:ext>
                  </a:extLst>
                </p:cNvPr>
                <p:cNvSpPr/>
                <p:nvPr/>
              </p:nvSpPr>
              <p:spPr>
                <a:xfrm>
                  <a:off x="7026247" y="2121285"/>
                  <a:ext cx="242793" cy="82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2" h="4472" extrusionOk="0">
                      <a:moveTo>
                        <a:pt x="7853" y="0"/>
                      </a:moveTo>
                      <a:cubicBezTo>
                        <a:pt x="7259" y="46"/>
                        <a:pt x="6643" y="69"/>
                        <a:pt x="6050" y="206"/>
                      </a:cubicBezTo>
                      <a:cubicBezTo>
                        <a:pt x="4863" y="457"/>
                        <a:pt x="3721" y="936"/>
                        <a:pt x="2717" y="1598"/>
                      </a:cubicBezTo>
                      <a:cubicBezTo>
                        <a:pt x="2215" y="1940"/>
                        <a:pt x="1736" y="2306"/>
                        <a:pt x="1279" y="2717"/>
                      </a:cubicBezTo>
                      <a:cubicBezTo>
                        <a:pt x="845" y="3127"/>
                        <a:pt x="435" y="3584"/>
                        <a:pt x="92" y="4086"/>
                      </a:cubicBezTo>
                      <a:cubicBezTo>
                        <a:pt x="1" y="4177"/>
                        <a:pt x="24" y="4314"/>
                        <a:pt x="115" y="4406"/>
                      </a:cubicBezTo>
                      <a:cubicBezTo>
                        <a:pt x="158" y="4449"/>
                        <a:pt x="217" y="4471"/>
                        <a:pt x="276" y="4471"/>
                      </a:cubicBezTo>
                      <a:cubicBezTo>
                        <a:pt x="342" y="4471"/>
                        <a:pt x="409" y="4443"/>
                        <a:pt x="457" y="4383"/>
                      </a:cubicBezTo>
                      <a:lnTo>
                        <a:pt x="480" y="4383"/>
                      </a:lnTo>
                      <a:cubicBezTo>
                        <a:pt x="1256" y="3561"/>
                        <a:pt x="2146" y="2831"/>
                        <a:pt x="3105" y="2214"/>
                      </a:cubicBezTo>
                      <a:cubicBezTo>
                        <a:pt x="4064" y="1621"/>
                        <a:pt x="5114" y="1142"/>
                        <a:pt x="6209" y="913"/>
                      </a:cubicBezTo>
                      <a:cubicBezTo>
                        <a:pt x="6822" y="773"/>
                        <a:pt x="7449" y="697"/>
                        <a:pt x="8074" y="697"/>
                      </a:cubicBezTo>
                      <a:cubicBezTo>
                        <a:pt x="8567" y="697"/>
                        <a:pt x="9059" y="744"/>
                        <a:pt x="9542" y="845"/>
                      </a:cubicBezTo>
                      <a:cubicBezTo>
                        <a:pt x="10113" y="913"/>
                        <a:pt x="10638" y="1142"/>
                        <a:pt x="11185" y="1301"/>
                      </a:cubicBezTo>
                      <a:cubicBezTo>
                        <a:pt x="11459" y="1370"/>
                        <a:pt x="11710" y="1530"/>
                        <a:pt x="11984" y="1621"/>
                      </a:cubicBezTo>
                      <a:lnTo>
                        <a:pt x="12760" y="1986"/>
                      </a:lnTo>
                      <a:lnTo>
                        <a:pt x="12783" y="2009"/>
                      </a:lnTo>
                      <a:cubicBezTo>
                        <a:pt x="12813" y="2021"/>
                        <a:pt x="12844" y="2026"/>
                        <a:pt x="12875" y="2026"/>
                      </a:cubicBezTo>
                      <a:cubicBezTo>
                        <a:pt x="12963" y="2026"/>
                        <a:pt x="13052" y="1979"/>
                        <a:pt x="13103" y="1895"/>
                      </a:cubicBezTo>
                      <a:cubicBezTo>
                        <a:pt x="13171" y="1781"/>
                        <a:pt x="13125" y="1621"/>
                        <a:pt x="13011" y="1552"/>
                      </a:cubicBezTo>
                      <a:lnTo>
                        <a:pt x="12212" y="1142"/>
                      </a:lnTo>
                      <a:cubicBezTo>
                        <a:pt x="11939" y="1005"/>
                        <a:pt x="11687" y="845"/>
                        <a:pt x="11391" y="754"/>
                      </a:cubicBezTo>
                      <a:cubicBezTo>
                        <a:pt x="10843" y="548"/>
                        <a:pt x="10272" y="320"/>
                        <a:pt x="9679" y="229"/>
                      </a:cubicBezTo>
                      <a:cubicBezTo>
                        <a:pt x="9382" y="183"/>
                        <a:pt x="9085" y="69"/>
                        <a:pt x="8766" y="69"/>
                      </a:cubicBezTo>
                      <a:lnTo>
                        <a:pt x="7853" y="0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0" name="Google Shape;7999;p90">
                  <a:extLst>
                    <a:ext uri="{FF2B5EF4-FFF2-40B4-BE49-F238E27FC236}">
                      <a16:creationId xmlns:a16="http://schemas.microsoft.com/office/drawing/2014/main" xmlns="" id="{78D1F943-13F0-7A8D-976D-A6DF9B004B71}"/>
                    </a:ext>
                  </a:extLst>
                </p:cNvPr>
                <p:cNvSpPr/>
                <p:nvPr/>
              </p:nvSpPr>
              <p:spPr>
                <a:xfrm>
                  <a:off x="7128498" y="2160825"/>
                  <a:ext cx="188085" cy="6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3520" extrusionOk="0">
                      <a:moveTo>
                        <a:pt x="6095" y="1"/>
                      </a:moveTo>
                      <a:cubicBezTo>
                        <a:pt x="5615" y="1"/>
                        <a:pt x="5136" y="24"/>
                        <a:pt x="4657" y="138"/>
                      </a:cubicBezTo>
                      <a:cubicBezTo>
                        <a:pt x="3721" y="343"/>
                        <a:pt x="2831" y="708"/>
                        <a:pt x="2032" y="1233"/>
                      </a:cubicBezTo>
                      <a:cubicBezTo>
                        <a:pt x="1256" y="1758"/>
                        <a:pt x="571" y="2420"/>
                        <a:pt x="46" y="3219"/>
                      </a:cubicBezTo>
                      <a:cubicBezTo>
                        <a:pt x="0" y="3288"/>
                        <a:pt x="0" y="3379"/>
                        <a:pt x="69" y="3447"/>
                      </a:cubicBezTo>
                      <a:cubicBezTo>
                        <a:pt x="106" y="3496"/>
                        <a:pt x="162" y="3519"/>
                        <a:pt x="217" y="3519"/>
                      </a:cubicBezTo>
                      <a:cubicBezTo>
                        <a:pt x="265" y="3519"/>
                        <a:pt x="311" y="3502"/>
                        <a:pt x="343" y="3470"/>
                      </a:cubicBezTo>
                      <a:lnTo>
                        <a:pt x="343" y="3447"/>
                      </a:lnTo>
                      <a:cubicBezTo>
                        <a:pt x="1005" y="2854"/>
                        <a:pt x="1690" y="2306"/>
                        <a:pt x="2443" y="1850"/>
                      </a:cubicBezTo>
                      <a:cubicBezTo>
                        <a:pt x="3173" y="1370"/>
                        <a:pt x="3972" y="1005"/>
                        <a:pt x="4817" y="823"/>
                      </a:cubicBezTo>
                      <a:cubicBezTo>
                        <a:pt x="5308" y="716"/>
                        <a:pt x="5807" y="656"/>
                        <a:pt x="6310" y="656"/>
                      </a:cubicBezTo>
                      <a:cubicBezTo>
                        <a:pt x="6671" y="656"/>
                        <a:pt x="7033" y="687"/>
                        <a:pt x="7396" y="754"/>
                      </a:cubicBezTo>
                      <a:cubicBezTo>
                        <a:pt x="7830" y="800"/>
                        <a:pt x="8240" y="960"/>
                        <a:pt x="8651" y="1096"/>
                      </a:cubicBezTo>
                      <a:cubicBezTo>
                        <a:pt x="9085" y="1233"/>
                        <a:pt x="9473" y="1439"/>
                        <a:pt x="9884" y="1599"/>
                      </a:cubicBezTo>
                      <a:lnTo>
                        <a:pt x="9907" y="1621"/>
                      </a:lnTo>
                      <a:cubicBezTo>
                        <a:pt x="9928" y="1627"/>
                        <a:pt x="9951" y="1630"/>
                        <a:pt x="9974" y="1630"/>
                      </a:cubicBezTo>
                      <a:cubicBezTo>
                        <a:pt x="10048" y="1630"/>
                        <a:pt x="10123" y="1600"/>
                        <a:pt x="10158" y="1530"/>
                      </a:cubicBezTo>
                      <a:cubicBezTo>
                        <a:pt x="10203" y="1439"/>
                        <a:pt x="10181" y="1325"/>
                        <a:pt x="10089" y="1256"/>
                      </a:cubicBezTo>
                      <a:cubicBezTo>
                        <a:pt x="9678" y="1051"/>
                        <a:pt x="9268" y="800"/>
                        <a:pt x="8834" y="617"/>
                      </a:cubicBezTo>
                      <a:cubicBezTo>
                        <a:pt x="8400" y="435"/>
                        <a:pt x="7967" y="252"/>
                        <a:pt x="7510" y="183"/>
                      </a:cubicBezTo>
                      <a:cubicBezTo>
                        <a:pt x="7031" y="47"/>
                        <a:pt x="6574" y="24"/>
                        <a:pt x="6095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1" name="Google Shape;8000;p90">
                  <a:extLst>
                    <a:ext uri="{FF2B5EF4-FFF2-40B4-BE49-F238E27FC236}">
                      <a16:creationId xmlns:a16="http://schemas.microsoft.com/office/drawing/2014/main" xmlns="" id="{C9CA0AFA-B4A5-BA60-EC0D-A39EA60D79D0}"/>
                    </a:ext>
                  </a:extLst>
                </p:cNvPr>
                <p:cNvSpPr/>
                <p:nvPr/>
              </p:nvSpPr>
              <p:spPr>
                <a:xfrm>
                  <a:off x="7926665" y="1798324"/>
                  <a:ext cx="322716" cy="2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8" h="15410" extrusionOk="0">
                      <a:moveTo>
                        <a:pt x="8709" y="1"/>
                      </a:moveTo>
                      <a:cubicBezTo>
                        <a:pt x="7575" y="1"/>
                        <a:pt x="6424" y="254"/>
                        <a:pt x="5341" y="789"/>
                      </a:cubicBezTo>
                      <a:cubicBezTo>
                        <a:pt x="1552" y="2661"/>
                        <a:pt x="0" y="7272"/>
                        <a:pt x="1895" y="11106"/>
                      </a:cubicBezTo>
                      <a:cubicBezTo>
                        <a:pt x="3231" y="13829"/>
                        <a:pt x="5965" y="15410"/>
                        <a:pt x="8798" y="15410"/>
                      </a:cubicBezTo>
                      <a:cubicBezTo>
                        <a:pt x="9933" y="15410"/>
                        <a:pt x="11083" y="15157"/>
                        <a:pt x="12166" y="14621"/>
                      </a:cubicBezTo>
                      <a:cubicBezTo>
                        <a:pt x="15955" y="12750"/>
                        <a:pt x="17507" y="8139"/>
                        <a:pt x="15613" y="4304"/>
                      </a:cubicBezTo>
                      <a:cubicBezTo>
                        <a:pt x="14276" y="1582"/>
                        <a:pt x="11542" y="1"/>
                        <a:pt x="870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2" name="Google Shape;8001;p90">
                  <a:extLst>
                    <a:ext uri="{FF2B5EF4-FFF2-40B4-BE49-F238E27FC236}">
                      <a16:creationId xmlns:a16="http://schemas.microsoft.com/office/drawing/2014/main" xmlns="" id="{43FD4238-DFCA-3218-F8A7-8D3393DE2200}"/>
                    </a:ext>
                  </a:extLst>
                </p:cNvPr>
                <p:cNvSpPr/>
                <p:nvPr/>
              </p:nvSpPr>
              <p:spPr>
                <a:xfrm>
                  <a:off x="7977984" y="1888853"/>
                  <a:ext cx="243198" cy="193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4" h="10474" extrusionOk="0">
                      <a:moveTo>
                        <a:pt x="7370" y="0"/>
                      </a:moveTo>
                      <a:cubicBezTo>
                        <a:pt x="6383" y="0"/>
                        <a:pt x="5348" y="231"/>
                        <a:pt x="4360" y="717"/>
                      </a:cubicBezTo>
                      <a:cubicBezTo>
                        <a:pt x="1393" y="2178"/>
                        <a:pt x="1" y="5397"/>
                        <a:pt x="1233" y="7884"/>
                      </a:cubicBezTo>
                      <a:cubicBezTo>
                        <a:pt x="2056" y="9545"/>
                        <a:pt x="3844" y="10473"/>
                        <a:pt x="5817" y="10473"/>
                      </a:cubicBezTo>
                      <a:cubicBezTo>
                        <a:pt x="6801" y="10473"/>
                        <a:pt x="7832" y="10242"/>
                        <a:pt x="8811" y="9756"/>
                      </a:cubicBezTo>
                      <a:cubicBezTo>
                        <a:pt x="11779" y="8295"/>
                        <a:pt x="13194" y="5077"/>
                        <a:pt x="11961" y="2589"/>
                      </a:cubicBezTo>
                      <a:cubicBezTo>
                        <a:pt x="11139" y="929"/>
                        <a:pt x="9351" y="0"/>
                        <a:pt x="737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3" name="Google Shape;8002;p90">
                  <a:extLst>
                    <a:ext uri="{FF2B5EF4-FFF2-40B4-BE49-F238E27FC236}">
                      <a16:creationId xmlns:a16="http://schemas.microsoft.com/office/drawing/2014/main" xmlns="" id="{B49E70EA-006B-8ADD-C523-9CB0C7852A7A}"/>
                    </a:ext>
                  </a:extLst>
                </p:cNvPr>
                <p:cNvSpPr/>
                <p:nvPr/>
              </p:nvSpPr>
              <p:spPr>
                <a:xfrm>
                  <a:off x="7970407" y="1890199"/>
                  <a:ext cx="235641" cy="98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5340" extrusionOk="0">
                      <a:moveTo>
                        <a:pt x="8384" y="0"/>
                      </a:moveTo>
                      <a:cubicBezTo>
                        <a:pt x="7426" y="0"/>
                        <a:pt x="6454" y="143"/>
                        <a:pt x="5525" y="416"/>
                      </a:cubicBezTo>
                      <a:cubicBezTo>
                        <a:pt x="4931" y="576"/>
                        <a:pt x="4383" y="850"/>
                        <a:pt x="3836" y="1124"/>
                      </a:cubicBezTo>
                      <a:lnTo>
                        <a:pt x="3059" y="1603"/>
                      </a:lnTo>
                      <a:cubicBezTo>
                        <a:pt x="2786" y="1763"/>
                        <a:pt x="2580" y="1991"/>
                        <a:pt x="2352" y="2174"/>
                      </a:cubicBezTo>
                      <a:cubicBezTo>
                        <a:pt x="1873" y="2539"/>
                        <a:pt x="1485" y="3018"/>
                        <a:pt x="1097" y="3475"/>
                      </a:cubicBezTo>
                      <a:cubicBezTo>
                        <a:pt x="891" y="3680"/>
                        <a:pt x="754" y="3954"/>
                        <a:pt x="572" y="4205"/>
                      </a:cubicBezTo>
                      <a:lnTo>
                        <a:pt x="69" y="4958"/>
                      </a:lnTo>
                      <a:cubicBezTo>
                        <a:pt x="1" y="5072"/>
                        <a:pt x="24" y="5232"/>
                        <a:pt x="161" y="5301"/>
                      </a:cubicBezTo>
                      <a:cubicBezTo>
                        <a:pt x="195" y="5326"/>
                        <a:pt x="239" y="5339"/>
                        <a:pt x="284" y="5339"/>
                      </a:cubicBezTo>
                      <a:cubicBezTo>
                        <a:pt x="359" y="5339"/>
                        <a:pt x="437" y="5304"/>
                        <a:pt x="480" y="5232"/>
                      </a:cubicBezTo>
                      <a:lnTo>
                        <a:pt x="503" y="5209"/>
                      </a:lnTo>
                      <a:lnTo>
                        <a:pt x="1005" y="4525"/>
                      </a:lnTo>
                      <a:cubicBezTo>
                        <a:pt x="1188" y="4296"/>
                        <a:pt x="1325" y="4045"/>
                        <a:pt x="1530" y="3840"/>
                      </a:cubicBezTo>
                      <a:cubicBezTo>
                        <a:pt x="1941" y="3452"/>
                        <a:pt x="2306" y="2995"/>
                        <a:pt x="2763" y="2676"/>
                      </a:cubicBezTo>
                      <a:cubicBezTo>
                        <a:pt x="3630" y="1945"/>
                        <a:pt x="4657" y="1420"/>
                        <a:pt x="5730" y="1101"/>
                      </a:cubicBezTo>
                      <a:cubicBezTo>
                        <a:pt x="6583" y="847"/>
                        <a:pt x="7478" y="737"/>
                        <a:pt x="8372" y="737"/>
                      </a:cubicBezTo>
                      <a:cubicBezTo>
                        <a:pt x="8602" y="737"/>
                        <a:pt x="8833" y="744"/>
                        <a:pt x="9063" y="758"/>
                      </a:cubicBezTo>
                      <a:cubicBezTo>
                        <a:pt x="10204" y="827"/>
                        <a:pt x="11345" y="1032"/>
                        <a:pt x="12418" y="1375"/>
                      </a:cubicBezTo>
                      <a:lnTo>
                        <a:pt x="12418" y="1398"/>
                      </a:lnTo>
                      <a:cubicBezTo>
                        <a:pt x="12436" y="1401"/>
                        <a:pt x="12453" y="1402"/>
                        <a:pt x="12471" y="1402"/>
                      </a:cubicBezTo>
                      <a:cubicBezTo>
                        <a:pt x="12589" y="1402"/>
                        <a:pt x="12698" y="1337"/>
                        <a:pt x="12737" y="1238"/>
                      </a:cubicBezTo>
                      <a:cubicBezTo>
                        <a:pt x="12783" y="1101"/>
                        <a:pt x="12715" y="987"/>
                        <a:pt x="12600" y="918"/>
                      </a:cubicBezTo>
                      <a:cubicBezTo>
                        <a:pt x="12053" y="667"/>
                        <a:pt x="11482" y="462"/>
                        <a:pt x="10911" y="325"/>
                      </a:cubicBezTo>
                      <a:cubicBezTo>
                        <a:pt x="10318" y="165"/>
                        <a:pt x="9724" y="74"/>
                        <a:pt x="9108" y="28"/>
                      </a:cubicBezTo>
                      <a:cubicBezTo>
                        <a:pt x="8868" y="10"/>
                        <a:pt x="8627" y="0"/>
                        <a:pt x="8384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4" name="Google Shape;8003;p90">
                  <a:extLst>
                    <a:ext uri="{FF2B5EF4-FFF2-40B4-BE49-F238E27FC236}">
                      <a16:creationId xmlns:a16="http://schemas.microsoft.com/office/drawing/2014/main" xmlns="" id="{1AC8F5C5-0D27-3B1F-800D-17E0545A4519}"/>
                    </a:ext>
                  </a:extLst>
                </p:cNvPr>
                <p:cNvSpPr/>
                <p:nvPr/>
              </p:nvSpPr>
              <p:spPr>
                <a:xfrm>
                  <a:off x="7944748" y="1962293"/>
                  <a:ext cx="182611" cy="77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7" h="4221" extrusionOk="0">
                      <a:moveTo>
                        <a:pt x="6554" y="1"/>
                      </a:moveTo>
                      <a:cubicBezTo>
                        <a:pt x="5778" y="1"/>
                        <a:pt x="5009" y="118"/>
                        <a:pt x="4269" y="340"/>
                      </a:cubicBezTo>
                      <a:cubicBezTo>
                        <a:pt x="3812" y="454"/>
                        <a:pt x="3379" y="682"/>
                        <a:pt x="2945" y="888"/>
                      </a:cubicBezTo>
                      <a:cubicBezTo>
                        <a:pt x="2557" y="1139"/>
                        <a:pt x="2146" y="1390"/>
                        <a:pt x="1804" y="1732"/>
                      </a:cubicBezTo>
                      <a:cubicBezTo>
                        <a:pt x="1416" y="2029"/>
                        <a:pt x="1142" y="2394"/>
                        <a:pt x="822" y="2759"/>
                      </a:cubicBezTo>
                      <a:cubicBezTo>
                        <a:pt x="548" y="3124"/>
                        <a:pt x="320" y="3535"/>
                        <a:pt x="69" y="3923"/>
                      </a:cubicBezTo>
                      <a:cubicBezTo>
                        <a:pt x="1" y="4015"/>
                        <a:pt x="23" y="4129"/>
                        <a:pt x="115" y="4197"/>
                      </a:cubicBezTo>
                      <a:cubicBezTo>
                        <a:pt x="147" y="4213"/>
                        <a:pt x="182" y="4221"/>
                        <a:pt x="216" y="4221"/>
                      </a:cubicBezTo>
                      <a:cubicBezTo>
                        <a:pt x="278" y="4221"/>
                        <a:pt x="336" y="4196"/>
                        <a:pt x="366" y="4152"/>
                      </a:cubicBezTo>
                      <a:lnTo>
                        <a:pt x="389" y="4129"/>
                      </a:lnTo>
                      <a:cubicBezTo>
                        <a:pt x="685" y="3786"/>
                        <a:pt x="914" y="3398"/>
                        <a:pt x="1233" y="3079"/>
                      </a:cubicBezTo>
                      <a:cubicBezTo>
                        <a:pt x="1530" y="2782"/>
                        <a:pt x="1827" y="2440"/>
                        <a:pt x="2192" y="2189"/>
                      </a:cubicBezTo>
                      <a:cubicBezTo>
                        <a:pt x="2854" y="1641"/>
                        <a:pt x="3653" y="1253"/>
                        <a:pt x="4474" y="1002"/>
                      </a:cubicBezTo>
                      <a:cubicBezTo>
                        <a:pt x="5115" y="806"/>
                        <a:pt x="5784" y="735"/>
                        <a:pt x="6459" y="735"/>
                      </a:cubicBezTo>
                      <a:cubicBezTo>
                        <a:pt x="6649" y="735"/>
                        <a:pt x="6840" y="741"/>
                        <a:pt x="7031" y="751"/>
                      </a:cubicBezTo>
                      <a:cubicBezTo>
                        <a:pt x="7898" y="796"/>
                        <a:pt x="8788" y="933"/>
                        <a:pt x="9633" y="1161"/>
                      </a:cubicBezTo>
                      <a:lnTo>
                        <a:pt x="9656" y="1161"/>
                      </a:lnTo>
                      <a:cubicBezTo>
                        <a:pt x="9668" y="1164"/>
                        <a:pt x="9680" y="1166"/>
                        <a:pt x="9693" y="1166"/>
                      </a:cubicBezTo>
                      <a:cubicBezTo>
                        <a:pt x="9775" y="1166"/>
                        <a:pt x="9864" y="1104"/>
                        <a:pt x="9884" y="1024"/>
                      </a:cubicBezTo>
                      <a:cubicBezTo>
                        <a:pt x="9907" y="933"/>
                        <a:pt x="9861" y="842"/>
                        <a:pt x="9793" y="796"/>
                      </a:cubicBezTo>
                      <a:cubicBezTo>
                        <a:pt x="8948" y="340"/>
                        <a:pt x="8035" y="111"/>
                        <a:pt x="7099" y="20"/>
                      </a:cubicBezTo>
                      <a:cubicBezTo>
                        <a:pt x="6917" y="7"/>
                        <a:pt x="6735" y="1"/>
                        <a:pt x="655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5" name="Google Shape;8004;p90">
                  <a:extLst>
                    <a:ext uri="{FF2B5EF4-FFF2-40B4-BE49-F238E27FC236}">
                      <a16:creationId xmlns:a16="http://schemas.microsoft.com/office/drawing/2014/main" xmlns="" id="{7A1E7C3A-2CE1-2AE9-2334-44CF0B7FA6B0}"/>
                    </a:ext>
                  </a:extLst>
                </p:cNvPr>
                <p:cNvSpPr/>
                <p:nvPr/>
              </p:nvSpPr>
              <p:spPr>
                <a:xfrm>
                  <a:off x="7122599" y="1431731"/>
                  <a:ext cx="958859" cy="94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20" h="51275" extrusionOk="0">
                      <a:moveTo>
                        <a:pt x="25943" y="1"/>
                      </a:moveTo>
                      <a:cubicBezTo>
                        <a:pt x="25101" y="1"/>
                        <a:pt x="24252" y="45"/>
                        <a:pt x="23397" y="134"/>
                      </a:cubicBezTo>
                      <a:cubicBezTo>
                        <a:pt x="9839" y="1526"/>
                        <a:pt x="1" y="13874"/>
                        <a:pt x="1439" y="27729"/>
                      </a:cubicBezTo>
                      <a:cubicBezTo>
                        <a:pt x="2764" y="40683"/>
                        <a:pt x="11836" y="51274"/>
                        <a:pt x="26030" y="51274"/>
                      </a:cubicBezTo>
                      <a:cubicBezTo>
                        <a:pt x="26993" y="51274"/>
                        <a:pt x="27980" y="51225"/>
                        <a:pt x="28989" y="51125"/>
                      </a:cubicBezTo>
                      <a:cubicBezTo>
                        <a:pt x="45971" y="49459"/>
                        <a:pt x="52020" y="36449"/>
                        <a:pt x="50582" y="22617"/>
                      </a:cubicBezTo>
                      <a:cubicBezTo>
                        <a:pt x="49234" y="9655"/>
                        <a:pt x="38467" y="1"/>
                        <a:pt x="25943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6" name="Google Shape;8005;p90">
                  <a:extLst>
                    <a:ext uri="{FF2B5EF4-FFF2-40B4-BE49-F238E27FC236}">
                      <a16:creationId xmlns:a16="http://schemas.microsoft.com/office/drawing/2014/main" xmlns="" id="{597CE360-B3D9-C69A-460B-BB38BB4E00D1}"/>
                    </a:ext>
                  </a:extLst>
                </p:cNvPr>
                <p:cNvSpPr/>
                <p:nvPr/>
              </p:nvSpPr>
              <p:spPr>
                <a:xfrm>
                  <a:off x="7303099" y="1631941"/>
                  <a:ext cx="648363" cy="197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75" h="10706" extrusionOk="0">
                      <a:moveTo>
                        <a:pt x="229" y="1"/>
                      </a:moveTo>
                      <a:lnTo>
                        <a:pt x="1" y="115"/>
                      </a:lnTo>
                      <a:cubicBezTo>
                        <a:pt x="1713" y="3904"/>
                        <a:pt x="5365" y="7008"/>
                        <a:pt x="10569" y="9108"/>
                      </a:cubicBezTo>
                      <a:cubicBezTo>
                        <a:pt x="11122" y="9320"/>
                        <a:pt x="11670" y="9429"/>
                        <a:pt x="12195" y="9429"/>
                      </a:cubicBezTo>
                      <a:cubicBezTo>
                        <a:pt x="12796" y="9429"/>
                        <a:pt x="13367" y="9286"/>
                        <a:pt x="13879" y="8994"/>
                      </a:cubicBezTo>
                      <a:cubicBezTo>
                        <a:pt x="14837" y="8469"/>
                        <a:pt x="15454" y="7259"/>
                        <a:pt x="15431" y="5935"/>
                      </a:cubicBezTo>
                      <a:cubicBezTo>
                        <a:pt x="15431" y="5684"/>
                        <a:pt x="15408" y="5456"/>
                        <a:pt x="15385" y="5228"/>
                      </a:cubicBezTo>
                      <a:lnTo>
                        <a:pt x="15385" y="5228"/>
                      </a:lnTo>
                      <a:cubicBezTo>
                        <a:pt x="15636" y="5798"/>
                        <a:pt x="15933" y="6392"/>
                        <a:pt x="16275" y="6939"/>
                      </a:cubicBezTo>
                      <a:cubicBezTo>
                        <a:pt x="17188" y="8446"/>
                        <a:pt x="18375" y="9564"/>
                        <a:pt x="19676" y="10181"/>
                      </a:cubicBezTo>
                      <a:cubicBezTo>
                        <a:pt x="20430" y="10523"/>
                        <a:pt x="21229" y="10706"/>
                        <a:pt x="21982" y="10706"/>
                      </a:cubicBezTo>
                      <a:cubicBezTo>
                        <a:pt x="22826" y="10706"/>
                        <a:pt x="23648" y="10500"/>
                        <a:pt x="24333" y="10066"/>
                      </a:cubicBezTo>
                      <a:cubicBezTo>
                        <a:pt x="25497" y="9359"/>
                        <a:pt x="26204" y="8012"/>
                        <a:pt x="26136" y="6734"/>
                      </a:cubicBezTo>
                      <a:lnTo>
                        <a:pt x="26136" y="6734"/>
                      </a:lnTo>
                      <a:cubicBezTo>
                        <a:pt x="27026" y="8263"/>
                        <a:pt x="28418" y="9473"/>
                        <a:pt x="30062" y="10158"/>
                      </a:cubicBezTo>
                      <a:cubicBezTo>
                        <a:pt x="30559" y="10351"/>
                        <a:pt x="31325" y="10595"/>
                        <a:pt x="32150" y="10595"/>
                      </a:cubicBezTo>
                      <a:cubicBezTo>
                        <a:pt x="32688" y="10595"/>
                        <a:pt x="33251" y="10492"/>
                        <a:pt x="33782" y="10203"/>
                      </a:cubicBezTo>
                      <a:cubicBezTo>
                        <a:pt x="34399" y="9861"/>
                        <a:pt x="34901" y="9199"/>
                        <a:pt x="35038" y="8469"/>
                      </a:cubicBezTo>
                      <a:cubicBezTo>
                        <a:pt x="35175" y="7875"/>
                        <a:pt x="35061" y="7305"/>
                        <a:pt x="34718" y="6871"/>
                      </a:cubicBezTo>
                      <a:lnTo>
                        <a:pt x="34536" y="7031"/>
                      </a:lnTo>
                      <a:cubicBezTo>
                        <a:pt x="34810" y="7396"/>
                        <a:pt x="34901" y="7898"/>
                        <a:pt x="34810" y="8423"/>
                      </a:cubicBezTo>
                      <a:cubicBezTo>
                        <a:pt x="34673" y="9085"/>
                        <a:pt x="34216" y="9678"/>
                        <a:pt x="33645" y="9998"/>
                      </a:cubicBezTo>
                      <a:cubicBezTo>
                        <a:pt x="33163" y="10257"/>
                        <a:pt x="32641" y="10352"/>
                        <a:pt x="32139" y="10352"/>
                      </a:cubicBezTo>
                      <a:cubicBezTo>
                        <a:pt x="31359" y="10352"/>
                        <a:pt x="30625" y="10124"/>
                        <a:pt x="30153" y="9930"/>
                      </a:cubicBezTo>
                      <a:cubicBezTo>
                        <a:pt x="28304" y="9176"/>
                        <a:pt x="26798" y="7693"/>
                        <a:pt x="25976" y="5867"/>
                      </a:cubicBezTo>
                      <a:lnTo>
                        <a:pt x="25748" y="5958"/>
                      </a:lnTo>
                      <a:cubicBezTo>
                        <a:pt x="26227" y="7327"/>
                        <a:pt x="25542" y="9039"/>
                        <a:pt x="24196" y="9861"/>
                      </a:cubicBezTo>
                      <a:cubicBezTo>
                        <a:pt x="23555" y="10253"/>
                        <a:pt x="22791" y="10447"/>
                        <a:pt x="21996" y="10447"/>
                      </a:cubicBezTo>
                      <a:cubicBezTo>
                        <a:pt x="21263" y="10447"/>
                        <a:pt x="20503" y="10281"/>
                        <a:pt x="19791" y="9952"/>
                      </a:cubicBezTo>
                      <a:cubicBezTo>
                        <a:pt x="18535" y="9359"/>
                        <a:pt x="17394" y="8286"/>
                        <a:pt x="16481" y="6802"/>
                      </a:cubicBezTo>
                      <a:cubicBezTo>
                        <a:pt x="15819" y="5730"/>
                        <a:pt x="15340" y="4566"/>
                        <a:pt x="14906" y="3401"/>
                      </a:cubicBezTo>
                      <a:cubicBezTo>
                        <a:pt x="14792" y="3105"/>
                        <a:pt x="14678" y="2808"/>
                        <a:pt x="14586" y="2511"/>
                      </a:cubicBezTo>
                      <a:lnTo>
                        <a:pt x="14335" y="2603"/>
                      </a:lnTo>
                      <a:cubicBezTo>
                        <a:pt x="14449" y="2899"/>
                        <a:pt x="14564" y="3219"/>
                        <a:pt x="14678" y="3516"/>
                      </a:cubicBezTo>
                      <a:cubicBezTo>
                        <a:pt x="14952" y="4292"/>
                        <a:pt x="15180" y="5091"/>
                        <a:pt x="15180" y="5935"/>
                      </a:cubicBezTo>
                      <a:cubicBezTo>
                        <a:pt x="15203" y="7168"/>
                        <a:pt x="14632" y="8286"/>
                        <a:pt x="13765" y="8788"/>
                      </a:cubicBezTo>
                      <a:cubicBezTo>
                        <a:pt x="13292" y="9055"/>
                        <a:pt x="12762" y="9186"/>
                        <a:pt x="12202" y="9186"/>
                      </a:cubicBezTo>
                      <a:cubicBezTo>
                        <a:pt x="11706" y="9186"/>
                        <a:pt x="11185" y="9083"/>
                        <a:pt x="10660" y="8880"/>
                      </a:cubicBezTo>
                      <a:cubicBezTo>
                        <a:pt x="5525" y="6802"/>
                        <a:pt x="1918" y="3744"/>
                        <a:pt x="22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7" name="Google Shape;8006;p90">
                  <a:extLst>
                    <a:ext uri="{FF2B5EF4-FFF2-40B4-BE49-F238E27FC236}">
                      <a16:creationId xmlns:a16="http://schemas.microsoft.com/office/drawing/2014/main" xmlns="" id="{691F42BD-ED8C-DB4F-BF36-DFDA2C5F67E5}"/>
                    </a:ext>
                  </a:extLst>
                </p:cNvPr>
                <p:cNvSpPr/>
                <p:nvPr/>
              </p:nvSpPr>
              <p:spPr>
                <a:xfrm>
                  <a:off x="7316998" y="2110335"/>
                  <a:ext cx="304192" cy="19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3" h="10501" extrusionOk="0">
                      <a:moveTo>
                        <a:pt x="16366" y="4885"/>
                      </a:moveTo>
                      <a:cubicBezTo>
                        <a:pt x="16503" y="7670"/>
                        <a:pt x="12965" y="10112"/>
                        <a:pt x="8468" y="10295"/>
                      </a:cubicBezTo>
                      <a:cubicBezTo>
                        <a:pt x="3972" y="10500"/>
                        <a:pt x="228" y="8401"/>
                        <a:pt x="114" y="5593"/>
                      </a:cubicBezTo>
                      <a:cubicBezTo>
                        <a:pt x="0" y="2808"/>
                        <a:pt x="3538" y="389"/>
                        <a:pt x="8012" y="183"/>
                      </a:cubicBezTo>
                      <a:cubicBezTo>
                        <a:pt x="12508" y="1"/>
                        <a:pt x="16252" y="2101"/>
                        <a:pt x="16366" y="4885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8" name="Google Shape;8007;p90">
                  <a:extLst>
                    <a:ext uri="{FF2B5EF4-FFF2-40B4-BE49-F238E27FC236}">
                      <a16:creationId xmlns:a16="http://schemas.microsoft.com/office/drawing/2014/main" xmlns="" id="{0B9F951A-56FA-911F-34D2-F2AE5D002E9A}"/>
                    </a:ext>
                  </a:extLst>
                </p:cNvPr>
                <p:cNvSpPr/>
                <p:nvPr/>
              </p:nvSpPr>
              <p:spPr>
                <a:xfrm>
                  <a:off x="7722165" y="1999234"/>
                  <a:ext cx="317260" cy="20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2" h="11006" extrusionOk="0">
                      <a:moveTo>
                        <a:pt x="10943" y="0"/>
                      </a:moveTo>
                      <a:cubicBezTo>
                        <a:pt x="9672" y="0"/>
                        <a:pt x="8285" y="236"/>
                        <a:pt x="6894" y="732"/>
                      </a:cubicBezTo>
                      <a:cubicBezTo>
                        <a:pt x="2672" y="2262"/>
                        <a:pt x="1" y="5640"/>
                        <a:pt x="960" y="8265"/>
                      </a:cubicBezTo>
                      <a:cubicBezTo>
                        <a:pt x="1603" y="10025"/>
                        <a:pt x="3694" y="11006"/>
                        <a:pt x="6282" y="11006"/>
                      </a:cubicBezTo>
                      <a:cubicBezTo>
                        <a:pt x="7553" y="11006"/>
                        <a:pt x="8943" y="10769"/>
                        <a:pt x="10341" y="10273"/>
                      </a:cubicBezTo>
                      <a:cubicBezTo>
                        <a:pt x="14564" y="8744"/>
                        <a:pt x="17211" y="5366"/>
                        <a:pt x="16275" y="2741"/>
                      </a:cubicBezTo>
                      <a:cubicBezTo>
                        <a:pt x="15632" y="980"/>
                        <a:pt x="13531" y="0"/>
                        <a:pt x="10943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9" name="Google Shape;8008;p90">
                  <a:extLst>
                    <a:ext uri="{FF2B5EF4-FFF2-40B4-BE49-F238E27FC236}">
                      <a16:creationId xmlns:a16="http://schemas.microsoft.com/office/drawing/2014/main" xmlns="" id="{1286BC2F-00C3-CB5C-3C01-04DCA04C4A7C}"/>
                    </a:ext>
                  </a:extLst>
                </p:cNvPr>
                <p:cNvSpPr/>
                <p:nvPr/>
              </p:nvSpPr>
              <p:spPr>
                <a:xfrm>
                  <a:off x="7331302" y="1942882"/>
                  <a:ext cx="202813" cy="20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3" h="11140" extrusionOk="0">
                      <a:moveTo>
                        <a:pt x="5501" y="0"/>
                      </a:moveTo>
                      <a:cubicBezTo>
                        <a:pt x="2465" y="0"/>
                        <a:pt x="0" y="2511"/>
                        <a:pt x="0" y="5570"/>
                      </a:cubicBezTo>
                      <a:cubicBezTo>
                        <a:pt x="0" y="8651"/>
                        <a:pt x="2465" y="11139"/>
                        <a:pt x="5501" y="11139"/>
                      </a:cubicBezTo>
                      <a:cubicBezTo>
                        <a:pt x="8537" y="11139"/>
                        <a:pt x="11002" y="8651"/>
                        <a:pt x="11002" y="5570"/>
                      </a:cubicBezTo>
                      <a:cubicBezTo>
                        <a:pt x="11002" y="2511"/>
                        <a:pt x="8537" y="0"/>
                        <a:pt x="5501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0" name="Google Shape;8009;p90">
                  <a:extLst>
                    <a:ext uri="{FF2B5EF4-FFF2-40B4-BE49-F238E27FC236}">
                      <a16:creationId xmlns:a16="http://schemas.microsoft.com/office/drawing/2014/main" xmlns="" id="{69028773-1567-97C2-16E6-B70E5F07F77E}"/>
                    </a:ext>
                  </a:extLst>
                </p:cNvPr>
                <p:cNvSpPr/>
                <p:nvPr/>
              </p:nvSpPr>
              <p:spPr>
                <a:xfrm>
                  <a:off x="7331302" y="1942882"/>
                  <a:ext cx="202813" cy="20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3" h="11140" fill="none" extrusionOk="0">
                      <a:moveTo>
                        <a:pt x="11002" y="5570"/>
                      </a:moveTo>
                      <a:cubicBezTo>
                        <a:pt x="11002" y="8651"/>
                        <a:pt x="8537" y="11139"/>
                        <a:pt x="5501" y="11139"/>
                      </a:cubicBezTo>
                      <a:cubicBezTo>
                        <a:pt x="2465" y="11139"/>
                        <a:pt x="0" y="8651"/>
                        <a:pt x="0" y="5570"/>
                      </a:cubicBezTo>
                      <a:cubicBezTo>
                        <a:pt x="0" y="2511"/>
                        <a:pt x="2465" y="0"/>
                        <a:pt x="5501" y="0"/>
                      </a:cubicBezTo>
                      <a:cubicBezTo>
                        <a:pt x="8537" y="0"/>
                        <a:pt x="11002" y="2511"/>
                        <a:pt x="11002" y="557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 w="9700" cap="flat" cmpd="sng">
                  <a:solidFill>
                    <a:srgbClr val="000000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1" name="Google Shape;8010;p90">
                  <a:extLst>
                    <a:ext uri="{FF2B5EF4-FFF2-40B4-BE49-F238E27FC236}">
                      <a16:creationId xmlns:a16="http://schemas.microsoft.com/office/drawing/2014/main" xmlns="" id="{EA4E7E7D-DBDC-C7EA-2B8D-AF71DF3062D8}"/>
                    </a:ext>
                  </a:extLst>
                </p:cNvPr>
                <p:cNvSpPr/>
                <p:nvPr/>
              </p:nvSpPr>
              <p:spPr>
                <a:xfrm>
                  <a:off x="7334657" y="1951712"/>
                  <a:ext cx="201983" cy="203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8" h="11049" extrusionOk="0">
                      <a:moveTo>
                        <a:pt x="5479" y="1"/>
                      </a:moveTo>
                      <a:cubicBezTo>
                        <a:pt x="2443" y="1"/>
                        <a:pt x="1" y="2489"/>
                        <a:pt x="1" y="5524"/>
                      </a:cubicBezTo>
                      <a:cubicBezTo>
                        <a:pt x="1" y="8583"/>
                        <a:pt x="2443" y="11048"/>
                        <a:pt x="5479" y="11048"/>
                      </a:cubicBezTo>
                      <a:cubicBezTo>
                        <a:pt x="8492" y="11048"/>
                        <a:pt x="10957" y="8583"/>
                        <a:pt x="10957" y="5524"/>
                      </a:cubicBezTo>
                      <a:cubicBezTo>
                        <a:pt x="10957" y="2489"/>
                        <a:pt x="8492" y="1"/>
                        <a:pt x="547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2" name="Google Shape;8011;p90">
                  <a:extLst>
                    <a:ext uri="{FF2B5EF4-FFF2-40B4-BE49-F238E27FC236}">
                      <a16:creationId xmlns:a16="http://schemas.microsoft.com/office/drawing/2014/main" xmlns="" id="{60F7AE2A-6B06-9E83-E602-82CD9BDF73F4}"/>
                    </a:ext>
                  </a:extLst>
                </p:cNvPr>
                <p:cNvSpPr/>
                <p:nvPr/>
              </p:nvSpPr>
              <p:spPr>
                <a:xfrm>
                  <a:off x="7370012" y="1987474"/>
                  <a:ext cx="131276" cy="132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7191" extrusionOk="0">
                      <a:moveTo>
                        <a:pt x="3561" y="1"/>
                      </a:moveTo>
                      <a:cubicBezTo>
                        <a:pt x="1598" y="1"/>
                        <a:pt x="0" y="1599"/>
                        <a:pt x="0" y="3584"/>
                      </a:cubicBezTo>
                      <a:cubicBezTo>
                        <a:pt x="0" y="5570"/>
                        <a:pt x="1598" y="7191"/>
                        <a:pt x="3561" y="7191"/>
                      </a:cubicBezTo>
                      <a:cubicBezTo>
                        <a:pt x="5524" y="7191"/>
                        <a:pt x="7122" y="5570"/>
                        <a:pt x="7122" y="3584"/>
                      </a:cubicBezTo>
                      <a:cubicBezTo>
                        <a:pt x="7122" y="1599"/>
                        <a:pt x="5524" y="1"/>
                        <a:pt x="356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3" name="Google Shape;8012;p90">
                  <a:extLst>
                    <a:ext uri="{FF2B5EF4-FFF2-40B4-BE49-F238E27FC236}">
                      <a16:creationId xmlns:a16="http://schemas.microsoft.com/office/drawing/2014/main" xmlns="" id="{B9A7859C-74E5-A602-9333-D49C5DA4D20A}"/>
                    </a:ext>
                  </a:extLst>
                </p:cNvPr>
                <p:cNvSpPr/>
                <p:nvPr/>
              </p:nvSpPr>
              <p:spPr>
                <a:xfrm>
                  <a:off x="7354436" y="2032083"/>
                  <a:ext cx="47556" cy="32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1736" extrusionOk="0">
                      <a:moveTo>
                        <a:pt x="1279" y="0"/>
                      </a:moveTo>
                      <a:cubicBezTo>
                        <a:pt x="571" y="0"/>
                        <a:pt x="1" y="388"/>
                        <a:pt x="1" y="868"/>
                      </a:cubicBezTo>
                      <a:cubicBezTo>
                        <a:pt x="1" y="1347"/>
                        <a:pt x="571" y="1735"/>
                        <a:pt x="1279" y="1735"/>
                      </a:cubicBezTo>
                      <a:cubicBezTo>
                        <a:pt x="1986" y="1735"/>
                        <a:pt x="2580" y="1347"/>
                        <a:pt x="2580" y="868"/>
                      </a:cubicBezTo>
                      <a:cubicBezTo>
                        <a:pt x="2580" y="388"/>
                        <a:pt x="1986" y="0"/>
                        <a:pt x="1279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4" name="Google Shape;8013;p90">
                  <a:extLst>
                    <a:ext uri="{FF2B5EF4-FFF2-40B4-BE49-F238E27FC236}">
                      <a16:creationId xmlns:a16="http://schemas.microsoft.com/office/drawing/2014/main" xmlns="" id="{AD56993C-0A65-3463-0D68-EB3888BDCA8F}"/>
                    </a:ext>
                  </a:extLst>
                </p:cNvPr>
                <p:cNvSpPr/>
                <p:nvPr/>
              </p:nvSpPr>
              <p:spPr>
                <a:xfrm>
                  <a:off x="7720487" y="1835800"/>
                  <a:ext cx="230572" cy="204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" h="11107" extrusionOk="0">
                      <a:moveTo>
                        <a:pt x="6214" y="1"/>
                      </a:moveTo>
                      <a:cubicBezTo>
                        <a:pt x="5534" y="1"/>
                        <a:pt x="4844" y="129"/>
                        <a:pt x="4178" y="400"/>
                      </a:cubicBezTo>
                      <a:cubicBezTo>
                        <a:pt x="1347" y="1541"/>
                        <a:pt x="1" y="4759"/>
                        <a:pt x="1142" y="7613"/>
                      </a:cubicBezTo>
                      <a:cubicBezTo>
                        <a:pt x="2031" y="9792"/>
                        <a:pt x="4120" y="11106"/>
                        <a:pt x="6308" y="11106"/>
                      </a:cubicBezTo>
                      <a:cubicBezTo>
                        <a:pt x="6984" y="11106"/>
                        <a:pt x="7669" y="10981"/>
                        <a:pt x="8332" y="10717"/>
                      </a:cubicBezTo>
                      <a:cubicBezTo>
                        <a:pt x="11162" y="9576"/>
                        <a:pt x="12509" y="6334"/>
                        <a:pt x="11368" y="3481"/>
                      </a:cubicBezTo>
                      <a:cubicBezTo>
                        <a:pt x="10480" y="1323"/>
                        <a:pt x="8398" y="1"/>
                        <a:pt x="621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5" name="Google Shape;8014;p90">
                  <a:extLst>
                    <a:ext uri="{FF2B5EF4-FFF2-40B4-BE49-F238E27FC236}">
                      <a16:creationId xmlns:a16="http://schemas.microsoft.com/office/drawing/2014/main" xmlns="" id="{70FF0AD1-DE8C-378A-91BE-105897081D3A}"/>
                    </a:ext>
                  </a:extLst>
                </p:cNvPr>
                <p:cNvSpPr/>
                <p:nvPr/>
              </p:nvSpPr>
              <p:spPr>
                <a:xfrm>
                  <a:off x="7720487" y="1822122"/>
                  <a:ext cx="230572" cy="23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" h="12578" fill="none" extrusionOk="0">
                      <a:moveTo>
                        <a:pt x="1142" y="8355"/>
                      </a:moveTo>
                      <a:cubicBezTo>
                        <a:pt x="2306" y="11208"/>
                        <a:pt x="5524" y="12577"/>
                        <a:pt x="8332" y="11459"/>
                      </a:cubicBezTo>
                      <a:cubicBezTo>
                        <a:pt x="11162" y="10318"/>
                        <a:pt x="12509" y="7076"/>
                        <a:pt x="11368" y="4223"/>
                      </a:cubicBezTo>
                      <a:cubicBezTo>
                        <a:pt x="10204" y="1393"/>
                        <a:pt x="6985" y="1"/>
                        <a:pt x="4178" y="1142"/>
                      </a:cubicBezTo>
                      <a:cubicBezTo>
                        <a:pt x="1347" y="2283"/>
                        <a:pt x="1" y="5501"/>
                        <a:pt x="1142" y="8355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 w="9700" cap="flat" cmpd="sng">
                  <a:solidFill>
                    <a:srgbClr val="000000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6" name="Google Shape;8015;p90">
                  <a:extLst>
                    <a:ext uri="{FF2B5EF4-FFF2-40B4-BE49-F238E27FC236}">
                      <a16:creationId xmlns:a16="http://schemas.microsoft.com/office/drawing/2014/main" xmlns="" id="{6176D5AF-C323-F0AE-E69E-AE8C418FDB81}"/>
                    </a:ext>
                  </a:extLst>
                </p:cNvPr>
                <p:cNvSpPr/>
                <p:nvPr/>
              </p:nvSpPr>
              <p:spPr>
                <a:xfrm>
                  <a:off x="7721335" y="1844814"/>
                  <a:ext cx="229319" cy="20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1" h="11052" extrusionOk="0">
                      <a:moveTo>
                        <a:pt x="6178" y="0"/>
                      </a:moveTo>
                      <a:cubicBezTo>
                        <a:pt x="5503" y="0"/>
                        <a:pt x="4818" y="126"/>
                        <a:pt x="4155" y="390"/>
                      </a:cubicBezTo>
                      <a:cubicBezTo>
                        <a:pt x="1347" y="1531"/>
                        <a:pt x="0" y="4750"/>
                        <a:pt x="1142" y="7580"/>
                      </a:cubicBezTo>
                      <a:cubicBezTo>
                        <a:pt x="2013" y="9742"/>
                        <a:pt x="4096" y="11051"/>
                        <a:pt x="6272" y="11051"/>
                      </a:cubicBezTo>
                      <a:cubicBezTo>
                        <a:pt x="6946" y="11051"/>
                        <a:pt x="7628" y="10926"/>
                        <a:pt x="8286" y="10662"/>
                      </a:cubicBezTo>
                      <a:cubicBezTo>
                        <a:pt x="11093" y="9520"/>
                        <a:pt x="12440" y="6302"/>
                        <a:pt x="11299" y="3472"/>
                      </a:cubicBezTo>
                      <a:cubicBezTo>
                        <a:pt x="10427" y="1310"/>
                        <a:pt x="8358" y="0"/>
                        <a:pt x="6178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7" name="Google Shape;8016;p90">
                  <a:extLst>
                    <a:ext uri="{FF2B5EF4-FFF2-40B4-BE49-F238E27FC236}">
                      <a16:creationId xmlns:a16="http://schemas.microsoft.com/office/drawing/2014/main" xmlns="" id="{486066B2-A833-AEA4-2738-6FE4F489B8C6}"/>
                    </a:ext>
                  </a:extLst>
                </p:cNvPr>
                <p:cNvSpPr/>
                <p:nvPr/>
              </p:nvSpPr>
              <p:spPr>
                <a:xfrm>
                  <a:off x="7761723" y="1880539"/>
                  <a:ext cx="148953" cy="132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1" h="7176" extrusionOk="0">
                      <a:moveTo>
                        <a:pt x="4012" y="0"/>
                      </a:moveTo>
                      <a:cubicBezTo>
                        <a:pt x="3573" y="0"/>
                        <a:pt x="3126" y="82"/>
                        <a:pt x="2694" y="255"/>
                      </a:cubicBezTo>
                      <a:cubicBezTo>
                        <a:pt x="868" y="986"/>
                        <a:pt x="1" y="3086"/>
                        <a:pt x="731" y="4912"/>
                      </a:cubicBezTo>
                      <a:cubicBezTo>
                        <a:pt x="1306" y="6323"/>
                        <a:pt x="2652" y="7175"/>
                        <a:pt x="4069" y="7175"/>
                      </a:cubicBezTo>
                      <a:cubicBezTo>
                        <a:pt x="4508" y="7175"/>
                        <a:pt x="4955" y="7093"/>
                        <a:pt x="5387" y="6920"/>
                      </a:cubicBezTo>
                      <a:cubicBezTo>
                        <a:pt x="7191" y="6190"/>
                        <a:pt x="8081" y="4090"/>
                        <a:pt x="7327" y="2264"/>
                      </a:cubicBezTo>
                      <a:cubicBezTo>
                        <a:pt x="6770" y="853"/>
                        <a:pt x="5428" y="0"/>
                        <a:pt x="4012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8" name="Google Shape;8017;p90">
                  <a:extLst>
                    <a:ext uri="{FF2B5EF4-FFF2-40B4-BE49-F238E27FC236}">
                      <a16:creationId xmlns:a16="http://schemas.microsoft.com/office/drawing/2014/main" xmlns="" id="{07432A1A-1D7E-81A3-A274-D757FA7EE187}"/>
                    </a:ext>
                  </a:extLst>
                </p:cNvPr>
                <p:cNvSpPr/>
                <p:nvPr/>
              </p:nvSpPr>
              <p:spPr>
                <a:xfrm>
                  <a:off x="7862277" y="1902697"/>
                  <a:ext cx="50505" cy="34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871" extrusionOk="0">
                      <a:moveTo>
                        <a:pt x="1685" y="1"/>
                      </a:moveTo>
                      <a:cubicBezTo>
                        <a:pt x="1477" y="1"/>
                        <a:pt x="1251" y="42"/>
                        <a:pt x="1028" y="126"/>
                      </a:cubicBezTo>
                      <a:cubicBezTo>
                        <a:pt x="389" y="400"/>
                        <a:pt x="1" y="971"/>
                        <a:pt x="161" y="1404"/>
                      </a:cubicBezTo>
                      <a:cubicBezTo>
                        <a:pt x="282" y="1709"/>
                        <a:pt x="627" y="1871"/>
                        <a:pt x="1040" y="1871"/>
                      </a:cubicBezTo>
                      <a:cubicBezTo>
                        <a:pt x="1246" y="1871"/>
                        <a:pt x="1469" y="1830"/>
                        <a:pt x="1690" y="1747"/>
                      </a:cubicBezTo>
                      <a:cubicBezTo>
                        <a:pt x="2352" y="1473"/>
                        <a:pt x="2740" y="902"/>
                        <a:pt x="2557" y="446"/>
                      </a:cubicBezTo>
                      <a:cubicBezTo>
                        <a:pt x="2436" y="158"/>
                        <a:pt x="2094" y="1"/>
                        <a:pt x="1685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9" name="Google Shape;8018;p90">
                  <a:extLst>
                    <a:ext uri="{FF2B5EF4-FFF2-40B4-BE49-F238E27FC236}">
                      <a16:creationId xmlns:a16="http://schemas.microsoft.com/office/drawing/2014/main" xmlns="" id="{9F371893-53A2-D425-5E0B-7A7DCBB1943B}"/>
                    </a:ext>
                  </a:extLst>
                </p:cNvPr>
                <p:cNvSpPr/>
                <p:nvPr/>
              </p:nvSpPr>
              <p:spPr>
                <a:xfrm>
                  <a:off x="7590900" y="2129949"/>
                  <a:ext cx="116567" cy="48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4" h="2624" extrusionOk="0">
                      <a:moveTo>
                        <a:pt x="114" y="0"/>
                      </a:moveTo>
                      <a:cubicBezTo>
                        <a:pt x="98" y="0"/>
                        <a:pt x="82" y="3"/>
                        <a:pt x="69" y="10"/>
                      </a:cubicBezTo>
                      <a:cubicBezTo>
                        <a:pt x="0" y="55"/>
                        <a:pt x="0" y="124"/>
                        <a:pt x="23" y="192"/>
                      </a:cubicBezTo>
                      <a:cubicBezTo>
                        <a:pt x="320" y="717"/>
                        <a:pt x="708" y="1151"/>
                        <a:pt x="1165" y="1539"/>
                      </a:cubicBezTo>
                      <a:cubicBezTo>
                        <a:pt x="1644" y="1904"/>
                        <a:pt x="2169" y="2201"/>
                        <a:pt x="2740" y="2383"/>
                      </a:cubicBezTo>
                      <a:cubicBezTo>
                        <a:pt x="3212" y="2535"/>
                        <a:pt x="3716" y="2623"/>
                        <a:pt x="4213" y="2623"/>
                      </a:cubicBezTo>
                      <a:cubicBezTo>
                        <a:pt x="4316" y="2623"/>
                        <a:pt x="4418" y="2620"/>
                        <a:pt x="4520" y="2612"/>
                      </a:cubicBezTo>
                      <a:cubicBezTo>
                        <a:pt x="4817" y="2589"/>
                        <a:pt x="5113" y="2543"/>
                        <a:pt x="5387" y="2475"/>
                      </a:cubicBezTo>
                      <a:cubicBezTo>
                        <a:pt x="5684" y="2406"/>
                        <a:pt x="5958" y="2292"/>
                        <a:pt x="6232" y="2201"/>
                      </a:cubicBezTo>
                      <a:cubicBezTo>
                        <a:pt x="6277" y="2178"/>
                        <a:pt x="6323" y="2132"/>
                        <a:pt x="6300" y="2064"/>
                      </a:cubicBezTo>
                      <a:cubicBezTo>
                        <a:pt x="6300" y="2008"/>
                        <a:pt x="6254" y="1967"/>
                        <a:pt x="6199" y="1967"/>
                      </a:cubicBezTo>
                      <a:cubicBezTo>
                        <a:pt x="6188" y="1967"/>
                        <a:pt x="6175" y="1969"/>
                        <a:pt x="6163" y="1973"/>
                      </a:cubicBezTo>
                      <a:lnTo>
                        <a:pt x="6140" y="1973"/>
                      </a:lnTo>
                      <a:cubicBezTo>
                        <a:pt x="5867" y="2018"/>
                        <a:pt x="5593" y="2087"/>
                        <a:pt x="5319" y="2132"/>
                      </a:cubicBezTo>
                      <a:cubicBezTo>
                        <a:pt x="5097" y="2151"/>
                        <a:pt x="4876" y="2184"/>
                        <a:pt x="4654" y="2184"/>
                      </a:cubicBezTo>
                      <a:cubicBezTo>
                        <a:pt x="4602" y="2184"/>
                        <a:pt x="4549" y="2182"/>
                        <a:pt x="4497" y="2178"/>
                      </a:cubicBezTo>
                      <a:cubicBezTo>
                        <a:pt x="3949" y="2178"/>
                        <a:pt x="3401" y="2087"/>
                        <a:pt x="2899" y="1927"/>
                      </a:cubicBezTo>
                      <a:cubicBezTo>
                        <a:pt x="2374" y="1744"/>
                        <a:pt x="1895" y="1470"/>
                        <a:pt x="1461" y="1151"/>
                      </a:cubicBezTo>
                      <a:cubicBezTo>
                        <a:pt x="1005" y="854"/>
                        <a:pt x="594" y="466"/>
                        <a:pt x="229" y="55"/>
                      </a:cubicBezTo>
                      <a:lnTo>
                        <a:pt x="229" y="32"/>
                      </a:lnTo>
                      <a:cubicBezTo>
                        <a:pt x="196" y="16"/>
                        <a:pt x="153" y="0"/>
                        <a:pt x="114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0" name="Google Shape;8019;p90">
                  <a:extLst>
                    <a:ext uri="{FF2B5EF4-FFF2-40B4-BE49-F238E27FC236}">
                      <a16:creationId xmlns:a16="http://schemas.microsoft.com/office/drawing/2014/main" xmlns="" id="{72242608-A3D6-5E55-1A15-083B50EBE7E9}"/>
                    </a:ext>
                  </a:extLst>
                </p:cNvPr>
                <p:cNvSpPr/>
                <p:nvPr/>
              </p:nvSpPr>
              <p:spPr>
                <a:xfrm>
                  <a:off x="7611509" y="2172715"/>
                  <a:ext cx="61878" cy="2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7" h="1280" extrusionOk="0">
                      <a:moveTo>
                        <a:pt x="92" y="1"/>
                      </a:moveTo>
                      <a:cubicBezTo>
                        <a:pt x="75" y="1"/>
                        <a:pt x="58" y="6"/>
                        <a:pt x="47" y="18"/>
                      </a:cubicBezTo>
                      <a:cubicBezTo>
                        <a:pt x="24" y="41"/>
                        <a:pt x="1" y="86"/>
                        <a:pt x="24" y="109"/>
                      </a:cubicBezTo>
                      <a:cubicBezTo>
                        <a:pt x="389" y="611"/>
                        <a:pt x="937" y="931"/>
                        <a:pt x="1507" y="1113"/>
                      </a:cubicBezTo>
                      <a:cubicBezTo>
                        <a:pt x="1839" y="1220"/>
                        <a:pt x="2195" y="1280"/>
                        <a:pt x="2546" y="1280"/>
                      </a:cubicBezTo>
                      <a:cubicBezTo>
                        <a:pt x="2799" y="1280"/>
                        <a:pt x="3049" y="1249"/>
                        <a:pt x="3288" y="1182"/>
                      </a:cubicBezTo>
                      <a:cubicBezTo>
                        <a:pt x="3333" y="1182"/>
                        <a:pt x="3356" y="1136"/>
                        <a:pt x="3356" y="1091"/>
                      </a:cubicBezTo>
                      <a:cubicBezTo>
                        <a:pt x="3333" y="1045"/>
                        <a:pt x="3311" y="1022"/>
                        <a:pt x="3265" y="1022"/>
                      </a:cubicBezTo>
                      <a:cubicBezTo>
                        <a:pt x="3075" y="1060"/>
                        <a:pt x="2885" y="1078"/>
                        <a:pt x="2695" y="1078"/>
                      </a:cubicBezTo>
                      <a:cubicBezTo>
                        <a:pt x="2316" y="1078"/>
                        <a:pt x="1941" y="1007"/>
                        <a:pt x="1576" y="885"/>
                      </a:cubicBezTo>
                      <a:cubicBezTo>
                        <a:pt x="1051" y="703"/>
                        <a:pt x="572" y="406"/>
                        <a:pt x="138" y="18"/>
                      </a:cubicBezTo>
                      <a:cubicBezTo>
                        <a:pt x="126" y="6"/>
                        <a:pt x="109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1" name="Google Shape;8020;p90">
                  <a:extLst>
                    <a:ext uri="{FF2B5EF4-FFF2-40B4-BE49-F238E27FC236}">
                      <a16:creationId xmlns:a16="http://schemas.microsoft.com/office/drawing/2014/main" xmlns="" id="{93E2516F-4E93-7C1D-856E-814197460893}"/>
                    </a:ext>
                  </a:extLst>
                </p:cNvPr>
                <p:cNvSpPr/>
                <p:nvPr/>
              </p:nvSpPr>
              <p:spPr>
                <a:xfrm>
                  <a:off x="7093990" y="1331949"/>
                  <a:ext cx="1016073" cy="688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24" h="37363" extrusionOk="0">
                      <a:moveTo>
                        <a:pt x="32899" y="1"/>
                      </a:moveTo>
                      <a:cubicBezTo>
                        <a:pt x="29485" y="1"/>
                        <a:pt x="26069" y="678"/>
                        <a:pt x="22803" y="1712"/>
                      </a:cubicBezTo>
                      <a:cubicBezTo>
                        <a:pt x="15248" y="4086"/>
                        <a:pt x="8104" y="8514"/>
                        <a:pt x="3881" y="15225"/>
                      </a:cubicBezTo>
                      <a:cubicBezTo>
                        <a:pt x="1302" y="19310"/>
                        <a:pt x="1" y="24263"/>
                        <a:pt x="366" y="29080"/>
                      </a:cubicBezTo>
                      <a:cubicBezTo>
                        <a:pt x="549" y="31476"/>
                        <a:pt x="1142" y="33896"/>
                        <a:pt x="2238" y="36064"/>
                      </a:cubicBezTo>
                      <a:cubicBezTo>
                        <a:pt x="2714" y="37001"/>
                        <a:pt x="3255" y="37363"/>
                        <a:pt x="3814" y="37363"/>
                      </a:cubicBezTo>
                      <a:cubicBezTo>
                        <a:pt x="4946" y="37363"/>
                        <a:pt x="6153" y="35886"/>
                        <a:pt x="7054" y="34695"/>
                      </a:cubicBezTo>
                      <a:cubicBezTo>
                        <a:pt x="8697" y="32503"/>
                        <a:pt x="9702" y="29833"/>
                        <a:pt x="10227" y="27162"/>
                      </a:cubicBezTo>
                      <a:cubicBezTo>
                        <a:pt x="11094" y="22871"/>
                        <a:pt x="11299" y="20908"/>
                        <a:pt x="11824" y="16571"/>
                      </a:cubicBezTo>
                      <a:cubicBezTo>
                        <a:pt x="13239" y="19698"/>
                        <a:pt x="19128" y="24218"/>
                        <a:pt x="21457" y="24423"/>
                      </a:cubicBezTo>
                      <a:cubicBezTo>
                        <a:pt x="21943" y="24465"/>
                        <a:pt x="22447" y="24513"/>
                        <a:pt x="22942" y="24513"/>
                      </a:cubicBezTo>
                      <a:cubicBezTo>
                        <a:pt x="23795" y="24513"/>
                        <a:pt x="24618" y="24370"/>
                        <a:pt x="25268" y="23807"/>
                      </a:cubicBezTo>
                      <a:cubicBezTo>
                        <a:pt x="26080" y="23088"/>
                        <a:pt x="26399" y="21803"/>
                        <a:pt x="25999" y="20830"/>
                      </a:cubicBezTo>
                      <a:lnTo>
                        <a:pt x="25999" y="20830"/>
                      </a:lnTo>
                      <a:cubicBezTo>
                        <a:pt x="26804" y="22053"/>
                        <a:pt x="27640" y="23250"/>
                        <a:pt x="28692" y="24263"/>
                      </a:cubicBezTo>
                      <a:cubicBezTo>
                        <a:pt x="29948" y="25427"/>
                        <a:pt x="31545" y="26318"/>
                        <a:pt x="33257" y="26386"/>
                      </a:cubicBezTo>
                      <a:cubicBezTo>
                        <a:pt x="33320" y="26389"/>
                        <a:pt x="33382" y="26390"/>
                        <a:pt x="33445" y="26390"/>
                      </a:cubicBezTo>
                      <a:cubicBezTo>
                        <a:pt x="35162" y="26390"/>
                        <a:pt x="36854" y="25490"/>
                        <a:pt x="37845" y="24081"/>
                      </a:cubicBezTo>
                      <a:cubicBezTo>
                        <a:pt x="38872" y="22620"/>
                        <a:pt x="39078" y="20611"/>
                        <a:pt x="38393" y="18968"/>
                      </a:cubicBezTo>
                      <a:lnTo>
                        <a:pt x="38393" y="18968"/>
                      </a:lnTo>
                      <a:cubicBezTo>
                        <a:pt x="39626" y="20862"/>
                        <a:pt x="40881" y="22803"/>
                        <a:pt x="42524" y="24355"/>
                      </a:cubicBezTo>
                      <a:cubicBezTo>
                        <a:pt x="44168" y="25907"/>
                        <a:pt x="46291" y="27094"/>
                        <a:pt x="48550" y="27208"/>
                      </a:cubicBezTo>
                      <a:cubicBezTo>
                        <a:pt x="48634" y="27211"/>
                        <a:pt x="48717" y="27213"/>
                        <a:pt x="48801" y="27213"/>
                      </a:cubicBezTo>
                      <a:cubicBezTo>
                        <a:pt x="51006" y="27213"/>
                        <a:pt x="53264" y="26059"/>
                        <a:pt x="54165" y="24058"/>
                      </a:cubicBezTo>
                      <a:cubicBezTo>
                        <a:pt x="55124" y="21912"/>
                        <a:pt x="54416" y="19424"/>
                        <a:pt x="53595" y="17210"/>
                      </a:cubicBezTo>
                      <a:cubicBezTo>
                        <a:pt x="51700" y="12006"/>
                        <a:pt x="49144" y="6711"/>
                        <a:pt x="44624" y="3470"/>
                      </a:cubicBezTo>
                      <a:cubicBezTo>
                        <a:pt x="41543" y="1256"/>
                        <a:pt x="37754" y="183"/>
                        <a:pt x="33965" y="23"/>
                      </a:cubicBezTo>
                      <a:cubicBezTo>
                        <a:pt x="33610" y="8"/>
                        <a:pt x="33254" y="1"/>
                        <a:pt x="3289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2" name="Google Shape;8021;p90">
                  <a:extLst>
                    <a:ext uri="{FF2B5EF4-FFF2-40B4-BE49-F238E27FC236}">
                      <a16:creationId xmlns:a16="http://schemas.microsoft.com/office/drawing/2014/main" xmlns="" id="{085BE1A5-A5D8-88AF-A4A6-FDBDE03A81AE}"/>
                    </a:ext>
                  </a:extLst>
                </p:cNvPr>
                <p:cNvSpPr/>
                <p:nvPr/>
              </p:nvSpPr>
              <p:spPr>
                <a:xfrm>
                  <a:off x="7412925" y="1562667"/>
                  <a:ext cx="324818" cy="12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2" h="6660" extrusionOk="0">
                      <a:moveTo>
                        <a:pt x="16124" y="0"/>
                      </a:moveTo>
                      <a:cubicBezTo>
                        <a:pt x="16107" y="0"/>
                        <a:pt x="16088" y="6"/>
                        <a:pt x="16069" y="15"/>
                      </a:cubicBezTo>
                      <a:cubicBezTo>
                        <a:pt x="16024" y="38"/>
                        <a:pt x="16024" y="84"/>
                        <a:pt x="16047" y="129"/>
                      </a:cubicBezTo>
                      <a:cubicBezTo>
                        <a:pt x="16389" y="746"/>
                        <a:pt x="16731" y="1339"/>
                        <a:pt x="16982" y="2001"/>
                      </a:cubicBezTo>
                      <a:cubicBezTo>
                        <a:pt x="17233" y="2640"/>
                        <a:pt x="17370" y="3325"/>
                        <a:pt x="17279" y="4010"/>
                      </a:cubicBezTo>
                      <a:cubicBezTo>
                        <a:pt x="17211" y="4672"/>
                        <a:pt x="16960" y="5356"/>
                        <a:pt x="16435" y="5767"/>
                      </a:cubicBezTo>
                      <a:cubicBezTo>
                        <a:pt x="15985" y="6196"/>
                        <a:pt x="15334" y="6363"/>
                        <a:pt x="14708" y="6363"/>
                      </a:cubicBezTo>
                      <a:cubicBezTo>
                        <a:pt x="14667" y="6363"/>
                        <a:pt x="14626" y="6362"/>
                        <a:pt x="14586" y="6361"/>
                      </a:cubicBezTo>
                      <a:cubicBezTo>
                        <a:pt x="13901" y="6338"/>
                        <a:pt x="13239" y="6132"/>
                        <a:pt x="12600" y="5858"/>
                      </a:cubicBezTo>
                      <a:cubicBezTo>
                        <a:pt x="11984" y="5562"/>
                        <a:pt x="11390" y="5197"/>
                        <a:pt x="10842" y="4763"/>
                      </a:cubicBezTo>
                      <a:cubicBezTo>
                        <a:pt x="9770" y="3959"/>
                        <a:pt x="8829" y="2936"/>
                        <a:pt x="8105" y="1780"/>
                      </a:cubicBezTo>
                      <a:lnTo>
                        <a:pt x="8105" y="1780"/>
                      </a:lnTo>
                      <a:cubicBezTo>
                        <a:pt x="8097" y="1762"/>
                        <a:pt x="8089" y="1745"/>
                        <a:pt x="8081" y="1727"/>
                      </a:cubicBezTo>
                      <a:lnTo>
                        <a:pt x="8074" y="1731"/>
                      </a:lnTo>
                      <a:lnTo>
                        <a:pt x="8074" y="1731"/>
                      </a:lnTo>
                      <a:cubicBezTo>
                        <a:pt x="8069" y="1722"/>
                        <a:pt x="8063" y="1713"/>
                        <a:pt x="8058" y="1704"/>
                      </a:cubicBezTo>
                      <a:cubicBezTo>
                        <a:pt x="8023" y="1653"/>
                        <a:pt x="7964" y="1627"/>
                        <a:pt x="7897" y="1627"/>
                      </a:cubicBezTo>
                      <a:cubicBezTo>
                        <a:pt x="7875" y="1627"/>
                        <a:pt x="7852" y="1630"/>
                        <a:pt x="7829" y="1636"/>
                      </a:cubicBezTo>
                      <a:cubicBezTo>
                        <a:pt x="7738" y="1681"/>
                        <a:pt x="7693" y="1796"/>
                        <a:pt x="7738" y="1887"/>
                      </a:cubicBezTo>
                      <a:cubicBezTo>
                        <a:pt x="7989" y="2435"/>
                        <a:pt x="8240" y="2982"/>
                        <a:pt x="8354" y="3553"/>
                      </a:cubicBezTo>
                      <a:cubicBezTo>
                        <a:pt x="8469" y="4124"/>
                        <a:pt x="8423" y="4717"/>
                        <a:pt x="8149" y="5197"/>
                      </a:cubicBezTo>
                      <a:cubicBezTo>
                        <a:pt x="8012" y="5448"/>
                        <a:pt x="7829" y="5653"/>
                        <a:pt x="7601" y="5790"/>
                      </a:cubicBezTo>
                      <a:cubicBezTo>
                        <a:pt x="7350" y="5927"/>
                        <a:pt x="7076" y="5995"/>
                        <a:pt x="6802" y="5995"/>
                      </a:cubicBezTo>
                      <a:cubicBezTo>
                        <a:pt x="6255" y="5973"/>
                        <a:pt x="5684" y="5744"/>
                        <a:pt x="5182" y="5448"/>
                      </a:cubicBezTo>
                      <a:cubicBezTo>
                        <a:pt x="3105" y="4215"/>
                        <a:pt x="1370" y="2435"/>
                        <a:pt x="183" y="335"/>
                      </a:cubicBezTo>
                      <a:cubicBezTo>
                        <a:pt x="166" y="301"/>
                        <a:pt x="137" y="280"/>
                        <a:pt x="105" y="280"/>
                      </a:cubicBezTo>
                      <a:cubicBezTo>
                        <a:pt x="93" y="280"/>
                        <a:pt x="81" y="283"/>
                        <a:pt x="69" y="289"/>
                      </a:cubicBezTo>
                      <a:cubicBezTo>
                        <a:pt x="23" y="312"/>
                        <a:pt x="0" y="358"/>
                        <a:pt x="23" y="403"/>
                      </a:cubicBezTo>
                      <a:cubicBezTo>
                        <a:pt x="1164" y="2594"/>
                        <a:pt x="2899" y="4443"/>
                        <a:pt x="4999" y="5744"/>
                      </a:cubicBezTo>
                      <a:cubicBezTo>
                        <a:pt x="5547" y="6064"/>
                        <a:pt x="6140" y="6315"/>
                        <a:pt x="6802" y="6338"/>
                      </a:cubicBezTo>
                      <a:cubicBezTo>
                        <a:pt x="7122" y="6338"/>
                        <a:pt x="7464" y="6269"/>
                        <a:pt x="7761" y="6110"/>
                      </a:cubicBezTo>
                      <a:cubicBezTo>
                        <a:pt x="8058" y="5927"/>
                        <a:pt x="8309" y="5676"/>
                        <a:pt x="8469" y="5379"/>
                      </a:cubicBezTo>
                      <a:cubicBezTo>
                        <a:pt x="8788" y="4808"/>
                        <a:pt x="8834" y="4101"/>
                        <a:pt x="8720" y="3485"/>
                      </a:cubicBezTo>
                      <a:cubicBezTo>
                        <a:pt x="8693" y="3360"/>
                        <a:pt x="8662" y="3239"/>
                        <a:pt x="8628" y="3119"/>
                      </a:cubicBezTo>
                      <a:lnTo>
                        <a:pt x="8628" y="3119"/>
                      </a:lnTo>
                      <a:cubicBezTo>
                        <a:pt x="9217" y="3839"/>
                        <a:pt x="9893" y="4486"/>
                        <a:pt x="10637" y="5037"/>
                      </a:cubicBezTo>
                      <a:cubicBezTo>
                        <a:pt x="11230" y="5470"/>
                        <a:pt x="11824" y="5858"/>
                        <a:pt x="12486" y="6155"/>
                      </a:cubicBezTo>
                      <a:cubicBezTo>
                        <a:pt x="13148" y="6429"/>
                        <a:pt x="13833" y="6635"/>
                        <a:pt x="14563" y="6657"/>
                      </a:cubicBezTo>
                      <a:cubicBezTo>
                        <a:pt x="14603" y="6659"/>
                        <a:pt x="14643" y="6659"/>
                        <a:pt x="14683" y="6659"/>
                      </a:cubicBezTo>
                      <a:cubicBezTo>
                        <a:pt x="15378" y="6659"/>
                        <a:pt x="16101" y="6470"/>
                        <a:pt x="16640" y="5995"/>
                      </a:cubicBezTo>
                      <a:cubicBezTo>
                        <a:pt x="17211" y="5493"/>
                        <a:pt x="17485" y="4763"/>
                        <a:pt x="17553" y="4032"/>
                      </a:cubicBezTo>
                      <a:cubicBezTo>
                        <a:pt x="17622" y="3302"/>
                        <a:pt x="17439" y="2572"/>
                        <a:pt x="17188" y="1910"/>
                      </a:cubicBezTo>
                      <a:cubicBezTo>
                        <a:pt x="16914" y="1248"/>
                        <a:pt x="16549" y="654"/>
                        <a:pt x="16184" y="38"/>
                      </a:cubicBezTo>
                      <a:cubicBezTo>
                        <a:pt x="16170" y="11"/>
                        <a:pt x="16149" y="0"/>
                        <a:pt x="16124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3" name="Google Shape;8022;p90">
                  <a:extLst>
                    <a:ext uri="{FF2B5EF4-FFF2-40B4-BE49-F238E27FC236}">
                      <a16:creationId xmlns:a16="http://schemas.microsoft.com/office/drawing/2014/main" xmlns="" id="{5D653B76-9D21-813D-C382-A9E76A56F820}"/>
                    </a:ext>
                  </a:extLst>
                </p:cNvPr>
                <p:cNvSpPr/>
                <p:nvPr/>
              </p:nvSpPr>
              <p:spPr>
                <a:xfrm>
                  <a:off x="7923292" y="1599792"/>
                  <a:ext cx="105194" cy="9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4962" extrusionOk="0">
                      <a:moveTo>
                        <a:pt x="5081" y="1"/>
                      </a:moveTo>
                      <a:cubicBezTo>
                        <a:pt x="5069" y="1"/>
                        <a:pt x="5057" y="4"/>
                        <a:pt x="5045" y="10"/>
                      </a:cubicBezTo>
                      <a:cubicBezTo>
                        <a:pt x="4999" y="10"/>
                        <a:pt x="4976" y="55"/>
                        <a:pt x="4976" y="101"/>
                      </a:cubicBezTo>
                      <a:cubicBezTo>
                        <a:pt x="5182" y="1014"/>
                        <a:pt x="5410" y="1927"/>
                        <a:pt x="5250" y="2794"/>
                      </a:cubicBezTo>
                      <a:cubicBezTo>
                        <a:pt x="5159" y="3228"/>
                        <a:pt x="4976" y="3639"/>
                        <a:pt x="4725" y="3981"/>
                      </a:cubicBezTo>
                      <a:cubicBezTo>
                        <a:pt x="4451" y="4301"/>
                        <a:pt x="4063" y="4529"/>
                        <a:pt x="3653" y="4575"/>
                      </a:cubicBezTo>
                      <a:cubicBezTo>
                        <a:pt x="3565" y="4587"/>
                        <a:pt x="3478" y="4592"/>
                        <a:pt x="3391" y="4592"/>
                      </a:cubicBezTo>
                      <a:cubicBezTo>
                        <a:pt x="2632" y="4592"/>
                        <a:pt x="1884" y="4162"/>
                        <a:pt x="1393" y="3548"/>
                      </a:cubicBezTo>
                      <a:cubicBezTo>
                        <a:pt x="822" y="2840"/>
                        <a:pt x="525" y="1973"/>
                        <a:pt x="183" y="1105"/>
                      </a:cubicBezTo>
                      <a:cubicBezTo>
                        <a:pt x="166" y="1072"/>
                        <a:pt x="150" y="1051"/>
                        <a:pt x="124" y="1051"/>
                      </a:cubicBezTo>
                      <a:cubicBezTo>
                        <a:pt x="115" y="1051"/>
                        <a:pt x="104" y="1054"/>
                        <a:pt x="92" y="1060"/>
                      </a:cubicBezTo>
                      <a:cubicBezTo>
                        <a:pt x="46" y="1060"/>
                        <a:pt x="0" y="1105"/>
                        <a:pt x="23" y="1151"/>
                      </a:cubicBezTo>
                      <a:cubicBezTo>
                        <a:pt x="274" y="2041"/>
                        <a:pt x="525" y="2977"/>
                        <a:pt x="1119" y="3753"/>
                      </a:cubicBezTo>
                      <a:cubicBezTo>
                        <a:pt x="1651" y="4449"/>
                        <a:pt x="2476" y="4961"/>
                        <a:pt x="3382" y="4961"/>
                      </a:cubicBezTo>
                      <a:cubicBezTo>
                        <a:pt x="3486" y="4961"/>
                        <a:pt x="3592" y="4954"/>
                        <a:pt x="3698" y="4940"/>
                      </a:cubicBezTo>
                      <a:cubicBezTo>
                        <a:pt x="4200" y="4872"/>
                        <a:pt x="4680" y="4575"/>
                        <a:pt x="4976" y="4187"/>
                      </a:cubicBezTo>
                      <a:cubicBezTo>
                        <a:pt x="5296" y="3799"/>
                        <a:pt x="5479" y="3319"/>
                        <a:pt x="5547" y="2840"/>
                      </a:cubicBezTo>
                      <a:cubicBezTo>
                        <a:pt x="5707" y="1881"/>
                        <a:pt x="5410" y="946"/>
                        <a:pt x="5136" y="55"/>
                      </a:cubicBezTo>
                      <a:cubicBezTo>
                        <a:pt x="5136" y="22"/>
                        <a:pt x="5112" y="1"/>
                        <a:pt x="508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4" name="Google Shape;8023;p90">
                  <a:extLst>
                    <a:ext uri="{FF2B5EF4-FFF2-40B4-BE49-F238E27FC236}">
                      <a16:creationId xmlns:a16="http://schemas.microsoft.com/office/drawing/2014/main" xmlns="" id="{1DA9AF10-AEA4-296A-D3CE-597284A685B0}"/>
                    </a:ext>
                  </a:extLst>
                </p:cNvPr>
                <p:cNvSpPr/>
                <p:nvPr/>
              </p:nvSpPr>
              <p:spPr>
                <a:xfrm>
                  <a:off x="7078856" y="1703464"/>
                  <a:ext cx="180915" cy="24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5" h="13491" extrusionOk="0">
                      <a:moveTo>
                        <a:pt x="9724" y="1"/>
                      </a:moveTo>
                      <a:cubicBezTo>
                        <a:pt x="9678" y="1"/>
                        <a:pt x="9632" y="46"/>
                        <a:pt x="9632" y="92"/>
                      </a:cubicBezTo>
                      <a:cubicBezTo>
                        <a:pt x="9564" y="2649"/>
                        <a:pt x="9176" y="5205"/>
                        <a:pt x="8491" y="7670"/>
                      </a:cubicBezTo>
                      <a:cubicBezTo>
                        <a:pt x="8331" y="8286"/>
                        <a:pt x="8149" y="8903"/>
                        <a:pt x="7920" y="9519"/>
                      </a:cubicBezTo>
                      <a:cubicBezTo>
                        <a:pt x="7738" y="10112"/>
                        <a:pt x="7510" y="10706"/>
                        <a:pt x="7122" y="11162"/>
                      </a:cubicBezTo>
                      <a:cubicBezTo>
                        <a:pt x="6778" y="11566"/>
                        <a:pt x="6275" y="11863"/>
                        <a:pt x="5784" y="11863"/>
                      </a:cubicBezTo>
                      <a:cubicBezTo>
                        <a:pt x="5720" y="11863"/>
                        <a:pt x="5656" y="11858"/>
                        <a:pt x="5592" y="11847"/>
                      </a:cubicBezTo>
                      <a:cubicBezTo>
                        <a:pt x="5248" y="11802"/>
                        <a:pt x="4922" y="11531"/>
                        <a:pt x="4779" y="11208"/>
                      </a:cubicBezTo>
                      <a:lnTo>
                        <a:pt x="4779" y="11208"/>
                      </a:lnTo>
                      <a:cubicBezTo>
                        <a:pt x="4796" y="11004"/>
                        <a:pt x="4787" y="10797"/>
                        <a:pt x="4748" y="10592"/>
                      </a:cubicBezTo>
                      <a:cubicBezTo>
                        <a:pt x="4725" y="10546"/>
                        <a:pt x="4679" y="10478"/>
                        <a:pt x="4611" y="10478"/>
                      </a:cubicBezTo>
                      <a:cubicBezTo>
                        <a:pt x="4591" y="10468"/>
                        <a:pt x="4571" y="10463"/>
                        <a:pt x="4551" y="10463"/>
                      </a:cubicBezTo>
                      <a:cubicBezTo>
                        <a:pt x="4482" y="10463"/>
                        <a:pt x="4418" y="10520"/>
                        <a:pt x="4383" y="10592"/>
                      </a:cubicBezTo>
                      <a:cubicBezTo>
                        <a:pt x="4312" y="10831"/>
                        <a:pt x="4337" y="11070"/>
                        <a:pt x="4415" y="11288"/>
                      </a:cubicBezTo>
                      <a:lnTo>
                        <a:pt x="4415" y="11288"/>
                      </a:lnTo>
                      <a:cubicBezTo>
                        <a:pt x="4369" y="11673"/>
                        <a:pt x="4203" y="12050"/>
                        <a:pt x="3949" y="12349"/>
                      </a:cubicBezTo>
                      <a:cubicBezTo>
                        <a:pt x="3584" y="12829"/>
                        <a:pt x="3036" y="13171"/>
                        <a:pt x="2420" y="13171"/>
                      </a:cubicBezTo>
                      <a:cubicBezTo>
                        <a:pt x="2400" y="13172"/>
                        <a:pt x="2380" y="13172"/>
                        <a:pt x="2360" y="13172"/>
                      </a:cubicBezTo>
                      <a:cubicBezTo>
                        <a:pt x="1786" y="13172"/>
                        <a:pt x="1220" y="12859"/>
                        <a:pt x="845" y="12418"/>
                      </a:cubicBezTo>
                      <a:cubicBezTo>
                        <a:pt x="434" y="11961"/>
                        <a:pt x="206" y="11322"/>
                        <a:pt x="320" y="10706"/>
                      </a:cubicBezTo>
                      <a:cubicBezTo>
                        <a:pt x="342" y="10660"/>
                        <a:pt x="297" y="10615"/>
                        <a:pt x="251" y="10615"/>
                      </a:cubicBezTo>
                      <a:cubicBezTo>
                        <a:pt x="239" y="10608"/>
                        <a:pt x="227" y="10606"/>
                        <a:pt x="215" y="10606"/>
                      </a:cubicBezTo>
                      <a:cubicBezTo>
                        <a:pt x="184" y="10606"/>
                        <a:pt x="160" y="10627"/>
                        <a:pt x="160" y="10660"/>
                      </a:cubicBezTo>
                      <a:cubicBezTo>
                        <a:pt x="0" y="11345"/>
                        <a:pt x="228" y="12053"/>
                        <a:pt x="639" y="12578"/>
                      </a:cubicBezTo>
                      <a:cubicBezTo>
                        <a:pt x="1073" y="13103"/>
                        <a:pt x="1712" y="13491"/>
                        <a:pt x="2420" y="13491"/>
                      </a:cubicBezTo>
                      <a:cubicBezTo>
                        <a:pt x="3127" y="13491"/>
                        <a:pt x="3789" y="13103"/>
                        <a:pt x="4223" y="12578"/>
                      </a:cubicBezTo>
                      <a:cubicBezTo>
                        <a:pt x="4419" y="12329"/>
                        <a:pt x="4574" y="12043"/>
                        <a:pt x="4671" y="11738"/>
                      </a:cubicBezTo>
                      <a:lnTo>
                        <a:pt x="4671" y="11738"/>
                      </a:lnTo>
                      <a:cubicBezTo>
                        <a:pt x="4894" y="11995"/>
                        <a:pt x="5192" y="12171"/>
                        <a:pt x="5547" y="12212"/>
                      </a:cubicBezTo>
                      <a:cubicBezTo>
                        <a:pt x="5630" y="12225"/>
                        <a:pt x="5713" y="12232"/>
                        <a:pt x="5795" y="12232"/>
                      </a:cubicBezTo>
                      <a:cubicBezTo>
                        <a:pt x="6430" y="12232"/>
                        <a:pt x="7011" y="11858"/>
                        <a:pt x="7395" y="11413"/>
                      </a:cubicBezTo>
                      <a:cubicBezTo>
                        <a:pt x="7829" y="10866"/>
                        <a:pt x="8057" y="10227"/>
                        <a:pt x="8263" y="9633"/>
                      </a:cubicBezTo>
                      <a:cubicBezTo>
                        <a:pt x="8468" y="9017"/>
                        <a:pt x="8651" y="8378"/>
                        <a:pt x="8833" y="7761"/>
                      </a:cubicBezTo>
                      <a:cubicBezTo>
                        <a:pt x="9153" y="6506"/>
                        <a:pt x="9404" y="5251"/>
                        <a:pt x="9564" y="3950"/>
                      </a:cubicBezTo>
                      <a:cubicBezTo>
                        <a:pt x="9724" y="2671"/>
                        <a:pt x="9815" y="1393"/>
                        <a:pt x="9815" y="92"/>
                      </a:cubicBezTo>
                      <a:cubicBezTo>
                        <a:pt x="9815" y="46"/>
                        <a:pt x="9769" y="1"/>
                        <a:pt x="972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5" name="Google Shape;8024;p90">
                  <a:extLst>
                    <a:ext uri="{FF2B5EF4-FFF2-40B4-BE49-F238E27FC236}">
                      <a16:creationId xmlns:a16="http://schemas.microsoft.com/office/drawing/2014/main" xmlns="" id="{B019716F-E37A-FFAA-C71E-5E18508B8A73}"/>
                    </a:ext>
                  </a:extLst>
                </p:cNvPr>
                <p:cNvSpPr/>
                <p:nvPr/>
              </p:nvSpPr>
              <p:spPr>
                <a:xfrm>
                  <a:off x="7733114" y="1358697"/>
                  <a:ext cx="160307" cy="13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7" h="7296" extrusionOk="0">
                      <a:moveTo>
                        <a:pt x="5941" y="0"/>
                      </a:moveTo>
                      <a:cubicBezTo>
                        <a:pt x="5910" y="0"/>
                        <a:pt x="5883" y="17"/>
                        <a:pt x="5867" y="33"/>
                      </a:cubicBezTo>
                      <a:cubicBezTo>
                        <a:pt x="5844" y="78"/>
                        <a:pt x="5844" y="124"/>
                        <a:pt x="5889" y="170"/>
                      </a:cubicBezTo>
                      <a:cubicBezTo>
                        <a:pt x="6528" y="626"/>
                        <a:pt x="7168" y="1106"/>
                        <a:pt x="7647" y="1722"/>
                      </a:cubicBezTo>
                      <a:cubicBezTo>
                        <a:pt x="7898" y="2019"/>
                        <a:pt x="8103" y="2338"/>
                        <a:pt x="8218" y="2703"/>
                      </a:cubicBezTo>
                      <a:cubicBezTo>
                        <a:pt x="8332" y="3069"/>
                        <a:pt x="8377" y="3457"/>
                        <a:pt x="8332" y="3822"/>
                      </a:cubicBezTo>
                      <a:cubicBezTo>
                        <a:pt x="8286" y="4187"/>
                        <a:pt x="8126" y="4552"/>
                        <a:pt x="7898" y="4803"/>
                      </a:cubicBezTo>
                      <a:cubicBezTo>
                        <a:pt x="7647" y="5077"/>
                        <a:pt x="7305" y="5237"/>
                        <a:pt x="6962" y="5283"/>
                      </a:cubicBezTo>
                      <a:cubicBezTo>
                        <a:pt x="6903" y="5288"/>
                        <a:pt x="6844" y="5291"/>
                        <a:pt x="6785" y="5291"/>
                      </a:cubicBezTo>
                      <a:cubicBezTo>
                        <a:pt x="6201" y="5291"/>
                        <a:pt x="5618" y="5027"/>
                        <a:pt x="5186" y="4614"/>
                      </a:cubicBezTo>
                      <a:lnTo>
                        <a:pt x="5186" y="4614"/>
                      </a:lnTo>
                      <a:cubicBezTo>
                        <a:pt x="5133" y="4533"/>
                        <a:pt x="5071" y="4458"/>
                        <a:pt x="4999" y="4392"/>
                      </a:cubicBezTo>
                      <a:cubicBezTo>
                        <a:pt x="4961" y="4355"/>
                        <a:pt x="4910" y="4338"/>
                        <a:pt x="4860" y="4338"/>
                      </a:cubicBezTo>
                      <a:cubicBezTo>
                        <a:pt x="4819" y="4338"/>
                        <a:pt x="4779" y="4349"/>
                        <a:pt x="4748" y="4370"/>
                      </a:cubicBezTo>
                      <a:cubicBezTo>
                        <a:pt x="4657" y="4438"/>
                        <a:pt x="4657" y="4552"/>
                        <a:pt x="4725" y="4643"/>
                      </a:cubicBezTo>
                      <a:cubicBezTo>
                        <a:pt x="4775" y="4703"/>
                        <a:pt x="4827" y="4761"/>
                        <a:pt x="4881" y="4817"/>
                      </a:cubicBezTo>
                      <a:lnTo>
                        <a:pt x="4881" y="4817"/>
                      </a:lnTo>
                      <a:cubicBezTo>
                        <a:pt x="5149" y="5204"/>
                        <a:pt x="5099" y="5801"/>
                        <a:pt x="4839" y="6241"/>
                      </a:cubicBezTo>
                      <a:cubicBezTo>
                        <a:pt x="4543" y="6743"/>
                        <a:pt x="3926" y="6972"/>
                        <a:pt x="3310" y="6972"/>
                      </a:cubicBezTo>
                      <a:cubicBezTo>
                        <a:pt x="2717" y="6949"/>
                        <a:pt x="2100" y="6721"/>
                        <a:pt x="1598" y="6355"/>
                      </a:cubicBezTo>
                      <a:cubicBezTo>
                        <a:pt x="1073" y="5990"/>
                        <a:pt x="617" y="5534"/>
                        <a:pt x="160" y="5077"/>
                      </a:cubicBezTo>
                      <a:cubicBezTo>
                        <a:pt x="137" y="5066"/>
                        <a:pt x="115" y="5060"/>
                        <a:pt x="95" y="5060"/>
                      </a:cubicBezTo>
                      <a:cubicBezTo>
                        <a:pt x="75" y="5060"/>
                        <a:pt x="57" y="5066"/>
                        <a:pt x="46" y="5077"/>
                      </a:cubicBezTo>
                      <a:cubicBezTo>
                        <a:pt x="0" y="5100"/>
                        <a:pt x="0" y="5168"/>
                        <a:pt x="23" y="5191"/>
                      </a:cubicBezTo>
                      <a:cubicBezTo>
                        <a:pt x="457" y="5693"/>
                        <a:pt x="891" y="6173"/>
                        <a:pt x="1438" y="6584"/>
                      </a:cubicBezTo>
                      <a:cubicBezTo>
                        <a:pt x="1963" y="6972"/>
                        <a:pt x="2625" y="7268"/>
                        <a:pt x="3310" y="7291"/>
                      </a:cubicBezTo>
                      <a:cubicBezTo>
                        <a:pt x="3354" y="7294"/>
                        <a:pt x="3397" y="7296"/>
                        <a:pt x="3442" y="7296"/>
                      </a:cubicBezTo>
                      <a:cubicBezTo>
                        <a:pt x="3745" y="7296"/>
                        <a:pt x="4058" y="7228"/>
                        <a:pt x="4337" y="7109"/>
                      </a:cubicBezTo>
                      <a:cubicBezTo>
                        <a:pt x="4657" y="6972"/>
                        <a:pt x="4954" y="6721"/>
                        <a:pt x="5136" y="6424"/>
                      </a:cubicBezTo>
                      <a:cubicBezTo>
                        <a:pt x="5342" y="6104"/>
                        <a:pt x="5433" y="5762"/>
                        <a:pt x="5433" y="5397"/>
                      </a:cubicBezTo>
                      <a:cubicBezTo>
                        <a:pt x="5430" y="5347"/>
                        <a:pt x="5425" y="5297"/>
                        <a:pt x="5417" y="5248"/>
                      </a:cubicBezTo>
                      <a:lnTo>
                        <a:pt x="5417" y="5248"/>
                      </a:lnTo>
                      <a:cubicBezTo>
                        <a:pt x="5815" y="5494"/>
                        <a:pt x="6272" y="5638"/>
                        <a:pt x="6744" y="5638"/>
                      </a:cubicBezTo>
                      <a:cubicBezTo>
                        <a:pt x="6824" y="5638"/>
                        <a:pt x="6904" y="5633"/>
                        <a:pt x="6985" y="5625"/>
                      </a:cubicBezTo>
                      <a:cubicBezTo>
                        <a:pt x="7419" y="5579"/>
                        <a:pt x="7852" y="5374"/>
                        <a:pt x="8149" y="5031"/>
                      </a:cubicBezTo>
                      <a:cubicBezTo>
                        <a:pt x="8446" y="4712"/>
                        <a:pt x="8606" y="4278"/>
                        <a:pt x="8651" y="3867"/>
                      </a:cubicBezTo>
                      <a:cubicBezTo>
                        <a:pt x="8697" y="3434"/>
                        <a:pt x="8628" y="3023"/>
                        <a:pt x="8491" y="2612"/>
                      </a:cubicBezTo>
                      <a:cubicBezTo>
                        <a:pt x="8354" y="2201"/>
                        <a:pt x="8126" y="1859"/>
                        <a:pt x="7852" y="1539"/>
                      </a:cubicBezTo>
                      <a:cubicBezTo>
                        <a:pt x="7327" y="923"/>
                        <a:pt x="6643" y="466"/>
                        <a:pt x="5981" y="10"/>
                      </a:cubicBezTo>
                      <a:cubicBezTo>
                        <a:pt x="5967" y="3"/>
                        <a:pt x="5954" y="0"/>
                        <a:pt x="5941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6" name="Google Shape;8025;p90">
                  <a:extLst>
                    <a:ext uri="{FF2B5EF4-FFF2-40B4-BE49-F238E27FC236}">
                      <a16:creationId xmlns:a16="http://schemas.microsoft.com/office/drawing/2014/main" xmlns="" id="{5989AC88-0391-CBFB-7051-5E2F146402EC}"/>
                    </a:ext>
                  </a:extLst>
                </p:cNvPr>
                <p:cNvSpPr/>
                <p:nvPr/>
              </p:nvSpPr>
              <p:spPr>
                <a:xfrm>
                  <a:off x="7083059" y="1602908"/>
                  <a:ext cx="103941" cy="12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9" h="6857" extrusionOk="0">
                      <a:moveTo>
                        <a:pt x="5570" y="1"/>
                      </a:moveTo>
                      <a:cubicBezTo>
                        <a:pt x="5524" y="1"/>
                        <a:pt x="5478" y="23"/>
                        <a:pt x="5478" y="69"/>
                      </a:cubicBezTo>
                      <a:cubicBezTo>
                        <a:pt x="5090" y="1667"/>
                        <a:pt x="4474" y="3196"/>
                        <a:pt x="3630" y="4566"/>
                      </a:cubicBezTo>
                      <a:cubicBezTo>
                        <a:pt x="3196" y="5250"/>
                        <a:pt x="2762" y="5981"/>
                        <a:pt x="2077" y="6346"/>
                      </a:cubicBezTo>
                      <a:cubicBezTo>
                        <a:pt x="1853" y="6474"/>
                        <a:pt x="1607" y="6546"/>
                        <a:pt x="1345" y="6546"/>
                      </a:cubicBezTo>
                      <a:cubicBezTo>
                        <a:pt x="1234" y="6546"/>
                        <a:pt x="1120" y="6533"/>
                        <a:pt x="1005" y="6506"/>
                      </a:cubicBezTo>
                      <a:cubicBezTo>
                        <a:pt x="639" y="6437"/>
                        <a:pt x="297" y="6209"/>
                        <a:pt x="183" y="5844"/>
                      </a:cubicBezTo>
                      <a:cubicBezTo>
                        <a:pt x="160" y="5798"/>
                        <a:pt x="114" y="5775"/>
                        <a:pt x="92" y="5775"/>
                      </a:cubicBezTo>
                      <a:cubicBezTo>
                        <a:pt x="23" y="5798"/>
                        <a:pt x="0" y="5844"/>
                        <a:pt x="23" y="5890"/>
                      </a:cubicBezTo>
                      <a:cubicBezTo>
                        <a:pt x="114" y="6346"/>
                        <a:pt x="502" y="6666"/>
                        <a:pt x="936" y="6780"/>
                      </a:cubicBezTo>
                      <a:cubicBezTo>
                        <a:pt x="1099" y="6831"/>
                        <a:pt x="1268" y="6857"/>
                        <a:pt x="1437" y="6857"/>
                      </a:cubicBezTo>
                      <a:cubicBezTo>
                        <a:pt x="1720" y="6857"/>
                        <a:pt x="2003" y="6785"/>
                        <a:pt x="2260" y="6643"/>
                      </a:cubicBezTo>
                      <a:cubicBezTo>
                        <a:pt x="2648" y="6437"/>
                        <a:pt x="2968" y="6141"/>
                        <a:pt x="3242" y="5798"/>
                      </a:cubicBezTo>
                      <a:cubicBezTo>
                        <a:pt x="3515" y="5479"/>
                        <a:pt x="3721" y="5113"/>
                        <a:pt x="3949" y="4771"/>
                      </a:cubicBezTo>
                      <a:cubicBezTo>
                        <a:pt x="4794" y="3333"/>
                        <a:pt x="5387" y="1735"/>
                        <a:pt x="5638" y="92"/>
                      </a:cubicBezTo>
                      <a:cubicBezTo>
                        <a:pt x="5638" y="46"/>
                        <a:pt x="5615" y="23"/>
                        <a:pt x="557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7" name="Google Shape;8026;p90">
                  <a:extLst>
                    <a:ext uri="{FF2B5EF4-FFF2-40B4-BE49-F238E27FC236}">
                      <a16:creationId xmlns:a16="http://schemas.microsoft.com/office/drawing/2014/main" xmlns="" id="{CDFF421B-6859-A6E4-E450-E8A89B3F20C1}"/>
                    </a:ext>
                  </a:extLst>
                </p:cNvPr>
                <p:cNvSpPr/>
                <p:nvPr/>
              </p:nvSpPr>
              <p:spPr>
                <a:xfrm>
                  <a:off x="7478567" y="1400634"/>
                  <a:ext cx="116549" cy="7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3807" extrusionOk="0">
                      <a:moveTo>
                        <a:pt x="5139" y="0"/>
                      </a:moveTo>
                      <a:cubicBezTo>
                        <a:pt x="5119" y="0"/>
                        <a:pt x="5102" y="6"/>
                        <a:pt x="5090" y="17"/>
                      </a:cubicBezTo>
                      <a:cubicBezTo>
                        <a:pt x="5045" y="40"/>
                        <a:pt x="5045" y="109"/>
                        <a:pt x="5067" y="132"/>
                      </a:cubicBezTo>
                      <a:cubicBezTo>
                        <a:pt x="5524" y="748"/>
                        <a:pt x="6026" y="1433"/>
                        <a:pt x="6003" y="2163"/>
                      </a:cubicBezTo>
                      <a:cubicBezTo>
                        <a:pt x="6003" y="2528"/>
                        <a:pt x="5866" y="2893"/>
                        <a:pt x="5615" y="3122"/>
                      </a:cubicBezTo>
                      <a:cubicBezTo>
                        <a:pt x="5387" y="3350"/>
                        <a:pt x="5022" y="3441"/>
                        <a:pt x="4634" y="3441"/>
                      </a:cubicBezTo>
                      <a:cubicBezTo>
                        <a:pt x="4268" y="3441"/>
                        <a:pt x="3880" y="3396"/>
                        <a:pt x="3492" y="3327"/>
                      </a:cubicBezTo>
                      <a:cubicBezTo>
                        <a:pt x="3104" y="3281"/>
                        <a:pt x="2739" y="3213"/>
                        <a:pt x="2351" y="3099"/>
                      </a:cubicBezTo>
                      <a:cubicBezTo>
                        <a:pt x="1598" y="2916"/>
                        <a:pt x="867" y="2665"/>
                        <a:pt x="137" y="2368"/>
                      </a:cubicBezTo>
                      <a:cubicBezTo>
                        <a:pt x="118" y="2359"/>
                        <a:pt x="99" y="2353"/>
                        <a:pt x="82" y="2353"/>
                      </a:cubicBezTo>
                      <a:cubicBezTo>
                        <a:pt x="58" y="2353"/>
                        <a:pt x="36" y="2365"/>
                        <a:pt x="23" y="2391"/>
                      </a:cubicBezTo>
                      <a:cubicBezTo>
                        <a:pt x="0" y="2437"/>
                        <a:pt x="23" y="2483"/>
                        <a:pt x="69" y="2505"/>
                      </a:cubicBezTo>
                      <a:cubicBezTo>
                        <a:pt x="753" y="2916"/>
                        <a:pt x="1507" y="3213"/>
                        <a:pt x="2260" y="3441"/>
                      </a:cubicBezTo>
                      <a:cubicBezTo>
                        <a:pt x="2648" y="3555"/>
                        <a:pt x="3036" y="3624"/>
                        <a:pt x="3447" y="3692"/>
                      </a:cubicBezTo>
                      <a:cubicBezTo>
                        <a:pt x="3835" y="3761"/>
                        <a:pt x="4246" y="3806"/>
                        <a:pt x="4656" y="3806"/>
                      </a:cubicBezTo>
                      <a:cubicBezTo>
                        <a:pt x="5067" y="3784"/>
                        <a:pt x="5524" y="3692"/>
                        <a:pt x="5866" y="3373"/>
                      </a:cubicBezTo>
                      <a:cubicBezTo>
                        <a:pt x="6209" y="3053"/>
                        <a:pt x="6323" y="2574"/>
                        <a:pt x="6323" y="2163"/>
                      </a:cubicBezTo>
                      <a:cubicBezTo>
                        <a:pt x="6300" y="1729"/>
                        <a:pt x="6163" y="1318"/>
                        <a:pt x="5935" y="976"/>
                      </a:cubicBezTo>
                      <a:cubicBezTo>
                        <a:pt x="5729" y="634"/>
                        <a:pt x="5455" y="314"/>
                        <a:pt x="5204" y="17"/>
                      </a:cubicBezTo>
                      <a:cubicBezTo>
                        <a:pt x="5181" y="6"/>
                        <a:pt x="5159" y="0"/>
                        <a:pt x="5139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8" name="Google Shape;8027;p90">
                  <a:extLst>
                    <a:ext uri="{FF2B5EF4-FFF2-40B4-BE49-F238E27FC236}">
                      <a16:creationId xmlns:a16="http://schemas.microsoft.com/office/drawing/2014/main" xmlns="" id="{F9C693A0-6647-8087-FB21-11D5F9A4BD3A}"/>
                    </a:ext>
                  </a:extLst>
                </p:cNvPr>
                <p:cNvSpPr/>
                <p:nvPr/>
              </p:nvSpPr>
              <p:spPr>
                <a:xfrm>
                  <a:off x="7267762" y="2278064"/>
                  <a:ext cx="125396" cy="8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4492" extrusionOk="0">
                      <a:moveTo>
                        <a:pt x="105" y="0"/>
                      </a:moveTo>
                      <a:cubicBezTo>
                        <a:pt x="94" y="0"/>
                        <a:pt x="81" y="3"/>
                        <a:pt x="69" y="9"/>
                      </a:cubicBezTo>
                      <a:cubicBezTo>
                        <a:pt x="23" y="9"/>
                        <a:pt x="1" y="55"/>
                        <a:pt x="1" y="100"/>
                      </a:cubicBezTo>
                      <a:cubicBezTo>
                        <a:pt x="297" y="1538"/>
                        <a:pt x="1210" y="2839"/>
                        <a:pt x="2489" y="3638"/>
                      </a:cubicBezTo>
                      <a:cubicBezTo>
                        <a:pt x="3386" y="4193"/>
                        <a:pt x="4435" y="4491"/>
                        <a:pt x="5485" y="4491"/>
                      </a:cubicBezTo>
                      <a:cubicBezTo>
                        <a:pt x="5904" y="4491"/>
                        <a:pt x="6324" y="4444"/>
                        <a:pt x="6734" y="4346"/>
                      </a:cubicBezTo>
                      <a:cubicBezTo>
                        <a:pt x="6780" y="4346"/>
                        <a:pt x="6803" y="4300"/>
                        <a:pt x="6803" y="4255"/>
                      </a:cubicBezTo>
                      <a:cubicBezTo>
                        <a:pt x="6784" y="4217"/>
                        <a:pt x="6750" y="4180"/>
                        <a:pt x="6713" y="4180"/>
                      </a:cubicBezTo>
                      <a:cubicBezTo>
                        <a:pt x="6705" y="4180"/>
                        <a:pt x="6697" y="4182"/>
                        <a:pt x="6688" y="4186"/>
                      </a:cubicBezTo>
                      <a:cubicBezTo>
                        <a:pt x="6422" y="4221"/>
                        <a:pt x="6153" y="4238"/>
                        <a:pt x="5884" y="4238"/>
                      </a:cubicBezTo>
                      <a:cubicBezTo>
                        <a:pt x="4748" y="4238"/>
                        <a:pt x="3613" y="3928"/>
                        <a:pt x="2671" y="3319"/>
                      </a:cubicBezTo>
                      <a:cubicBezTo>
                        <a:pt x="1507" y="2566"/>
                        <a:pt x="617" y="1401"/>
                        <a:pt x="183" y="55"/>
                      </a:cubicBezTo>
                      <a:cubicBezTo>
                        <a:pt x="167" y="21"/>
                        <a:pt x="138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9" name="Google Shape;8028;p90">
                  <a:extLst>
                    <a:ext uri="{FF2B5EF4-FFF2-40B4-BE49-F238E27FC236}">
                      <a16:creationId xmlns:a16="http://schemas.microsoft.com/office/drawing/2014/main" xmlns="" id="{F69739D3-E8DF-1439-6E33-9482EA1C9EDD}"/>
                    </a:ext>
                  </a:extLst>
                </p:cNvPr>
                <p:cNvSpPr/>
                <p:nvPr/>
              </p:nvSpPr>
              <p:spPr>
                <a:xfrm>
                  <a:off x="7156682" y="1404707"/>
                  <a:ext cx="105618" cy="174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0" h="9475" extrusionOk="0">
                      <a:moveTo>
                        <a:pt x="4384" y="0"/>
                      </a:moveTo>
                      <a:cubicBezTo>
                        <a:pt x="4368" y="0"/>
                        <a:pt x="4353" y="1"/>
                        <a:pt x="4338" y="2"/>
                      </a:cubicBezTo>
                      <a:cubicBezTo>
                        <a:pt x="3995" y="25"/>
                        <a:pt x="3698" y="299"/>
                        <a:pt x="3562" y="595"/>
                      </a:cubicBezTo>
                      <a:cubicBezTo>
                        <a:pt x="3402" y="915"/>
                        <a:pt x="3379" y="1280"/>
                        <a:pt x="3379" y="1645"/>
                      </a:cubicBezTo>
                      <a:cubicBezTo>
                        <a:pt x="3288" y="3973"/>
                        <a:pt x="3607" y="6302"/>
                        <a:pt x="4269" y="8539"/>
                      </a:cubicBezTo>
                      <a:cubicBezTo>
                        <a:pt x="3425" y="6964"/>
                        <a:pt x="2557" y="5389"/>
                        <a:pt x="1713" y="3814"/>
                      </a:cubicBezTo>
                      <a:cubicBezTo>
                        <a:pt x="1485" y="3421"/>
                        <a:pt x="1146" y="2953"/>
                        <a:pt x="727" y="2953"/>
                      </a:cubicBezTo>
                      <a:cubicBezTo>
                        <a:pt x="684" y="2953"/>
                        <a:pt x="639" y="2958"/>
                        <a:pt x="594" y="2969"/>
                      </a:cubicBezTo>
                      <a:cubicBezTo>
                        <a:pt x="229" y="3038"/>
                        <a:pt x="24" y="3403"/>
                        <a:pt x="24" y="3768"/>
                      </a:cubicBezTo>
                      <a:cubicBezTo>
                        <a:pt x="1" y="4133"/>
                        <a:pt x="161" y="4476"/>
                        <a:pt x="343" y="4772"/>
                      </a:cubicBezTo>
                      <a:cubicBezTo>
                        <a:pt x="1302" y="6576"/>
                        <a:pt x="2649" y="8196"/>
                        <a:pt x="4223" y="9474"/>
                      </a:cubicBezTo>
                      <a:lnTo>
                        <a:pt x="5159" y="9064"/>
                      </a:lnTo>
                      <a:cubicBezTo>
                        <a:pt x="5616" y="6598"/>
                        <a:pt x="5730" y="4065"/>
                        <a:pt x="5456" y="1577"/>
                      </a:cubicBezTo>
                      <a:cubicBezTo>
                        <a:pt x="5433" y="1234"/>
                        <a:pt x="5388" y="869"/>
                        <a:pt x="5205" y="550"/>
                      </a:cubicBezTo>
                      <a:cubicBezTo>
                        <a:pt x="5030" y="244"/>
                        <a:pt x="4730" y="0"/>
                        <a:pt x="4384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0" name="Google Shape;8029;p90">
                  <a:extLst>
                    <a:ext uri="{FF2B5EF4-FFF2-40B4-BE49-F238E27FC236}">
                      <a16:creationId xmlns:a16="http://schemas.microsoft.com/office/drawing/2014/main" xmlns="" id="{88E8A526-36B9-8DD4-7BBA-E90B2C358862}"/>
                    </a:ext>
                  </a:extLst>
                </p:cNvPr>
                <p:cNvSpPr/>
                <p:nvPr/>
              </p:nvSpPr>
              <p:spPr>
                <a:xfrm>
                  <a:off x="7254121" y="1793071"/>
                  <a:ext cx="189099" cy="18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9" h="10108" extrusionOk="0">
                      <a:moveTo>
                        <a:pt x="6408" y="0"/>
                      </a:moveTo>
                      <a:cubicBezTo>
                        <a:pt x="3226" y="0"/>
                        <a:pt x="193" y="8356"/>
                        <a:pt x="193" y="8356"/>
                      </a:cubicBezTo>
                      <a:cubicBezTo>
                        <a:pt x="0" y="9661"/>
                        <a:pt x="388" y="10108"/>
                        <a:pt x="997" y="10108"/>
                      </a:cubicBezTo>
                      <a:cubicBezTo>
                        <a:pt x="2048" y="10108"/>
                        <a:pt x="3758" y="8776"/>
                        <a:pt x="4279" y="8242"/>
                      </a:cubicBezTo>
                      <a:cubicBezTo>
                        <a:pt x="5123" y="7397"/>
                        <a:pt x="10259" y="1006"/>
                        <a:pt x="6903" y="70"/>
                      </a:cubicBezTo>
                      <a:cubicBezTo>
                        <a:pt x="6738" y="23"/>
                        <a:pt x="6573" y="0"/>
                        <a:pt x="6408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1" name="Google Shape;8030;p90">
                  <a:extLst>
                    <a:ext uri="{FF2B5EF4-FFF2-40B4-BE49-F238E27FC236}">
                      <a16:creationId xmlns:a16="http://schemas.microsoft.com/office/drawing/2014/main" xmlns="" id="{490F1E34-C348-83F4-2F96-34F4E6BAD8D1}"/>
                    </a:ext>
                  </a:extLst>
                </p:cNvPr>
                <p:cNvSpPr/>
                <p:nvPr/>
              </p:nvSpPr>
              <p:spPr>
                <a:xfrm>
                  <a:off x="7692302" y="1683961"/>
                  <a:ext cx="257465" cy="11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8" h="6444" extrusionOk="0">
                      <a:moveTo>
                        <a:pt x="4015" y="1"/>
                      </a:moveTo>
                      <a:cubicBezTo>
                        <a:pt x="3354" y="1"/>
                        <a:pt x="2785" y="183"/>
                        <a:pt x="2374" y="625"/>
                      </a:cubicBezTo>
                      <a:cubicBezTo>
                        <a:pt x="0" y="3204"/>
                        <a:pt x="7738" y="5966"/>
                        <a:pt x="8902" y="6240"/>
                      </a:cubicBezTo>
                      <a:cubicBezTo>
                        <a:pt x="9287" y="6333"/>
                        <a:pt x="10077" y="6443"/>
                        <a:pt x="10867" y="6443"/>
                      </a:cubicBezTo>
                      <a:cubicBezTo>
                        <a:pt x="12418" y="6443"/>
                        <a:pt x="13968" y="6016"/>
                        <a:pt x="12440" y="4186"/>
                      </a:cubicBezTo>
                      <a:cubicBezTo>
                        <a:pt x="12440" y="4186"/>
                        <a:pt x="7177" y="1"/>
                        <a:pt x="4015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2" name="Google Shape;8031;p90">
                  <a:extLst>
                    <a:ext uri="{FF2B5EF4-FFF2-40B4-BE49-F238E27FC236}">
                      <a16:creationId xmlns:a16="http://schemas.microsoft.com/office/drawing/2014/main" xmlns="" id="{EDA8B83D-DC2F-C9C9-F910-21832B7F6CD1}"/>
                    </a:ext>
                  </a:extLst>
                </p:cNvPr>
                <p:cNvSpPr/>
                <p:nvPr/>
              </p:nvSpPr>
              <p:spPr>
                <a:xfrm>
                  <a:off x="7683049" y="1730396"/>
                  <a:ext cx="393386" cy="39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21320" extrusionOk="0">
                      <a:moveTo>
                        <a:pt x="10660" y="1"/>
                      </a:moveTo>
                      <a:cubicBezTo>
                        <a:pt x="4771" y="1"/>
                        <a:pt x="0" y="4771"/>
                        <a:pt x="0" y="10660"/>
                      </a:cubicBezTo>
                      <a:cubicBezTo>
                        <a:pt x="0" y="16549"/>
                        <a:pt x="4771" y="21319"/>
                        <a:pt x="10660" y="21319"/>
                      </a:cubicBezTo>
                      <a:cubicBezTo>
                        <a:pt x="16549" y="21319"/>
                        <a:pt x="21342" y="16549"/>
                        <a:pt x="21342" y="10660"/>
                      </a:cubicBezTo>
                      <a:cubicBezTo>
                        <a:pt x="21342" y="4771"/>
                        <a:pt x="16549" y="1"/>
                        <a:pt x="1066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3" name="Google Shape;8032;p90">
                  <a:extLst>
                    <a:ext uri="{FF2B5EF4-FFF2-40B4-BE49-F238E27FC236}">
                      <a16:creationId xmlns:a16="http://schemas.microsoft.com/office/drawing/2014/main" xmlns="" id="{5E0EA30B-224F-7BE7-BB96-E75673B605E4}"/>
                    </a:ext>
                  </a:extLst>
                </p:cNvPr>
                <p:cNvSpPr/>
                <p:nvPr/>
              </p:nvSpPr>
              <p:spPr>
                <a:xfrm>
                  <a:off x="7663694" y="1710616"/>
                  <a:ext cx="443468" cy="44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9" h="24059" extrusionOk="0">
                      <a:moveTo>
                        <a:pt x="12029" y="1987"/>
                      </a:moveTo>
                      <a:cubicBezTo>
                        <a:pt x="17553" y="1987"/>
                        <a:pt x="22050" y="6506"/>
                        <a:pt x="22050" y="12030"/>
                      </a:cubicBezTo>
                      <a:cubicBezTo>
                        <a:pt x="22050" y="17576"/>
                        <a:pt x="17553" y="22073"/>
                        <a:pt x="12029" y="22073"/>
                      </a:cubicBezTo>
                      <a:cubicBezTo>
                        <a:pt x="6483" y="22073"/>
                        <a:pt x="1986" y="17576"/>
                        <a:pt x="1986" y="12030"/>
                      </a:cubicBezTo>
                      <a:cubicBezTo>
                        <a:pt x="1986" y="6506"/>
                        <a:pt x="6483" y="1987"/>
                        <a:pt x="12029" y="1987"/>
                      </a:cubicBezTo>
                      <a:close/>
                      <a:moveTo>
                        <a:pt x="12029" y="1"/>
                      </a:moveTo>
                      <a:cubicBezTo>
                        <a:pt x="5387" y="1"/>
                        <a:pt x="0" y="5410"/>
                        <a:pt x="0" y="12030"/>
                      </a:cubicBezTo>
                      <a:cubicBezTo>
                        <a:pt x="0" y="18672"/>
                        <a:pt x="5387" y="24059"/>
                        <a:pt x="12029" y="24059"/>
                      </a:cubicBezTo>
                      <a:cubicBezTo>
                        <a:pt x="18649" y="24059"/>
                        <a:pt x="24058" y="18672"/>
                        <a:pt x="24058" y="12030"/>
                      </a:cubicBezTo>
                      <a:cubicBezTo>
                        <a:pt x="24058" y="5410"/>
                        <a:pt x="18649" y="1"/>
                        <a:pt x="1202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4" name="Google Shape;8033;p90">
                  <a:extLst>
                    <a:ext uri="{FF2B5EF4-FFF2-40B4-BE49-F238E27FC236}">
                      <a16:creationId xmlns:a16="http://schemas.microsoft.com/office/drawing/2014/main" xmlns="" id="{C284CCCA-80A8-3B5F-1912-B31C3D391C92}"/>
                    </a:ext>
                  </a:extLst>
                </p:cNvPr>
                <p:cNvSpPr/>
                <p:nvPr/>
              </p:nvSpPr>
              <p:spPr>
                <a:xfrm>
                  <a:off x="7720911" y="1810601"/>
                  <a:ext cx="72808" cy="202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10995" extrusionOk="0">
                      <a:moveTo>
                        <a:pt x="3669" y="1"/>
                      </a:moveTo>
                      <a:cubicBezTo>
                        <a:pt x="3625" y="1"/>
                        <a:pt x="3581" y="11"/>
                        <a:pt x="3538" y="32"/>
                      </a:cubicBezTo>
                      <a:cubicBezTo>
                        <a:pt x="2625" y="557"/>
                        <a:pt x="1895" y="1310"/>
                        <a:pt x="1324" y="2155"/>
                      </a:cubicBezTo>
                      <a:cubicBezTo>
                        <a:pt x="731" y="3022"/>
                        <a:pt x="320" y="4004"/>
                        <a:pt x="137" y="5054"/>
                      </a:cubicBezTo>
                      <a:cubicBezTo>
                        <a:pt x="92" y="5328"/>
                        <a:pt x="23" y="5579"/>
                        <a:pt x="23" y="5853"/>
                      </a:cubicBezTo>
                      <a:cubicBezTo>
                        <a:pt x="23" y="6104"/>
                        <a:pt x="1" y="6378"/>
                        <a:pt x="1" y="6651"/>
                      </a:cubicBezTo>
                      <a:cubicBezTo>
                        <a:pt x="23" y="6925"/>
                        <a:pt x="46" y="7176"/>
                        <a:pt x="69" y="7450"/>
                      </a:cubicBezTo>
                      <a:cubicBezTo>
                        <a:pt x="92" y="7587"/>
                        <a:pt x="115" y="7701"/>
                        <a:pt x="137" y="7838"/>
                      </a:cubicBezTo>
                      <a:lnTo>
                        <a:pt x="252" y="8226"/>
                      </a:lnTo>
                      <a:cubicBezTo>
                        <a:pt x="503" y="9253"/>
                        <a:pt x="1073" y="10189"/>
                        <a:pt x="1781" y="10920"/>
                      </a:cubicBezTo>
                      <a:cubicBezTo>
                        <a:pt x="1818" y="10957"/>
                        <a:pt x="1871" y="10994"/>
                        <a:pt x="1938" y="10994"/>
                      </a:cubicBezTo>
                      <a:cubicBezTo>
                        <a:pt x="1954" y="10994"/>
                        <a:pt x="1970" y="10992"/>
                        <a:pt x="1986" y="10988"/>
                      </a:cubicBezTo>
                      <a:cubicBezTo>
                        <a:pt x="2123" y="10988"/>
                        <a:pt x="2237" y="10874"/>
                        <a:pt x="2215" y="10714"/>
                      </a:cubicBezTo>
                      <a:lnTo>
                        <a:pt x="2215" y="10691"/>
                      </a:lnTo>
                      <a:cubicBezTo>
                        <a:pt x="2146" y="9687"/>
                        <a:pt x="1986" y="8843"/>
                        <a:pt x="2009" y="7975"/>
                      </a:cubicBezTo>
                      <a:cubicBezTo>
                        <a:pt x="1986" y="7542"/>
                        <a:pt x="2055" y="7108"/>
                        <a:pt x="2055" y="6697"/>
                      </a:cubicBezTo>
                      <a:cubicBezTo>
                        <a:pt x="2123" y="6286"/>
                        <a:pt x="2146" y="5875"/>
                        <a:pt x="2237" y="5465"/>
                      </a:cubicBezTo>
                      <a:cubicBezTo>
                        <a:pt x="2397" y="4643"/>
                        <a:pt x="2625" y="3821"/>
                        <a:pt x="2922" y="2977"/>
                      </a:cubicBezTo>
                      <a:cubicBezTo>
                        <a:pt x="3219" y="2132"/>
                        <a:pt x="3561" y="1287"/>
                        <a:pt x="3904" y="374"/>
                      </a:cubicBezTo>
                      <a:lnTo>
                        <a:pt x="3904" y="352"/>
                      </a:lnTo>
                      <a:cubicBezTo>
                        <a:pt x="3949" y="283"/>
                        <a:pt x="3926" y="215"/>
                        <a:pt x="3904" y="146"/>
                      </a:cubicBezTo>
                      <a:cubicBezTo>
                        <a:pt x="3856" y="52"/>
                        <a:pt x="3766" y="1"/>
                        <a:pt x="366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5" name="Google Shape;8034;p90">
                  <a:extLst>
                    <a:ext uri="{FF2B5EF4-FFF2-40B4-BE49-F238E27FC236}">
                      <a16:creationId xmlns:a16="http://schemas.microsoft.com/office/drawing/2014/main" xmlns="" id="{61465C42-8014-8A1F-1783-4E573263BABA}"/>
                    </a:ext>
                  </a:extLst>
                </p:cNvPr>
                <p:cNvSpPr/>
                <p:nvPr/>
              </p:nvSpPr>
              <p:spPr>
                <a:xfrm>
                  <a:off x="7639712" y="2003990"/>
                  <a:ext cx="106042" cy="10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" h="5770" extrusionOk="0">
                      <a:moveTo>
                        <a:pt x="3296" y="1"/>
                      </a:moveTo>
                      <a:cubicBezTo>
                        <a:pt x="2272" y="1"/>
                        <a:pt x="1082" y="1415"/>
                        <a:pt x="0" y="1524"/>
                      </a:cubicBezTo>
                      <a:lnTo>
                        <a:pt x="1963" y="5770"/>
                      </a:lnTo>
                      <a:cubicBezTo>
                        <a:pt x="1963" y="5770"/>
                        <a:pt x="5752" y="3807"/>
                        <a:pt x="4565" y="1136"/>
                      </a:cubicBezTo>
                      <a:cubicBezTo>
                        <a:pt x="4194" y="294"/>
                        <a:pt x="3762" y="1"/>
                        <a:pt x="3296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6" name="Google Shape;8035;p90">
                  <a:extLst>
                    <a:ext uri="{FF2B5EF4-FFF2-40B4-BE49-F238E27FC236}">
                      <a16:creationId xmlns:a16="http://schemas.microsoft.com/office/drawing/2014/main" xmlns="" id="{F8235E25-618C-79FD-0E69-A3526963F104}"/>
                    </a:ext>
                  </a:extLst>
                </p:cNvPr>
                <p:cNvSpPr/>
                <p:nvPr/>
              </p:nvSpPr>
              <p:spPr>
                <a:xfrm>
                  <a:off x="7591324" y="1879341"/>
                  <a:ext cx="140953" cy="232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7" h="12633" extrusionOk="0">
                      <a:moveTo>
                        <a:pt x="92" y="1"/>
                      </a:moveTo>
                      <a:cubicBezTo>
                        <a:pt x="46" y="1"/>
                        <a:pt x="0" y="46"/>
                        <a:pt x="0" y="115"/>
                      </a:cubicBezTo>
                      <a:cubicBezTo>
                        <a:pt x="160" y="1781"/>
                        <a:pt x="388" y="3470"/>
                        <a:pt x="754" y="5114"/>
                      </a:cubicBezTo>
                      <a:cubicBezTo>
                        <a:pt x="936" y="5935"/>
                        <a:pt x="1142" y="6757"/>
                        <a:pt x="1530" y="7556"/>
                      </a:cubicBezTo>
                      <a:cubicBezTo>
                        <a:pt x="1621" y="7761"/>
                        <a:pt x="1735" y="7944"/>
                        <a:pt x="1895" y="8149"/>
                      </a:cubicBezTo>
                      <a:cubicBezTo>
                        <a:pt x="2025" y="8302"/>
                        <a:pt x="2260" y="8516"/>
                        <a:pt x="2578" y="8516"/>
                      </a:cubicBezTo>
                      <a:cubicBezTo>
                        <a:pt x="2593" y="8516"/>
                        <a:pt x="2609" y="8516"/>
                        <a:pt x="2625" y="8515"/>
                      </a:cubicBezTo>
                      <a:cubicBezTo>
                        <a:pt x="3127" y="8469"/>
                        <a:pt x="3515" y="8241"/>
                        <a:pt x="3903" y="8035"/>
                      </a:cubicBezTo>
                      <a:cubicBezTo>
                        <a:pt x="4269" y="7807"/>
                        <a:pt x="4611" y="7556"/>
                        <a:pt x="4953" y="7351"/>
                      </a:cubicBezTo>
                      <a:cubicBezTo>
                        <a:pt x="5276" y="7178"/>
                        <a:pt x="5619" y="7006"/>
                        <a:pt x="5925" y="7006"/>
                      </a:cubicBezTo>
                      <a:cubicBezTo>
                        <a:pt x="5944" y="7006"/>
                        <a:pt x="5962" y="7007"/>
                        <a:pt x="5981" y="7008"/>
                      </a:cubicBezTo>
                      <a:cubicBezTo>
                        <a:pt x="6323" y="7008"/>
                        <a:pt x="6574" y="7282"/>
                        <a:pt x="6779" y="7602"/>
                      </a:cubicBezTo>
                      <a:cubicBezTo>
                        <a:pt x="6871" y="7784"/>
                        <a:pt x="6985" y="7967"/>
                        <a:pt x="7031" y="8149"/>
                      </a:cubicBezTo>
                      <a:lnTo>
                        <a:pt x="7122" y="8423"/>
                      </a:lnTo>
                      <a:cubicBezTo>
                        <a:pt x="7145" y="8515"/>
                        <a:pt x="7167" y="8606"/>
                        <a:pt x="7167" y="8697"/>
                      </a:cubicBezTo>
                      <a:cubicBezTo>
                        <a:pt x="7213" y="8880"/>
                        <a:pt x="7190" y="9085"/>
                        <a:pt x="7190" y="9268"/>
                      </a:cubicBezTo>
                      <a:cubicBezTo>
                        <a:pt x="7122" y="9450"/>
                        <a:pt x="7122" y="9656"/>
                        <a:pt x="7031" y="9838"/>
                      </a:cubicBezTo>
                      <a:cubicBezTo>
                        <a:pt x="6894" y="10204"/>
                        <a:pt x="6665" y="10546"/>
                        <a:pt x="6414" y="10866"/>
                      </a:cubicBezTo>
                      <a:cubicBezTo>
                        <a:pt x="5912" y="11482"/>
                        <a:pt x="5250" y="12007"/>
                        <a:pt x="4543" y="12441"/>
                      </a:cubicBezTo>
                      <a:cubicBezTo>
                        <a:pt x="4497" y="12463"/>
                        <a:pt x="4474" y="12532"/>
                        <a:pt x="4497" y="12578"/>
                      </a:cubicBezTo>
                      <a:cubicBezTo>
                        <a:pt x="4514" y="12611"/>
                        <a:pt x="4555" y="12632"/>
                        <a:pt x="4594" y="12632"/>
                      </a:cubicBezTo>
                      <a:cubicBezTo>
                        <a:pt x="4608" y="12632"/>
                        <a:pt x="4622" y="12629"/>
                        <a:pt x="4634" y="12623"/>
                      </a:cubicBezTo>
                      <a:cubicBezTo>
                        <a:pt x="5410" y="12235"/>
                        <a:pt x="6095" y="11733"/>
                        <a:pt x="6688" y="11094"/>
                      </a:cubicBezTo>
                      <a:cubicBezTo>
                        <a:pt x="6962" y="10751"/>
                        <a:pt x="7236" y="10386"/>
                        <a:pt x="7396" y="9975"/>
                      </a:cubicBezTo>
                      <a:cubicBezTo>
                        <a:pt x="7487" y="9770"/>
                        <a:pt x="7533" y="9542"/>
                        <a:pt x="7601" y="9336"/>
                      </a:cubicBezTo>
                      <a:cubicBezTo>
                        <a:pt x="7601" y="9108"/>
                        <a:pt x="7647" y="8880"/>
                        <a:pt x="7601" y="8652"/>
                      </a:cubicBezTo>
                      <a:cubicBezTo>
                        <a:pt x="7601" y="8537"/>
                        <a:pt x="7578" y="8423"/>
                        <a:pt x="7555" y="8309"/>
                      </a:cubicBezTo>
                      <a:lnTo>
                        <a:pt x="7464" y="7990"/>
                      </a:lnTo>
                      <a:cubicBezTo>
                        <a:pt x="7396" y="7761"/>
                        <a:pt x="7282" y="7579"/>
                        <a:pt x="7167" y="7373"/>
                      </a:cubicBezTo>
                      <a:cubicBezTo>
                        <a:pt x="7053" y="7191"/>
                        <a:pt x="6916" y="6985"/>
                        <a:pt x="6734" y="6826"/>
                      </a:cubicBezTo>
                      <a:cubicBezTo>
                        <a:pt x="6551" y="6666"/>
                        <a:pt x="6300" y="6552"/>
                        <a:pt x="6026" y="6529"/>
                      </a:cubicBezTo>
                      <a:cubicBezTo>
                        <a:pt x="6002" y="6528"/>
                        <a:pt x="5977" y="6527"/>
                        <a:pt x="5953" y="6527"/>
                      </a:cubicBezTo>
                      <a:cubicBezTo>
                        <a:pt x="5463" y="6527"/>
                        <a:pt x="5072" y="6744"/>
                        <a:pt x="4702" y="6940"/>
                      </a:cubicBezTo>
                      <a:cubicBezTo>
                        <a:pt x="4337" y="7168"/>
                        <a:pt x="3995" y="7396"/>
                        <a:pt x="3630" y="7602"/>
                      </a:cubicBezTo>
                      <a:cubicBezTo>
                        <a:pt x="3287" y="7830"/>
                        <a:pt x="2922" y="8012"/>
                        <a:pt x="2580" y="8035"/>
                      </a:cubicBezTo>
                      <a:cubicBezTo>
                        <a:pt x="2572" y="8038"/>
                        <a:pt x="2565" y="8039"/>
                        <a:pt x="2556" y="8039"/>
                      </a:cubicBezTo>
                      <a:cubicBezTo>
                        <a:pt x="2483" y="8039"/>
                        <a:pt x="2362" y="7953"/>
                        <a:pt x="2260" y="7830"/>
                      </a:cubicBezTo>
                      <a:cubicBezTo>
                        <a:pt x="2146" y="7693"/>
                        <a:pt x="2032" y="7533"/>
                        <a:pt x="1940" y="7351"/>
                      </a:cubicBezTo>
                      <a:cubicBezTo>
                        <a:pt x="1598" y="6620"/>
                        <a:pt x="1370" y="5821"/>
                        <a:pt x="1164" y="5022"/>
                      </a:cubicBezTo>
                      <a:cubicBezTo>
                        <a:pt x="959" y="4201"/>
                        <a:pt x="776" y="3379"/>
                        <a:pt x="639" y="2557"/>
                      </a:cubicBezTo>
                      <a:cubicBezTo>
                        <a:pt x="480" y="1736"/>
                        <a:pt x="343" y="914"/>
                        <a:pt x="206" y="92"/>
                      </a:cubicBezTo>
                      <a:cubicBezTo>
                        <a:pt x="206" y="46"/>
                        <a:pt x="160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7" name="Google Shape;8036;p90">
                  <a:extLst>
                    <a:ext uri="{FF2B5EF4-FFF2-40B4-BE49-F238E27FC236}">
                      <a16:creationId xmlns:a16="http://schemas.microsoft.com/office/drawing/2014/main" xmlns="" id="{080F1D76-F07E-87E5-1F44-DB184DE8D219}"/>
                    </a:ext>
                  </a:extLst>
                </p:cNvPr>
                <p:cNvSpPr/>
                <p:nvPr/>
              </p:nvSpPr>
              <p:spPr>
                <a:xfrm>
                  <a:off x="7178563" y="1852004"/>
                  <a:ext cx="392981" cy="393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0" h="21342" extrusionOk="0">
                      <a:moveTo>
                        <a:pt x="10660" y="0"/>
                      </a:moveTo>
                      <a:cubicBezTo>
                        <a:pt x="4771" y="0"/>
                        <a:pt x="1" y="4793"/>
                        <a:pt x="1" y="10682"/>
                      </a:cubicBezTo>
                      <a:cubicBezTo>
                        <a:pt x="1" y="16571"/>
                        <a:pt x="4771" y="21342"/>
                        <a:pt x="10660" y="21342"/>
                      </a:cubicBezTo>
                      <a:cubicBezTo>
                        <a:pt x="16549" y="21342"/>
                        <a:pt x="21320" y="16571"/>
                        <a:pt x="21320" y="10682"/>
                      </a:cubicBezTo>
                      <a:cubicBezTo>
                        <a:pt x="21320" y="4793"/>
                        <a:pt x="16549" y="0"/>
                        <a:pt x="1066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8" name="Google Shape;8037;p90">
                  <a:extLst>
                    <a:ext uri="{FF2B5EF4-FFF2-40B4-BE49-F238E27FC236}">
                      <a16:creationId xmlns:a16="http://schemas.microsoft.com/office/drawing/2014/main" xmlns="" id="{206F95C6-BC05-42CB-A829-73AA0762DF85}"/>
                    </a:ext>
                  </a:extLst>
                </p:cNvPr>
                <p:cNvSpPr/>
                <p:nvPr/>
              </p:nvSpPr>
              <p:spPr>
                <a:xfrm>
                  <a:off x="7158784" y="1832648"/>
                  <a:ext cx="443468" cy="44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9" h="24058" extrusionOk="0">
                      <a:moveTo>
                        <a:pt x="12030" y="1986"/>
                      </a:moveTo>
                      <a:cubicBezTo>
                        <a:pt x="17554" y="1986"/>
                        <a:pt x="22073" y="6483"/>
                        <a:pt x="22073" y="12029"/>
                      </a:cubicBezTo>
                      <a:cubicBezTo>
                        <a:pt x="22073" y="17553"/>
                        <a:pt x="17554" y="22072"/>
                        <a:pt x="12030" y="22072"/>
                      </a:cubicBezTo>
                      <a:cubicBezTo>
                        <a:pt x="6483" y="22072"/>
                        <a:pt x="1987" y="17553"/>
                        <a:pt x="1987" y="12029"/>
                      </a:cubicBezTo>
                      <a:cubicBezTo>
                        <a:pt x="1987" y="6483"/>
                        <a:pt x="6483" y="1986"/>
                        <a:pt x="12030" y="1986"/>
                      </a:cubicBezTo>
                      <a:close/>
                      <a:moveTo>
                        <a:pt x="12030" y="0"/>
                      </a:moveTo>
                      <a:cubicBezTo>
                        <a:pt x="5388" y="0"/>
                        <a:pt x="1" y="5387"/>
                        <a:pt x="1" y="12029"/>
                      </a:cubicBezTo>
                      <a:cubicBezTo>
                        <a:pt x="1" y="18648"/>
                        <a:pt x="5388" y="24058"/>
                        <a:pt x="12030" y="24058"/>
                      </a:cubicBezTo>
                      <a:cubicBezTo>
                        <a:pt x="18672" y="24058"/>
                        <a:pt x="24059" y="18648"/>
                        <a:pt x="24059" y="12029"/>
                      </a:cubicBezTo>
                      <a:cubicBezTo>
                        <a:pt x="24059" y="5387"/>
                        <a:pt x="18672" y="0"/>
                        <a:pt x="1203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9" name="Google Shape;8038;p90">
                  <a:extLst>
                    <a:ext uri="{FF2B5EF4-FFF2-40B4-BE49-F238E27FC236}">
                      <a16:creationId xmlns:a16="http://schemas.microsoft.com/office/drawing/2014/main" xmlns="" id="{A3A0CD70-53D6-4EB5-A9D3-A6F0C755E05A}"/>
                    </a:ext>
                  </a:extLst>
                </p:cNvPr>
                <p:cNvSpPr/>
                <p:nvPr/>
              </p:nvSpPr>
              <p:spPr>
                <a:xfrm>
                  <a:off x="7216019" y="1932615"/>
                  <a:ext cx="72790" cy="202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" h="10989" extrusionOk="0">
                      <a:moveTo>
                        <a:pt x="3680" y="0"/>
                      </a:moveTo>
                      <a:cubicBezTo>
                        <a:pt x="3639" y="0"/>
                        <a:pt x="3597" y="10"/>
                        <a:pt x="3561" y="32"/>
                      </a:cubicBezTo>
                      <a:cubicBezTo>
                        <a:pt x="2625" y="535"/>
                        <a:pt x="1917" y="1288"/>
                        <a:pt x="1324" y="2155"/>
                      </a:cubicBezTo>
                      <a:cubicBezTo>
                        <a:pt x="753" y="3000"/>
                        <a:pt x="343" y="4004"/>
                        <a:pt x="137" y="5054"/>
                      </a:cubicBezTo>
                      <a:cubicBezTo>
                        <a:pt x="114" y="5305"/>
                        <a:pt x="23" y="5556"/>
                        <a:pt x="23" y="5830"/>
                      </a:cubicBezTo>
                      <a:cubicBezTo>
                        <a:pt x="23" y="6104"/>
                        <a:pt x="0" y="6378"/>
                        <a:pt x="0" y="6629"/>
                      </a:cubicBezTo>
                      <a:cubicBezTo>
                        <a:pt x="23" y="6903"/>
                        <a:pt x="46" y="7177"/>
                        <a:pt x="91" y="7428"/>
                      </a:cubicBezTo>
                      <a:cubicBezTo>
                        <a:pt x="114" y="7565"/>
                        <a:pt x="114" y="7702"/>
                        <a:pt x="137" y="7839"/>
                      </a:cubicBezTo>
                      <a:lnTo>
                        <a:pt x="251" y="8227"/>
                      </a:lnTo>
                      <a:cubicBezTo>
                        <a:pt x="502" y="9254"/>
                        <a:pt x="1073" y="10167"/>
                        <a:pt x="1781" y="10920"/>
                      </a:cubicBezTo>
                      <a:cubicBezTo>
                        <a:pt x="1826" y="10966"/>
                        <a:pt x="1895" y="10989"/>
                        <a:pt x="1986" y="10989"/>
                      </a:cubicBezTo>
                      <a:cubicBezTo>
                        <a:pt x="2123" y="10989"/>
                        <a:pt x="2237" y="10852"/>
                        <a:pt x="2214" y="10715"/>
                      </a:cubicBezTo>
                      <a:lnTo>
                        <a:pt x="2214" y="10692"/>
                      </a:lnTo>
                      <a:cubicBezTo>
                        <a:pt x="2146" y="9688"/>
                        <a:pt x="1986" y="8820"/>
                        <a:pt x="2009" y="7953"/>
                      </a:cubicBezTo>
                      <a:cubicBezTo>
                        <a:pt x="1986" y="7519"/>
                        <a:pt x="2054" y="7108"/>
                        <a:pt x="2054" y="6697"/>
                      </a:cubicBezTo>
                      <a:cubicBezTo>
                        <a:pt x="2123" y="6264"/>
                        <a:pt x="2146" y="5853"/>
                        <a:pt x="2260" y="5442"/>
                      </a:cubicBezTo>
                      <a:cubicBezTo>
                        <a:pt x="2420" y="4620"/>
                        <a:pt x="2648" y="3799"/>
                        <a:pt x="2922" y="2954"/>
                      </a:cubicBezTo>
                      <a:cubicBezTo>
                        <a:pt x="3219" y="2132"/>
                        <a:pt x="3561" y="1265"/>
                        <a:pt x="3903" y="375"/>
                      </a:cubicBezTo>
                      <a:lnTo>
                        <a:pt x="3926" y="352"/>
                      </a:lnTo>
                      <a:cubicBezTo>
                        <a:pt x="3949" y="283"/>
                        <a:pt x="3949" y="192"/>
                        <a:pt x="3903" y="124"/>
                      </a:cubicBezTo>
                      <a:cubicBezTo>
                        <a:pt x="3857" y="46"/>
                        <a:pt x="3768" y="0"/>
                        <a:pt x="368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0" name="Google Shape;8039;p90">
                  <a:extLst>
                    <a:ext uri="{FF2B5EF4-FFF2-40B4-BE49-F238E27FC236}">
                      <a16:creationId xmlns:a16="http://schemas.microsoft.com/office/drawing/2014/main" xmlns="" id="{14F5DB3D-A955-C998-14DA-0CD1A9609B75}"/>
                    </a:ext>
                  </a:extLst>
                </p:cNvPr>
                <p:cNvSpPr/>
                <p:nvPr/>
              </p:nvSpPr>
              <p:spPr>
                <a:xfrm>
                  <a:off x="7563545" y="1948707"/>
                  <a:ext cx="127092" cy="70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5" h="3839" extrusionOk="0">
                      <a:moveTo>
                        <a:pt x="5421" y="1"/>
                      </a:moveTo>
                      <a:cubicBezTo>
                        <a:pt x="2455" y="1"/>
                        <a:pt x="119" y="2165"/>
                        <a:pt x="1" y="2264"/>
                      </a:cubicBezTo>
                      <a:lnTo>
                        <a:pt x="1028" y="3839"/>
                      </a:lnTo>
                      <a:cubicBezTo>
                        <a:pt x="1068" y="3819"/>
                        <a:pt x="3038" y="1989"/>
                        <a:pt x="5425" y="1989"/>
                      </a:cubicBezTo>
                      <a:cubicBezTo>
                        <a:pt x="5785" y="1989"/>
                        <a:pt x="6155" y="2031"/>
                        <a:pt x="6529" y="2127"/>
                      </a:cubicBezTo>
                      <a:lnTo>
                        <a:pt x="6894" y="187"/>
                      </a:lnTo>
                      <a:cubicBezTo>
                        <a:pt x="6391" y="57"/>
                        <a:pt x="5898" y="1"/>
                        <a:pt x="542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1" name="Google Shape;8040;p90">
                  <a:extLst>
                    <a:ext uri="{FF2B5EF4-FFF2-40B4-BE49-F238E27FC236}">
                      <a16:creationId xmlns:a16="http://schemas.microsoft.com/office/drawing/2014/main" xmlns="" id="{85CDA02A-1FF7-6EA9-19C7-B618F593F5D9}"/>
                    </a:ext>
                  </a:extLst>
                </p:cNvPr>
                <p:cNvSpPr/>
                <p:nvPr/>
              </p:nvSpPr>
              <p:spPr>
                <a:xfrm>
                  <a:off x="7249255" y="1257384"/>
                  <a:ext cx="501935" cy="25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31" h="13632" extrusionOk="0">
                      <a:moveTo>
                        <a:pt x="20116" y="0"/>
                      </a:moveTo>
                      <a:cubicBezTo>
                        <a:pt x="16003" y="0"/>
                        <a:pt x="11904" y="1181"/>
                        <a:pt x="8423" y="3383"/>
                      </a:cubicBezTo>
                      <a:cubicBezTo>
                        <a:pt x="4657" y="5780"/>
                        <a:pt x="1667" y="9386"/>
                        <a:pt x="0" y="13540"/>
                      </a:cubicBezTo>
                      <a:lnTo>
                        <a:pt x="229" y="13632"/>
                      </a:lnTo>
                      <a:cubicBezTo>
                        <a:pt x="1872" y="9523"/>
                        <a:pt x="4839" y="5962"/>
                        <a:pt x="8560" y="3589"/>
                      </a:cubicBezTo>
                      <a:cubicBezTo>
                        <a:pt x="11974" y="1410"/>
                        <a:pt x="16041" y="251"/>
                        <a:pt x="20092" y="251"/>
                      </a:cubicBezTo>
                      <a:cubicBezTo>
                        <a:pt x="20455" y="251"/>
                        <a:pt x="20819" y="260"/>
                        <a:pt x="21182" y="279"/>
                      </a:cubicBezTo>
                      <a:cubicBezTo>
                        <a:pt x="23373" y="393"/>
                        <a:pt x="24880" y="918"/>
                        <a:pt x="25907" y="1900"/>
                      </a:cubicBezTo>
                      <a:cubicBezTo>
                        <a:pt x="26569" y="2561"/>
                        <a:pt x="26980" y="3566"/>
                        <a:pt x="26934" y="4524"/>
                      </a:cubicBezTo>
                      <a:cubicBezTo>
                        <a:pt x="26911" y="5255"/>
                        <a:pt x="26637" y="5894"/>
                        <a:pt x="26135" y="6328"/>
                      </a:cubicBezTo>
                      <a:lnTo>
                        <a:pt x="26295" y="6510"/>
                      </a:lnTo>
                      <a:cubicBezTo>
                        <a:pt x="26843" y="6031"/>
                        <a:pt x="27162" y="5346"/>
                        <a:pt x="27185" y="4524"/>
                      </a:cubicBezTo>
                      <a:cubicBezTo>
                        <a:pt x="27231" y="3497"/>
                        <a:pt x="26797" y="2425"/>
                        <a:pt x="26067" y="1717"/>
                      </a:cubicBezTo>
                      <a:cubicBezTo>
                        <a:pt x="25017" y="690"/>
                        <a:pt x="23465" y="165"/>
                        <a:pt x="21205" y="28"/>
                      </a:cubicBezTo>
                      <a:cubicBezTo>
                        <a:pt x="20842" y="9"/>
                        <a:pt x="20479" y="0"/>
                        <a:pt x="20116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2" name="Google Shape;8041;p90">
                  <a:extLst>
                    <a:ext uri="{FF2B5EF4-FFF2-40B4-BE49-F238E27FC236}">
                      <a16:creationId xmlns:a16="http://schemas.microsoft.com/office/drawing/2014/main" xmlns="" id="{08198EDE-BA72-4364-F24E-398FAA1470DA}"/>
                    </a:ext>
                  </a:extLst>
                </p:cNvPr>
                <p:cNvSpPr/>
                <p:nvPr/>
              </p:nvSpPr>
              <p:spPr>
                <a:xfrm>
                  <a:off x="7208443" y="4087047"/>
                  <a:ext cx="116973" cy="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6" h="5297" extrusionOk="0">
                      <a:moveTo>
                        <a:pt x="5524" y="1"/>
                      </a:moveTo>
                      <a:cubicBezTo>
                        <a:pt x="0" y="1097"/>
                        <a:pt x="959" y="4566"/>
                        <a:pt x="959" y="4566"/>
                      </a:cubicBezTo>
                      <a:cubicBezTo>
                        <a:pt x="2580" y="4908"/>
                        <a:pt x="3401" y="5137"/>
                        <a:pt x="5319" y="5296"/>
                      </a:cubicBezTo>
                      <a:cubicBezTo>
                        <a:pt x="6140" y="3607"/>
                        <a:pt x="6346" y="1804"/>
                        <a:pt x="552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3" name="Google Shape;8042;p90">
                  <a:extLst>
                    <a:ext uri="{FF2B5EF4-FFF2-40B4-BE49-F238E27FC236}">
                      <a16:creationId xmlns:a16="http://schemas.microsoft.com/office/drawing/2014/main" xmlns="" id="{C30FE282-1D98-63CF-378E-5AE32ADB2054}"/>
                    </a:ext>
                  </a:extLst>
                </p:cNvPr>
                <p:cNvSpPr/>
                <p:nvPr/>
              </p:nvSpPr>
              <p:spPr>
                <a:xfrm>
                  <a:off x="7304795" y="3992039"/>
                  <a:ext cx="299067" cy="1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5" h="10606" extrusionOk="0">
                      <a:moveTo>
                        <a:pt x="5871" y="0"/>
                      </a:moveTo>
                      <a:cubicBezTo>
                        <a:pt x="1632" y="0"/>
                        <a:pt x="2100" y="4744"/>
                        <a:pt x="2100" y="4744"/>
                      </a:cubicBezTo>
                      <a:cubicBezTo>
                        <a:pt x="1552" y="4767"/>
                        <a:pt x="1530" y="4790"/>
                        <a:pt x="229" y="5041"/>
                      </a:cubicBezTo>
                      <a:cubicBezTo>
                        <a:pt x="1050" y="6844"/>
                        <a:pt x="822" y="8647"/>
                        <a:pt x="0" y="10336"/>
                      </a:cubicBezTo>
                      <a:cubicBezTo>
                        <a:pt x="2429" y="10534"/>
                        <a:pt x="4760" y="10605"/>
                        <a:pt x="6858" y="10605"/>
                      </a:cubicBezTo>
                      <a:cubicBezTo>
                        <a:pt x="12273" y="10605"/>
                        <a:pt x="16138" y="10131"/>
                        <a:pt x="16138" y="10131"/>
                      </a:cubicBezTo>
                      <a:lnTo>
                        <a:pt x="16206" y="4425"/>
                      </a:lnTo>
                      <a:cubicBezTo>
                        <a:pt x="16225" y="2611"/>
                        <a:pt x="14744" y="1268"/>
                        <a:pt x="13097" y="1268"/>
                      </a:cubicBezTo>
                      <a:cubicBezTo>
                        <a:pt x="12691" y="1268"/>
                        <a:pt x="12275" y="1350"/>
                        <a:pt x="11869" y="1526"/>
                      </a:cubicBezTo>
                      <a:cubicBezTo>
                        <a:pt x="10547" y="2109"/>
                        <a:pt x="10127" y="2824"/>
                        <a:pt x="9939" y="3368"/>
                      </a:cubicBezTo>
                      <a:lnTo>
                        <a:pt x="9939" y="3368"/>
                      </a:lnTo>
                      <a:cubicBezTo>
                        <a:pt x="9939" y="3364"/>
                        <a:pt x="9937" y="3361"/>
                        <a:pt x="9936" y="3361"/>
                      </a:cubicBezTo>
                      <a:cubicBezTo>
                        <a:pt x="9935" y="3361"/>
                        <a:pt x="9933" y="3363"/>
                        <a:pt x="9932" y="3366"/>
                      </a:cubicBezTo>
                      <a:lnTo>
                        <a:pt x="9932" y="3366"/>
                      </a:lnTo>
                      <a:cubicBezTo>
                        <a:pt x="10020" y="2284"/>
                        <a:pt x="8810" y="223"/>
                        <a:pt x="6346" y="19"/>
                      </a:cubicBezTo>
                      <a:cubicBezTo>
                        <a:pt x="6181" y="7"/>
                        <a:pt x="6023" y="0"/>
                        <a:pt x="5871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4" name="Google Shape;8043;p90">
                  <a:extLst>
                    <a:ext uri="{FF2B5EF4-FFF2-40B4-BE49-F238E27FC236}">
                      <a16:creationId xmlns:a16="http://schemas.microsoft.com/office/drawing/2014/main" xmlns="" id="{64B951E1-62E5-4F4E-1654-E562EDE4E83D}"/>
                    </a:ext>
                  </a:extLst>
                </p:cNvPr>
                <p:cNvSpPr/>
                <p:nvPr/>
              </p:nvSpPr>
              <p:spPr>
                <a:xfrm>
                  <a:off x="7506327" y="4082844"/>
                  <a:ext cx="53878" cy="53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" h="2923" extrusionOk="0">
                      <a:moveTo>
                        <a:pt x="1461" y="1"/>
                      </a:moveTo>
                      <a:cubicBezTo>
                        <a:pt x="663" y="1"/>
                        <a:pt x="1" y="640"/>
                        <a:pt x="1" y="1439"/>
                      </a:cubicBezTo>
                      <a:cubicBezTo>
                        <a:pt x="1" y="2260"/>
                        <a:pt x="640" y="2922"/>
                        <a:pt x="1461" y="2922"/>
                      </a:cubicBezTo>
                      <a:cubicBezTo>
                        <a:pt x="2260" y="2922"/>
                        <a:pt x="2922" y="2283"/>
                        <a:pt x="2922" y="1461"/>
                      </a:cubicBezTo>
                      <a:cubicBezTo>
                        <a:pt x="2922" y="663"/>
                        <a:pt x="2283" y="1"/>
                        <a:pt x="146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5" name="Google Shape;8044;p90">
                  <a:extLst>
                    <a:ext uri="{FF2B5EF4-FFF2-40B4-BE49-F238E27FC236}">
                      <a16:creationId xmlns:a16="http://schemas.microsoft.com/office/drawing/2014/main" xmlns="" id="{F7B9626F-9922-4087-D9BE-FDBBE1E79408}"/>
                    </a:ext>
                  </a:extLst>
                </p:cNvPr>
                <p:cNvSpPr/>
                <p:nvPr/>
              </p:nvSpPr>
              <p:spPr>
                <a:xfrm>
                  <a:off x="7339708" y="4076116"/>
                  <a:ext cx="103941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9" h="914" extrusionOk="0">
                      <a:moveTo>
                        <a:pt x="320" y="0"/>
                      </a:moveTo>
                      <a:cubicBezTo>
                        <a:pt x="161" y="0"/>
                        <a:pt x="24" y="115"/>
                        <a:pt x="1" y="274"/>
                      </a:cubicBezTo>
                      <a:cubicBezTo>
                        <a:pt x="1" y="434"/>
                        <a:pt x="115" y="571"/>
                        <a:pt x="275" y="594"/>
                      </a:cubicBezTo>
                      <a:lnTo>
                        <a:pt x="5319" y="913"/>
                      </a:lnTo>
                      <a:lnTo>
                        <a:pt x="5342" y="913"/>
                      </a:lnTo>
                      <a:cubicBezTo>
                        <a:pt x="5502" y="913"/>
                        <a:pt x="5616" y="799"/>
                        <a:pt x="5639" y="662"/>
                      </a:cubicBezTo>
                      <a:cubicBezTo>
                        <a:pt x="5639" y="503"/>
                        <a:pt x="5524" y="366"/>
                        <a:pt x="5365" y="343"/>
                      </a:cubicBez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6" name="Google Shape;8045;p90">
                  <a:extLst>
                    <a:ext uri="{FF2B5EF4-FFF2-40B4-BE49-F238E27FC236}">
                      <a16:creationId xmlns:a16="http://schemas.microsoft.com/office/drawing/2014/main" xmlns="" id="{9B830067-F83D-D21B-B675-A9FACED17AF1}"/>
                    </a:ext>
                  </a:extLst>
                </p:cNvPr>
                <p:cNvSpPr/>
                <p:nvPr/>
              </p:nvSpPr>
              <p:spPr>
                <a:xfrm>
                  <a:off x="7298472" y="3983172"/>
                  <a:ext cx="152326" cy="9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4883" extrusionOk="0">
                      <a:moveTo>
                        <a:pt x="2649" y="592"/>
                      </a:moveTo>
                      <a:cubicBezTo>
                        <a:pt x="2694" y="592"/>
                        <a:pt x="2763" y="592"/>
                        <a:pt x="2808" y="614"/>
                      </a:cubicBezTo>
                      <a:cubicBezTo>
                        <a:pt x="2923" y="706"/>
                        <a:pt x="3014" y="843"/>
                        <a:pt x="3082" y="980"/>
                      </a:cubicBezTo>
                      <a:cubicBezTo>
                        <a:pt x="3402" y="1505"/>
                        <a:pt x="3539" y="2075"/>
                        <a:pt x="3676" y="2691"/>
                      </a:cubicBezTo>
                      <a:cubicBezTo>
                        <a:pt x="3721" y="2897"/>
                        <a:pt x="3767" y="3102"/>
                        <a:pt x="3836" y="3308"/>
                      </a:cubicBezTo>
                      <a:cubicBezTo>
                        <a:pt x="3790" y="3285"/>
                        <a:pt x="3767" y="3239"/>
                        <a:pt x="3721" y="3216"/>
                      </a:cubicBezTo>
                      <a:cubicBezTo>
                        <a:pt x="3242" y="2577"/>
                        <a:pt x="2854" y="1847"/>
                        <a:pt x="2603" y="1071"/>
                      </a:cubicBezTo>
                      <a:cubicBezTo>
                        <a:pt x="2512" y="843"/>
                        <a:pt x="2512" y="660"/>
                        <a:pt x="2580" y="592"/>
                      </a:cubicBezTo>
                      <a:close/>
                      <a:moveTo>
                        <a:pt x="914" y="1961"/>
                      </a:moveTo>
                      <a:cubicBezTo>
                        <a:pt x="1097" y="1961"/>
                        <a:pt x="1302" y="2075"/>
                        <a:pt x="1507" y="2189"/>
                      </a:cubicBezTo>
                      <a:cubicBezTo>
                        <a:pt x="2146" y="2600"/>
                        <a:pt x="2763" y="3057"/>
                        <a:pt x="3311" y="3604"/>
                      </a:cubicBezTo>
                      <a:cubicBezTo>
                        <a:pt x="3333" y="3650"/>
                        <a:pt x="3379" y="3696"/>
                        <a:pt x="3402" y="3741"/>
                      </a:cubicBezTo>
                      <a:cubicBezTo>
                        <a:pt x="2557" y="3559"/>
                        <a:pt x="1644" y="3148"/>
                        <a:pt x="891" y="2532"/>
                      </a:cubicBezTo>
                      <a:cubicBezTo>
                        <a:pt x="640" y="2326"/>
                        <a:pt x="617" y="2212"/>
                        <a:pt x="617" y="2144"/>
                      </a:cubicBezTo>
                      <a:cubicBezTo>
                        <a:pt x="617" y="2052"/>
                        <a:pt x="777" y="1961"/>
                        <a:pt x="914" y="1961"/>
                      </a:cubicBezTo>
                      <a:close/>
                      <a:moveTo>
                        <a:pt x="2657" y="1"/>
                      </a:moveTo>
                      <a:cubicBezTo>
                        <a:pt x="2498" y="1"/>
                        <a:pt x="2344" y="52"/>
                        <a:pt x="2215" y="158"/>
                      </a:cubicBezTo>
                      <a:cubicBezTo>
                        <a:pt x="2032" y="295"/>
                        <a:pt x="1827" y="614"/>
                        <a:pt x="2032" y="1253"/>
                      </a:cubicBezTo>
                      <a:cubicBezTo>
                        <a:pt x="2124" y="1527"/>
                        <a:pt x="2238" y="1801"/>
                        <a:pt x="2375" y="2075"/>
                      </a:cubicBezTo>
                      <a:cubicBezTo>
                        <a:pt x="2192" y="1938"/>
                        <a:pt x="1987" y="1824"/>
                        <a:pt x="1804" y="1710"/>
                      </a:cubicBezTo>
                      <a:cubicBezTo>
                        <a:pt x="1553" y="1550"/>
                        <a:pt x="1256" y="1390"/>
                        <a:pt x="914" y="1390"/>
                      </a:cubicBezTo>
                      <a:cubicBezTo>
                        <a:pt x="526" y="1390"/>
                        <a:pt x="92" y="1642"/>
                        <a:pt x="47" y="2075"/>
                      </a:cubicBezTo>
                      <a:cubicBezTo>
                        <a:pt x="1" y="2532"/>
                        <a:pt x="389" y="2874"/>
                        <a:pt x="526" y="2965"/>
                      </a:cubicBezTo>
                      <a:cubicBezTo>
                        <a:pt x="1005" y="3376"/>
                        <a:pt x="1644" y="3764"/>
                        <a:pt x="2375" y="4038"/>
                      </a:cubicBezTo>
                      <a:cubicBezTo>
                        <a:pt x="2352" y="4198"/>
                        <a:pt x="2466" y="4335"/>
                        <a:pt x="2626" y="4358"/>
                      </a:cubicBezTo>
                      <a:lnTo>
                        <a:pt x="4155" y="4495"/>
                      </a:lnTo>
                      <a:cubicBezTo>
                        <a:pt x="4201" y="4517"/>
                        <a:pt x="4246" y="4540"/>
                        <a:pt x="4292" y="4540"/>
                      </a:cubicBezTo>
                      <a:cubicBezTo>
                        <a:pt x="4338" y="4540"/>
                        <a:pt x="4361" y="4540"/>
                        <a:pt x="4406" y="4517"/>
                      </a:cubicBezTo>
                      <a:lnTo>
                        <a:pt x="7921" y="4860"/>
                      </a:lnTo>
                      <a:cubicBezTo>
                        <a:pt x="7921" y="4860"/>
                        <a:pt x="7944" y="4883"/>
                        <a:pt x="7944" y="4883"/>
                      </a:cubicBezTo>
                      <a:cubicBezTo>
                        <a:pt x="8104" y="4883"/>
                        <a:pt x="8218" y="4769"/>
                        <a:pt x="8241" y="4609"/>
                      </a:cubicBezTo>
                      <a:cubicBezTo>
                        <a:pt x="8264" y="4449"/>
                        <a:pt x="8127" y="4312"/>
                        <a:pt x="7990" y="4289"/>
                      </a:cubicBezTo>
                      <a:lnTo>
                        <a:pt x="4680" y="3970"/>
                      </a:lnTo>
                      <a:cubicBezTo>
                        <a:pt x="4475" y="3536"/>
                        <a:pt x="4361" y="3057"/>
                        <a:pt x="4246" y="2577"/>
                      </a:cubicBezTo>
                      <a:cubicBezTo>
                        <a:pt x="4109" y="1938"/>
                        <a:pt x="3950" y="1299"/>
                        <a:pt x="3584" y="683"/>
                      </a:cubicBezTo>
                      <a:cubicBezTo>
                        <a:pt x="3470" y="477"/>
                        <a:pt x="3311" y="272"/>
                        <a:pt x="3105" y="135"/>
                      </a:cubicBezTo>
                      <a:cubicBezTo>
                        <a:pt x="2961" y="46"/>
                        <a:pt x="2806" y="1"/>
                        <a:pt x="2657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7" name="Google Shape;8046;p90">
                  <a:extLst>
                    <a:ext uri="{FF2B5EF4-FFF2-40B4-BE49-F238E27FC236}">
                      <a16:creationId xmlns:a16="http://schemas.microsoft.com/office/drawing/2014/main" xmlns="" id="{412D45A5-2E57-0A6E-4DDF-4B7DC0DAA615}"/>
                    </a:ext>
                  </a:extLst>
                </p:cNvPr>
                <p:cNvSpPr/>
                <p:nvPr/>
              </p:nvSpPr>
              <p:spPr>
                <a:xfrm>
                  <a:off x="7982610" y="4087047"/>
                  <a:ext cx="117415" cy="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0" h="5297" extrusionOk="0">
                      <a:moveTo>
                        <a:pt x="823" y="1"/>
                      </a:moveTo>
                      <a:lnTo>
                        <a:pt x="823" y="1"/>
                      </a:lnTo>
                      <a:cubicBezTo>
                        <a:pt x="1" y="1804"/>
                        <a:pt x="229" y="3607"/>
                        <a:pt x="1051" y="5296"/>
                      </a:cubicBezTo>
                      <a:cubicBezTo>
                        <a:pt x="2945" y="5137"/>
                        <a:pt x="3790" y="4908"/>
                        <a:pt x="5388" y="4566"/>
                      </a:cubicBezTo>
                      <a:cubicBezTo>
                        <a:pt x="5388" y="4566"/>
                        <a:pt x="6369" y="1097"/>
                        <a:pt x="823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8" name="Google Shape;8047;p90">
                  <a:extLst>
                    <a:ext uri="{FF2B5EF4-FFF2-40B4-BE49-F238E27FC236}">
                      <a16:creationId xmlns:a16="http://schemas.microsoft.com/office/drawing/2014/main" xmlns="" id="{7002BFE6-CC70-426B-FA68-CCF5853C15D9}"/>
                    </a:ext>
                  </a:extLst>
                </p:cNvPr>
                <p:cNvSpPr/>
                <p:nvPr/>
              </p:nvSpPr>
              <p:spPr>
                <a:xfrm>
                  <a:off x="7704247" y="3992039"/>
                  <a:ext cx="298994" cy="1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0606" extrusionOk="0">
                      <a:moveTo>
                        <a:pt x="10372" y="0"/>
                      </a:moveTo>
                      <a:cubicBezTo>
                        <a:pt x="10220" y="0"/>
                        <a:pt x="10062" y="7"/>
                        <a:pt x="9898" y="19"/>
                      </a:cubicBezTo>
                      <a:cubicBezTo>
                        <a:pt x="7410" y="225"/>
                        <a:pt x="6200" y="2325"/>
                        <a:pt x="6314" y="3397"/>
                      </a:cubicBezTo>
                      <a:cubicBezTo>
                        <a:pt x="6312" y="3392"/>
                        <a:pt x="6311" y="3388"/>
                        <a:pt x="6309" y="3384"/>
                      </a:cubicBezTo>
                      <a:lnTo>
                        <a:pt x="6309" y="3384"/>
                      </a:lnTo>
                      <a:cubicBezTo>
                        <a:pt x="6102" y="2838"/>
                        <a:pt x="5710" y="2114"/>
                        <a:pt x="4374" y="1526"/>
                      </a:cubicBezTo>
                      <a:cubicBezTo>
                        <a:pt x="3964" y="1350"/>
                        <a:pt x="3544" y="1268"/>
                        <a:pt x="3136" y="1268"/>
                      </a:cubicBezTo>
                      <a:cubicBezTo>
                        <a:pt x="1478" y="1268"/>
                        <a:pt x="1" y="2611"/>
                        <a:pt x="37" y="4425"/>
                      </a:cubicBezTo>
                      <a:lnTo>
                        <a:pt x="106" y="10131"/>
                      </a:lnTo>
                      <a:cubicBezTo>
                        <a:pt x="106" y="10131"/>
                        <a:pt x="3971" y="10605"/>
                        <a:pt x="9377" y="10605"/>
                      </a:cubicBezTo>
                      <a:cubicBezTo>
                        <a:pt x="11472" y="10605"/>
                        <a:pt x="13798" y="10534"/>
                        <a:pt x="16220" y="10336"/>
                      </a:cubicBezTo>
                      <a:cubicBezTo>
                        <a:pt x="15399" y="8647"/>
                        <a:pt x="15193" y="6844"/>
                        <a:pt x="16015" y="5041"/>
                      </a:cubicBezTo>
                      <a:cubicBezTo>
                        <a:pt x="14714" y="4790"/>
                        <a:pt x="14668" y="4767"/>
                        <a:pt x="14120" y="4744"/>
                      </a:cubicBezTo>
                      <a:cubicBezTo>
                        <a:pt x="14120" y="4744"/>
                        <a:pt x="14610" y="0"/>
                        <a:pt x="10372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9" name="Google Shape;8048;p90">
                  <a:extLst>
                    <a:ext uri="{FF2B5EF4-FFF2-40B4-BE49-F238E27FC236}">
                      <a16:creationId xmlns:a16="http://schemas.microsoft.com/office/drawing/2014/main" xmlns="" id="{9498F69F-8A12-F73F-2251-61B54BEDDB7D}"/>
                    </a:ext>
                  </a:extLst>
                </p:cNvPr>
                <p:cNvSpPr/>
                <p:nvPr/>
              </p:nvSpPr>
              <p:spPr>
                <a:xfrm>
                  <a:off x="7740266" y="4082844"/>
                  <a:ext cx="53878" cy="53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" h="2923" extrusionOk="0">
                      <a:moveTo>
                        <a:pt x="1484" y="1"/>
                      </a:moveTo>
                      <a:cubicBezTo>
                        <a:pt x="662" y="1"/>
                        <a:pt x="0" y="640"/>
                        <a:pt x="0" y="1439"/>
                      </a:cubicBezTo>
                      <a:cubicBezTo>
                        <a:pt x="0" y="2260"/>
                        <a:pt x="640" y="2922"/>
                        <a:pt x="1461" y="2922"/>
                      </a:cubicBezTo>
                      <a:cubicBezTo>
                        <a:pt x="2260" y="2922"/>
                        <a:pt x="2922" y="2283"/>
                        <a:pt x="2922" y="1461"/>
                      </a:cubicBezTo>
                      <a:cubicBezTo>
                        <a:pt x="2922" y="663"/>
                        <a:pt x="2283" y="1"/>
                        <a:pt x="148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0" name="Google Shape;8049;p90">
                  <a:extLst>
                    <a:ext uri="{FF2B5EF4-FFF2-40B4-BE49-F238E27FC236}">
                      <a16:creationId xmlns:a16="http://schemas.microsoft.com/office/drawing/2014/main" xmlns="" id="{12A457E6-9F7F-F3D3-8398-EE14AE9A4CF0}"/>
                    </a:ext>
                  </a:extLst>
                </p:cNvPr>
                <p:cNvSpPr/>
                <p:nvPr/>
              </p:nvSpPr>
              <p:spPr>
                <a:xfrm>
                  <a:off x="7864378" y="4076116"/>
                  <a:ext cx="10436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2" h="914" extrusionOk="0">
                      <a:moveTo>
                        <a:pt x="5342" y="0"/>
                      </a:moveTo>
                      <a:lnTo>
                        <a:pt x="298" y="343"/>
                      </a:lnTo>
                      <a:cubicBezTo>
                        <a:pt x="138" y="366"/>
                        <a:pt x="1" y="503"/>
                        <a:pt x="24" y="662"/>
                      </a:cubicBezTo>
                      <a:cubicBezTo>
                        <a:pt x="24" y="799"/>
                        <a:pt x="161" y="913"/>
                        <a:pt x="320" y="913"/>
                      </a:cubicBezTo>
                      <a:lnTo>
                        <a:pt x="5388" y="594"/>
                      </a:lnTo>
                      <a:cubicBezTo>
                        <a:pt x="5547" y="571"/>
                        <a:pt x="5662" y="434"/>
                        <a:pt x="5639" y="274"/>
                      </a:cubicBezTo>
                      <a:cubicBezTo>
                        <a:pt x="5639" y="115"/>
                        <a:pt x="5502" y="0"/>
                        <a:pt x="5342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1" name="Google Shape;8050;p90">
                  <a:extLst>
                    <a:ext uri="{FF2B5EF4-FFF2-40B4-BE49-F238E27FC236}">
                      <a16:creationId xmlns:a16="http://schemas.microsoft.com/office/drawing/2014/main" xmlns="" id="{1B74C1FB-FA81-D358-1E2F-D417ED97C39C}"/>
                    </a:ext>
                  </a:extLst>
                </p:cNvPr>
                <p:cNvSpPr/>
                <p:nvPr/>
              </p:nvSpPr>
              <p:spPr>
                <a:xfrm>
                  <a:off x="7857650" y="3983172"/>
                  <a:ext cx="152326" cy="89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4863" extrusionOk="0">
                      <a:moveTo>
                        <a:pt x="5684" y="592"/>
                      </a:moveTo>
                      <a:cubicBezTo>
                        <a:pt x="5753" y="660"/>
                        <a:pt x="5730" y="843"/>
                        <a:pt x="5661" y="1071"/>
                      </a:cubicBezTo>
                      <a:cubicBezTo>
                        <a:pt x="5410" y="1847"/>
                        <a:pt x="5022" y="2577"/>
                        <a:pt x="4520" y="3216"/>
                      </a:cubicBezTo>
                      <a:cubicBezTo>
                        <a:pt x="4497" y="3239"/>
                        <a:pt x="4452" y="3285"/>
                        <a:pt x="4429" y="3308"/>
                      </a:cubicBezTo>
                      <a:cubicBezTo>
                        <a:pt x="4474" y="3102"/>
                        <a:pt x="4520" y="2897"/>
                        <a:pt x="4566" y="2691"/>
                      </a:cubicBezTo>
                      <a:cubicBezTo>
                        <a:pt x="4703" y="2075"/>
                        <a:pt x="4840" y="1505"/>
                        <a:pt x="5159" y="980"/>
                      </a:cubicBezTo>
                      <a:cubicBezTo>
                        <a:pt x="5251" y="843"/>
                        <a:pt x="5342" y="706"/>
                        <a:pt x="5456" y="614"/>
                      </a:cubicBezTo>
                      <a:cubicBezTo>
                        <a:pt x="5502" y="592"/>
                        <a:pt x="5547" y="592"/>
                        <a:pt x="5593" y="592"/>
                      </a:cubicBezTo>
                      <a:close/>
                      <a:moveTo>
                        <a:pt x="7350" y="1961"/>
                      </a:moveTo>
                      <a:cubicBezTo>
                        <a:pt x="7487" y="1961"/>
                        <a:pt x="7624" y="2052"/>
                        <a:pt x="7647" y="2144"/>
                      </a:cubicBezTo>
                      <a:cubicBezTo>
                        <a:pt x="7647" y="2212"/>
                        <a:pt x="7602" y="2326"/>
                        <a:pt x="7373" y="2532"/>
                      </a:cubicBezTo>
                      <a:cubicBezTo>
                        <a:pt x="6620" y="3125"/>
                        <a:pt x="5707" y="3559"/>
                        <a:pt x="4840" y="3741"/>
                      </a:cubicBezTo>
                      <a:cubicBezTo>
                        <a:pt x="4885" y="3696"/>
                        <a:pt x="4908" y="3650"/>
                        <a:pt x="4954" y="3604"/>
                      </a:cubicBezTo>
                      <a:cubicBezTo>
                        <a:pt x="5502" y="3057"/>
                        <a:pt x="6095" y="2600"/>
                        <a:pt x="6757" y="2189"/>
                      </a:cubicBezTo>
                      <a:cubicBezTo>
                        <a:pt x="6940" y="2075"/>
                        <a:pt x="7145" y="1961"/>
                        <a:pt x="7350" y="1961"/>
                      </a:cubicBezTo>
                      <a:close/>
                      <a:moveTo>
                        <a:pt x="5593" y="1"/>
                      </a:moveTo>
                      <a:cubicBezTo>
                        <a:pt x="5441" y="1"/>
                        <a:pt x="5280" y="46"/>
                        <a:pt x="5136" y="135"/>
                      </a:cubicBezTo>
                      <a:cubicBezTo>
                        <a:pt x="4931" y="272"/>
                        <a:pt x="4794" y="477"/>
                        <a:pt x="4680" y="683"/>
                      </a:cubicBezTo>
                      <a:cubicBezTo>
                        <a:pt x="4292" y="1299"/>
                        <a:pt x="4155" y="1938"/>
                        <a:pt x="4018" y="2577"/>
                      </a:cubicBezTo>
                      <a:cubicBezTo>
                        <a:pt x="3904" y="3057"/>
                        <a:pt x="3790" y="3536"/>
                        <a:pt x="3584" y="3970"/>
                      </a:cubicBezTo>
                      <a:lnTo>
                        <a:pt x="275" y="4289"/>
                      </a:lnTo>
                      <a:cubicBezTo>
                        <a:pt x="115" y="4312"/>
                        <a:pt x="1" y="4449"/>
                        <a:pt x="24" y="4609"/>
                      </a:cubicBezTo>
                      <a:cubicBezTo>
                        <a:pt x="24" y="4755"/>
                        <a:pt x="138" y="4863"/>
                        <a:pt x="262" y="4863"/>
                      </a:cubicBezTo>
                      <a:cubicBezTo>
                        <a:pt x="274" y="4863"/>
                        <a:pt x="286" y="4862"/>
                        <a:pt x="297" y="4860"/>
                      </a:cubicBezTo>
                      <a:lnTo>
                        <a:pt x="320" y="4860"/>
                      </a:lnTo>
                      <a:lnTo>
                        <a:pt x="3858" y="4517"/>
                      </a:lnTo>
                      <a:cubicBezTo>
                        <a:pt x="3881" y="4540"/>
                        <a:pt x="3927" y="4540"/>
                        <a:pt x="3972" y="4540"/>
                      </a:cubicBezTo>
                      <a:cubicBezTo>
                        <a:pt x="4018" y="4540"/>
                        <a:pt x="4064" y="4517"/>
                        <a:pt x="4109" y="4495"/>
                      </a:cubicBezTo>
                      <a:lnTo>
                        <a:pt x="5616" y="4358"/>
                      </a:lnTo>
                      <a:cubicBezTo>
                        <a:pt x="5776" y="4335"/>
                        <a:pt x="5890" y="4198"/>
                        <a:pt x="5890" y="4038"/>
                      </a:cubicBezTo>
                      <a:cubicBezTo>
                        <a:pt x="6597" y="3764"/>
                        <a:pt x="7259" y="3376"/>
                        <a:pt x="7739" y="2965"/>
                      </a:cubicBezTo>
                      <a:cubicBezTo>
                        <a:pt x="7853" y="2874"/>
                        <a:pt x="8263" y="2532"/>
                        <a:pt x="8218" y="2075"/>
                      </a:cubicBezTo>
                      <a:cubicBezTo>
                        <a:pt x="8172" y="1642"/>
                        <a:pt x="7739" y="1390"/>
                        <a:pt x="7350" y="1390"/>
                      </a:cubicBezTo>
                      <a:cubicBezTo>
                        <a:pt x="6985" y="1390"/>
                        <a:pt x="6711" y="1550"/>
                        <a:pt x="6460" y="1710"/>
                      </a:cubicBezTo>
                      <a:cubicBezTo>
                        <a:pt x="6255" y="1824"/>
                        <a:pt x="6072" y="1938"/>
                        <a:pt x="5890" y="2075"/>
                      </a:cubicBezTo>
                      <a:cubicBezTo>
                        <a:pt x="6004" y="1801"/>
                        <a:pt x="6118" y="1527"/>
                        <a:pt x="6209" y="1253"/>
                      </a:cubicBezTo>
                      <a:cubicBezTo>
                        <a:pt x="6415" y="614"/>
                        <a:pt x="6232" y="295"/>
                        <a:pt x="6027" y="158"/>
                      </a:cubicBezTo>
                      <a:cubicBezTo>
                        <a:pt x="5909" y="52"/>
                        <a:pt x="5755" y="1"/>
                        <a:pt x="5593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2" name="Google Shape;8051;p90">
                  <a:extLst>
                    <a:ext uri="{FF2B5EF4-FFF2-40B4-BE49-F238E27FC236}">
                      <a16:creationId xmlns:a16="http://schemas.microsoft.com/office/drawing/2014/main" xmlns="" id="{4D48E1EF-6D17-FAF9-F818-BA4F6054FD62}"/>
                    </a:ext>
                  </a:extLst>
                </p:cNvPr>
                <p:cNvSpPr/>
                <p:nvPr/>
              </p:nvSpPr>
              <p:spPr>
                <a:xfrm>
                  <a:off x="7040976" y="2109505"/>
                  <a:ext cx="598724" cy="82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82" h="44898" extrusionOk="0">
                      <a:moveTo>
                        <a:pt x="1370" y="0"/>
                      </a:moveTo>
                      <a:lnTo>
                        <a:pt x="1" y="37297"/>
                      </a:lnTo>
                      <a:lnTo>
                        <a:pt x="31956" y="44897"/>
                      </a:lnTo>
                      <a:cubicBezTo>
                        <a:pt x="31956" y="44897"/>
                        <a:pt x="32436" y="9107"/>
                        <a:pt x="32481" y="9039"/>
                      </a:cubicBezTo>
                      <a:cubicBezTo>
                        <a:pt x="20452" y="3356"/>
                        <a:pt x="1370" y="0"/>
                        <a:pt x="137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3" name="Google Shape;8052;p90">
                  <a:extLst>
                    <a:ext uri="{FF2B5EF4-FFF2-40B4-BE49-F238E27FC236}">
                      <a16:creationId xmlns:a16="http://schemas.microsoft.com/office/drawing/2014/main" xmlns="" id="{585B22A0-D6DF-41FE-6C51-7C1EAF65A013}"/>
                    </a:ext>
                  </a:extLst>
                </p:cNvPr>
                <p:cNvSpPr/>
                <p:nvPr/>
              </p:nvSpPr>
              <p:spPr>
                <a:xfrm>
                  <a:off x="6999740" y="2117082"/>
                  <a:ext cx="639958" cy="83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9" h="45058" extrusionOk="0">
                      <a:moveTo>
                        <a:pt x="1462" y="0"/>
                      </a:moveTo>
                      <a:lnTo>
                        <a:pt x="1" y="37274"/>
                      </a:lnTo>
                      <a:lnTo>
                        <a:pt x="34148" y="45057"/>
                      </a:lnTo>
                      <a:cubicBezTo>
                        <a:pt x="34148" y="45057"/>
                        <a:pt x="34673" y="9267"/>
                        <a:pt x="34718" y="9221"/>
                      </a:cubicBezTo>
                      <a:cubicBezTo>
                        <a:pt x="21868" y="3469"/>
                        <a:pt x="1462" y="0"/>
                        <a:pt x="1462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4" name="Google Shape;8053;p90">
                  <a:extLst>
                    <a:ext uri="{FF2B5EF4-FFF2-40B4-BE49-F238E27FC236}">
                      <a16:creationId xmlns:a16="http://schemas.microsoft.com/office/drawing/2014/main" xmlns="" id="{3BD0ED78-2803-3B90-03EE-F9A840BCD249}"/>
                    </a:ext>
                  </a:extLst>
                </p:cNvPr>
                <p:cNvSpPr/>
                <p:nvPr/>
              </p:nvSpPr>
              <p:spPr>
                <a:xfrm>
                  <a:off x="6991758" y="2125912"/>
                  <a:ext cx="647091" cy="831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06" h="45104" extrusionOk="0">
                      <a:moveTo>
                        <a:pt x="0" y="0"/>
                      </a:moveTo>
                      <a:lnTo>
                        <a:pt x="388" y="37343"/>
                      </a:lnTo>
                      <a:lnTo>
                        <a:pt x="34535" y="45103"/>
                      </a:lnTo>
                      <a:cubicBezTo>
                        <a:pt x="34535" y="45103"/>
                        <a:pt x="35060" y="9336"/>
                        <a:pt x="35106" y="9267"/>
                      </a:cubicBezTo>
                      <a:cubicBezTo>
                        <a:pt x="23693" y="4269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867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+mn-ea"/>
                    </a:rPr>
                    <a:t>&lt;</a:t>
                  </a: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5" name="Google Shape;8054;p90">
                  <a:extLst>
                    <a:ext uri="{FF2B5EF4-FFF2-40B4-BE49-F238E27FC236}">
                      <a16:creationId xmlns:a16="http://schemas.microsoft.com/office/drawing/2014/main" xmlns="" id="{BE2AD23D-844D-1E2A-C575-00058D455955}"/>
                    </a:ext>
                  </a:extLst>
                </p:cNvPr>
                <p:cNvSpPr/>
                <p:nvPr/>
              </p:nvSpPr>
              <p:spPr>
                <a:xfrm>
                  <a:off x="7640965" y="2117082"/>
                  <a:ext cx="603351" cy="82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3" h="44487" extrusionOk="0">
                      <a:moveTo>
                        <a:pt x="31340" y="0"/>
                      </a:moveTo>
                      <a:cubicBezTo>
                        <a:pt x="31340" y="0"/>
                        <a:pt x="12121" y="3104"/>
                        <a:pt x="1" y="8628"/>
                      </a:cubicBezTo>
                      <a:cubicBezTo>
                        <a:pt x="46" y="8696"/>
                        <a:pt x="548" y="44486"/>
                        <a:pt x="548" y="44486"/>
                      </a:cubicBezTo>
                      <a:lnTo>
                        <a:pt x="32732" y="37319"/>
                      </a:lnTo>
                      <a:lnTo>
                        <a:pt x="31340" y="0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6" name="Google Shape;8055;p90">
                  <a:extLst>
                    <a:ext uri="{FF2B5EF4-FFF2-40B4-BE49-F238E27FC236}">
                      <a16:creationId xmlns:a16="http://schemas.microsoft.com/office/drawing/2014/main" xmlns="" id="{F5A3B02A-AAF0-047B-3BC3-FEF62DE0A9F6}"/>
                    </a:ext>
                  </a:extLst>
                </p:cNvPr>
                <p:cNvSpPr/>
                <p:nvPr/>
              </p:nvSpPr>
              <p:spPr>
                <a:xfrm>
                  <a:off x="7640965" y="2125064"/>
                  <a:ext cx="644990" cy="822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2" h="44625" extrusionOk="0">
                      <a:moveTo>
                        <a:pt x="33508" y="1"/>
                      </a:moveTo>
                      <a:cubicBezTo>
                        <a:pt x="33508" y="1"/>
                        <a:pt x="12943" y="3196"/>
                        <a:pt x="1" y="8788"/>
                      </a:cubicBezTo>
                      <a:cubicBezTo>
                        <a:pt x="46" y="8834"/>
                        <a:pt x="571" y="44624"/>
                        <a:pt x="571" y="44624"/>
                      </a:cubicBezTo>
                      <a:lnTo>
                        <a:pt x="34992" y="37297"/>
                      </a:lnTo>
                      <a:lnTo>
                        <a:pt x="33508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7" name="Google Shape;8056;p90">
                  <a:extLst>
                    <a:ext uri="{FF2B5EF4-FFF2-40B4-BE49-F238E27FC236}">
                      <a16:creationId xmlns:a16="http://schemas.microsoft.com/office/drawing/2014/main" xmlns="" id="{6FB8CE00-0FD3-E1AB-8D47-552A708E05BD}"/>
                    </a:ext>
                  </a:extLst>
                </p:cNvPr>
                <p:cNvSpPr/>
                <p:nvPr/>
              </p:nvSpPr>
              <p:spPr>
                <a:xfrm>
                  <a:off x="7641813" y="2134317"/>
                  <a:ext cx="652142" cy="823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0" h="44670" extrusionOk="0">
                      <a:moveTo>
                        <a:pt x="35380" y="1"/>
                      </a:moveTo>
                      <a:cubicBezTo>
                        <a:pt x="35379" y="1"/>
                        <a:pt x="11504" y="3973"/>
                        <a:pt x="0" y="8811"/>
                      </a:cubicBezTo>
                      <a:cubicBezTo>
                        <a:pt x="46" y="8880"/>
                        <a:pt x="571" y="44670"/>
                        <a:pt x="571" y="44670"/>
                      </a:cubicBezTo>
                      <a:lnTo>
                        <a:pt x="34992" y="37343"/>
                      </a:lnTo>
                      <a:lnTo>
                        <a:pt x="35380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8" name="Google Shape;8057;p90">
                  <a:extLst>
                    <a:ext uri="{FF2B5EF4-FFF2-40B4-BE49-F238E27FC236}">
                      <a16:creationId xmlns:a16="http://schemas.microsoft.com/office/drawing/2014/main" xmlns="" id="{23344B6E-E1E5-A0EE-A7D6-1ED7C5B787B4}"/>
                    </a:ext>
                  </a:extLst>
                </p:cNvPr>
                <p:cNvSpPr/>
                <p:nvPr/>
              </p:nvSpPr>
              <p:spPr>
                <a:xfrm>
                  <a:off x="6924439" y="2166964"/>
                  <a:ext cx="681173" cy="84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5" h="45917" extrusionOk="0">
                      <a:moveTo>
                        <a:pt x="1600" y="0"/>
                      </a:moveTo>
                      <a:cubicBezTo>
                        <a:pt x="690" y="0"/>
                        <a:pt x="0" y="727"/>
                        <a:pt x="0" y="1745"/>
                      </a:cubicBezTo>
                      <a:lnTo>
                        <a:pt x="0" y="37603"/>
                      </a:lnTo>
                      <a:cubicBezTo>
                        <a:pt x="0" y="38745"/>
                        <a:pt x="868" y="39818"/>
                        <a:pt x="1940" y="40000"/>
                      </a:cubicBezTo>
                      <a:lnTo>
                        <a:pt x="35037" y="45889"/>
                      </a:lnTo>
                      <a:cubicBezTo>
                        <a:pt x="35143" y="45907"/>
                        <a:pt x="35246" y="45916"/>
                        <a:pt x="35347" y="45916"/>
                      </a:cubicBezTo>
                      <a:cubicBezTo>
                        <a:pt x="36253" y="45916"/>
                        <a:pt x="36954" y="45204"/>
                        <a:pt x="36954" y="44177"/>
                      </a:cubicBezTo>
                      <a:lnTo>
                        <a:pt x="36954" y="8296"/>
                      </a:lnTo>
                      <a:cubicBezTo>
                        <a:pt x="36954" y="7177"/>
                        <a:pt x="36087" y="6105"/>
                        <a:pt x="35037" y="5899"/>
                      </a:cubicBezTo>
                      <a:lnTo>
                        <a:pt x="1940" y="33"/>
                      </a:lnTo>
                      <a:cubicBezTo>
                        <a:pt x="1824" y="11"/>
                        <a:pt x="1710" y="0"/>
                        <a:pt x="160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9" name="Google Shape;8058;p90">
                  <a:extLst>
                    <a:ext uri="{FF2B5EF4-FFF2-40B4-BE49-F238E27FC236}">
                      <a16:creationId xmlns:a16="http://schemas.microsoft.com/office/drawing/2014/main" xmlns="" id="{BDFDD604-5E24-1373-29AF-7BC7583BA022}"/>
                    </a:ext>
                  </a:extLst>
                </p:cNvPr>
                <p:cNvSpPr/>
                <p:nvPr/>
              </p:nvSpPr>
              <p:spPr>
                <a:xfrm>
                  <a:off x="7675049" y="2166964"/>
                  <a:ext cx="681173" cy="84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5" h="45917" extrusionOk="0">
                      <a:moveTo>
                        <a:pt x="35371" y="0"/>
                      </a:moveTo>
                      <a:cubicBezTo>
                        <a:pt x="35263" y="0"/>
                        <a:pt x="35151" y="11"/>
                        <a:pt x="35037" y="33"/>
                      </a:cubicBezTo>
                      <a:lnTo>
                        <a:pt x="1918" y="5899"/>
                      </a:lnTo>
                      <a:cubicBezTo>
                        <a:pt x="868" y="6105"/>
                        <a:pt x="1" y="7177"/>
                        <a:pt x="1" y="8296"/>
                      </a:cubicBezTo>
                      <a:lnTo>
                        <a:pt x="1" y="44177"/>
                      </a:lnTo>
                      <a:cubicBezTo>
                        <a:pt x="1" y="45204"/>
                        <a:pt x="702" y="45916"/>
                        <a:pt x="1607" y="45916"/>
                      </a:cubicBezTo>
                      <a:cubicBezTo>
                        <a:pt x="1709" y="45916"/>
                        <a:pt x="1812" y="45907"/>
                        <a:pt x="1918" y="45889"/>
                      </a:cubicBezTo>
                      <a:lnTo>
                        <a:pt x="35037" y="40000"/>
                      </a:lnTo>
                      <a:cubicBezTo>
                        <a:pt x="36087" y="39818"/>
                        <a:pt x="36955" y="38745"/>
                        <a:pt x="36955" y="37603"/>
                      </a:cubicBezTo>
                      <a:lnTo>
                        <a:pt x="36955" y="1745"/>
                      </a:lnTo>
                      <a:cubicBezTo>
                        <a:pt x="36955" y="727"/>
                        <a:pt x="36265" y="0"/>
                        <a:pt x="35371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0" name="Google Shape;8059;p90">
                  <a:extLst>
                    <a:ext uri="{FF2B5EF4-FFF2-40B4-BE49-F238E27FC236}">
                      <a16:creationId xmlns:a16="http://schemas.microsoft.com/office/drawing/2014/main" xmlns="" id="{213A7BBC-B18C-8D78-E00B-6DF232C2307D}"/>
                    </a:ext>
                  </a:extLst>
                </p:cNvPr>
                <p:cNvSpPr/>
                <p:nvPr/>
              </p:nvSpPr>
              <p:spPr>
                <a:xfrm>
                  <a:off x="7577849" y="2282009"/>
                  <a:ext cx="130023" cy="737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4" h="40014" extrusionOk="0">
                      <a:moveTo>
                        <a:pt x="1005" y="1"/>
                      </a:moveTo>
                      <a:cubicBezTo>
                        <a:pt x="457" y="1"/>
                        <a:pt x="1" y="457"/>
                        <a:pt x="1" y="1028"/>
                      </a:cubicBezTo>
                      <a:lnTo>
                        <a:pt x="1" y="38986"/>
                      </a:lnTo>
                      <a:cubicBezTo>
                        <a:pt x="1" y="39557"/>
                        <a:pt x="457" y="40013"/>
                        <a:pt x="1005" y="40013"/>
                      </a:cubicBezTo>
                      <a:lnTo>
                        <a:pt x="6027" y="40013"/>
                      </a:lnTo>
                      <a:cubicBezTo>
                        <a:pt x="6597" y="40013"/>
                        <a:pt x="7054" y="39557"/>
                        <a:pt x="7054" y="38986"/>
                      </a:cubicBezTo>
                      <a:lnTo>
                        <a:pt x="7054" y="1028"/>
                      </a:lnTo>
                      <a:cubicBezTo>
                        <a:pt x="7054" y="457"/>
                        <a:pt x="6597" y="1"/>
                        <a:pt x="6027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1" name="Google Shape;8060;p90">
                  <a:extLst>
                    <a:ext uri="{FF2B5EF4-FFF2-40B4-BE49-F238E27FC236}">
                      <a16:creationId xmlns:a16="http://schemas.microsoft.com/office/drawing/2014/main" xmlns="" id="{1EA830AE-CA61-3C8C-9498-B28BE32DA0AE}"/>
                    </a:ext>
                  </a:extLst>
                </p:cNvPr>
                <p:cNvSpPr/>
                <p:nvPr/>
              </p:nvSpPr>
              <p:spPr>
                <a:xfrm>
                  <a:off x="8260310" y="2475361"/>
                  <a:ext cx="163681" cy="22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0" h="12244" extrusionOk="0">
                      <a:moveTo>
                        <a:pt x="5134" y="1"/>
                      </a:moveTo>
                      <a:cubicBezTo>
                        <a:pt x="5096" y="1"/>
                        <a:pt x="5059" y="4"/>
                        <a:pt x="5022" y="11"/>
                      </a:cubicBezTo>
                      <a:cubicBezTo>
                        <a:pt x="3949" y="217"/>
                        <a:pt x="5387" y="2568"/>
                        <a:pt x="5387" y="2568"/>
                      </a:cubicBezTo>
                      <a:cubicBezTo>
                        <a:pt x="5387" y="2568"/>
                        <a:pt x="4333" y="2445"/>
                        <a:pt x="3188" y="2445"/>
                      </a:cubicBezTo>
                      <a:cubicBezTo>
                        <a:pt x="1969" y="2445"/>
                        <a:pt x="648" y="2584"/>
                        <a:pt x="389" y="3161"/>
                      </a:cubicBezTo>
                      <a:cubicBezTo>
                        <a:pt x="19" y="4024"/>
                        <a:pt x="3360" y="4439"/>
                        <a:pt x="4905" y="4583"/>
                      </a:cubicBezTo>
                      <a:lnTo>
                        <a:pt x="4905" y="4583"/>
                      </a:lnTo>
                      <a:cubicBezTo>
                        <a:pt x="4568" y="4562"/>
                        <a:pt x="4147" y="4544"/>
                        <a:pt x="3698" y="4544"/>
                      </a:cubicBezTo>
                      <a:cubicBezTo>
                        <a:pt x="2240" y="4544"/>
                        <a:pt x="497" y="4736"/>
                        <a:pt x="457" y="5649"/>
                      </a:cubicBezTo>
                      <a:cubicBezTo>
                        <a:pt x="389" y="7224"/>
                        <a:pt x="5228" y="7270"/>
                        <a:pt x="5228" y="7270"/>
                      </a:cubicBezTo>
                      <a:cubicBezTo>
                        <a:pt x="5228" y="7270"/>
                        <a:pt x="1" y="7338"/>
                        <a:pt x="69" y="8685"/>
                      </a:cubicBezTo>
                      <a:cubicBezTo>
                        <a:pt x="117" y="9621"/>
                        <a:pt x="2553" y="9758"/>
                        <a:pt x="3974" y="9758"/>
                      </a:cubicBezTo>
                      <a:cubicBezTo>
                        <a:pt x="4411" y="9758"/>
                        <a:pt x="4753" y="9745"/>
                        <a:pt x="4899" y="9739"/>
                      </a:cubicBezTo>
                      <a:lnTo>
                        <a:pt x="4899" y="9739"/>
                      </a:lnTo>
                      <a:cubicBezTo>
                        <a:pt x="4283" y="9771"/>
                        <a:pt x="212" y="10028"/>
                        <a:pt x="571" y="11104"/>
                      </a:cubicBezTo>
                      <a:cubicBezTo>
                        <a:pt x="778" y="11726"/>
                        <a:pt x="2352" y="12243"/>
                        <a:pt x="3982" y="12243"/>
                      </a:cubicBezTo>
                      <a:cubicBezTo>
                        <a:pt x="5405" y="12243"/>
                        <a:pt x="6872" y="11849"/>
                        <a:pt x="7510" y="10785"/>
                      </a:cubicBezTo>
                      <a:cubicBezTo>
                        <a:pt x="8880" y="8502"/>
                        <a:pt x="7784" y="2705"/>
                        <a:pt x="7784" y="2705"/>
                      </a:cubicBezTo>
                      <a:cubicBezTo>
                        <a:pt x="7784" y="2705"/>
                        <a:pt x="6209" y="1"/>
                        <a:pt x="513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2" name="Google Shape;8061;p90">
                  <a:extLst>
                    <a:ext uri="{FF2B5EF4-FFF2-40B4-BE49-F238E27FC236}">
                      <a16:creationId xmlns:a16="http://schemas.microsoft.com/office/drawing/2014/main" xmlns="" id="{A3598CB4-3A67-4803-C805-BB6F52C148BE}"/>
                    </a:ext>
                  </a:extLst>
                </p:cNvPr>
                <p:cNvSpPr/>
                <p:nvPr/>
              </p:nvSpPr>
              <p:spPr>
                <a:xfrm>
                  <a:off x="8149230" y="2295742"/>
                  <a:ext cx="152326" cy="14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7975" extrusionOk="0">
                      <a:moveTo>
                        <a:pt x="4593" y="0"/>
                      </a:moveTo>
                      <a:cubicBezTo>
                        <a:pt x="4406" y="0"/>
                        <a:pt x="4218" y="82"/>
                        <a:pt x="4086" y="260"/>
                      </a:cubicBezTo>
                      <a:lnTo>
                        <a:pt x="3059" y="1607"/>
                      </a:lnTo>
                      <a:cubicBezTo>
                        <a:pt x="2957" y="1771"/>
                        <a:pt x="2780" y="1861"/>
                        <a:pt x="2596" y="1861"/>
                      </a:cubicBezTo>
                      <a:cubicBezTo>
                        <a:pt x="2576" y="1861"/>
                        <a:pt x="2555" y="1860"/>
                        <a:pt x="2534" y="1858"/>
                      </a:cubicBezTo>
                      <a:lnTo>
                        <a:pt x="845" y="1789"/>
                      </a:lnTo>
                      <a:cubicBezTo>
                        <a:pt x="320" y="1789"/>
                        <a:pt x="1" y="2360"/>
                        <a:pt x="297" y="2793"/>
                      </a:cubicBezTo>
                      <a:lnTo>
                        <a:pt x="1279" y="4186"/>
                      </a:lnTo>
                      <a:cubicBezTo>
                        <a:pt x="1393" y="4346"/>
                        <a:pt x="1416" y="4574"/>
                        <a:pt x="1347" y="4779"/>
                      </a:cubicBezTo>
                      <a:lnTo>
                        <a:pt x="754" y="6354"/>
                      </a:lnTo>
                      <a:cubicBezTo>
                        <a:pt x="596" y="6789"/>
                        <a:pt x="934" y="7207"/>
                        <a:pt x="1354" y="7207"/>
                      </a:cubicBezTo>
                      <a:cubicBezTo>
                        <a:pt x="1419" y="7207"/>
                        <a:pt x="1486" y="7197"/>
                        <a:pt x="1553" y="7176"/>
                      </a:cubicBezTo>
                      <a:lnTo>
                        <a:pt x="3173" y="6674"/>
                      </a:lnTo>
                      <a:cubicBezTo>
                        <a:pt x="3229" y="6660"/>
                        <a:pt x="3288" y="6652"/>
                        <a:pt x="3349" y="6652"/>
                      </a:cubicBezTo>
                      <a:cubicBezTo>
                        <a:pt x="3488" y="6652"/>
                        <a:pt x="3633" y="6692"/>
                        <a:pt x="3744" y="6788"/>
                      </a:cubicBezTo>
                      <a:lnTo>
                        <a:pt x="5091" y="7838"/>
                      </a:lnTo>
                      <a:cubicBezTo>
                        <a:pt x="5212" y="7932"/>
                        <a:pt x="5348" y="7975"/>
                        <a:pt x="5481" y="7975"/>
                      </a:cubicBezTo>
                      <a:cubicBezTo>
                        <a:pt x="5799" y="7975"/>
                        <a:pt x="6095" y="7729"/>
                        <a:pt x="6095" y="7359"/>
                      </a:cubicBezTo>
                      <a:lnTo>
                        <a:pt x="6118" y="5647"/>
                      </a:lnTo>
                      <a:cubicBezTo>
                        <a:pt x="6141" y="5441"/>
                        <a:pt x="6232" y="5259"/>
                        <a:pt x="6415" y="5144"/>
                      </a:cubicBezTo>
                      <a:lnTo>
                        <a:pt x="7830" y="4186"/>
                      </a:lnTo>
                      <a:cubicBezTo>
                        <a:pt x="8263" y="3912"/>
                        <a:pt x="8172" y="3250"/>
                        <a:pt x="7670" y="3067"/>
                      </a:cubicBezTo>
                      <a:lnTo>
                        <a:pt x="6072" y="2520"/>
                      </a:lnTo>
                      <a:cubicBezTo>
                        <a:pt x="5867" y="2451"/>
                        <a:pt x="5707" y="2291"/>
                        <a:pt x="5661" y="2086"/>
                      </a:cubicBezTo>
                      <a:lnTo>
                        <a:pt x="5205" y="465"/>
                      </a:lnTo>
                      <a:cubicBezTo>
                        <a:pt x="5124" y="169"/>
                        <a:pt x="4861" y="0"/>
                        <a:pt x="4593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3" name="Google Shape;8062;p90">
                  <a:extLst>
                    <a:ext uri="{FF2B5EF4-FFF2-40B4-BE49-F238E27FC236}">
                      <a16:creationId xmlns:a16="http://schemas.microsoft.com/office/drawing/2014/main" xmlns="" id="{F46B73F0-B868-4807-992A-DC5C977AC985}"/>
                    </a:ext>
                  </a:extLst>
                </p:cNvPr>
                <p:cNvSpPr/>
                <p:nvPr/>
              </p:nvSpPr>
              <p:spPr>
                <a:xfrm>
                  <a:off x="7944435" y="2269400"/>
                  <a:ext cx="152640" cy="147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1" h="7976" extrusionOk="0">
                      <a:moveTo>
                        <a:pt x="4598" y="1"/>
                      </a:moveTo>
                      <a:cubicBezTo>
                        <a:pt x="4411" y="1"/>
                        <a:pt x="4226" y="81"/>
                        <a:pt x="4103" y="251"/>
                      </a:cubicBezTo>
                      <a:lnTo>
                        <a:pt x="3076" y="1620"/>
                      </a:lnTo>
                      <a:cubicBezTo>
                        <a:pt x="2962" y="1780"/>
                        <a:pt x="2757" y="1871"/>
                        <a:pt x="2551" y="1871"/>
                      </a:cubicBezTo>
                      <a:lnTo>
                        <a:pt x="839" y="1803"/>
                      </a:lnTo>
                      <a:cubicBezTo>
                        <a:pt x="830" y="1803"/>
                        <a:pt x="821" y="1802"/>
                        <a:pt x="811" y="1802"/>
                      </a:cubicBezTo>
                      <a:cubicBezTo>
                        <a:pt x="325" y="1802"/>
                        <a:pt x="1" y="2381"/>
                        <a:pt x="314" y="2784"/>
                      </a:cubicBezTo>
                      <a:lnTo>
                        <a:pt x="1296" y="4177"/>
                      </a:lnTo>
                      <a:cubicBezTo>
                        <a:pt x="1410" y="4359"/>
                        <a:pt x="1433" y="4565"/>
                        <a:pt x="1364" y="4770"/>
                      </a:cubicBezTo>
                      <a:lnTo>
                        <a:pt x="771" y="6368"/>
                      </a:lnTo>
                      <a:cubicBezTo>
                        <a:pt x="610" y="6791"/>
                        <a:pt x="946" y="7214"/>
                        <a:pt x="1372" y="7214"/>
                      </a:cubicBezTo>
                      <a:cubicBezTo>
                        <a:pt x="1429" y="7214"/>
                        <a:pt x="1488" y="7206"/>
                        <a:pt x="1547" y="7190"/>
                      </a:cubicBezTo>
                      <a:lnTo>
                        <a:pt x="3167" y="6688"/>
                      </a:lnTo>
                      <a:cubicBezTo>
                        <a:pt x="3233" y="6666"/>
                        <a:pt x="3302" y="6655"/>
                        <a:pt x="3369" y="6655"/>
                      </a:cubicBezTo>
                      <a:cubicBezTo>
                        <a:pt x="3512" y="6655"/>
                        <a:pt x="3652" y="6701"/>
                        <a:pt x="3761" y="6779"/>
                      </a:cubicBezTo>
                      <a:lnTo>
                        <a:pt x="5085" y="7829"/>
                      </a:lnTo>
                      <a:cubicBezTo>
                        <a:pt x="5206" y="7930"/>
                        <a:pt x="5346" y="7976"/>
                        <a:pt x="5482" y="7976"/>
                      </a:cubicBezTo>
                      <a:cubicBezTo>
                        <a:pt x="5807" y="7976"/>
                        <a:pt x="6112" y="7719"/>
                        <a:pt x="6112" y="7350"/>
                      </a:cubicBezTo>
                      <a:lnTo>
                        <a:pt x="6135" y="5660"/>
                      </a:lnTo>
                      <a:cubicBezTo>
                        <a:pt x="6135" y="5455"/>
                        <a:pt x="6249" y="5250"/>
                        <a:pt x="6431" y="5135"/>
                      </a:cubicBezTo>
                      <a:lnTo>
                        <a:pt x="7824" y="4200"/>
                      </a:lnTo>
                      <a:cubicBezTo>
                        <a:pt x="8280" y="3903"/>
                        <a:pt x="8189" y="3241"/>
                        <a:pt x="7687" y="3058"/>
                      </a:cubicBezTo>
                      <a:lnTo>
                        <a:pt x="6089" y="2511"/>
                      </a:lnTo>
                      <a:cubicBezTo>
                        <a:pt x="5884" y="2442"/>
                        <a:pt x="5724" y="2282"/>
                        <a:pt x="5678" y="2100"/>
                      </a:cubicBezTo>
                      <a:lnTo>
                        <a:pt x="5222" y="456"/>
                      </a:lnTo>
                      <a:cubicBezTo>
                        <a:pt x="5128" y="162"/>
                        <a:pt x="4862" y="1"/>
                        <a:pt x="4598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4" name="Google Shape;8063;p90">
                  <a:extLst>
                    <a:ext uri="{FF2B5EF4-FFF2-40B4-BE49-F238E27FC236}">
                      <a16:creationId xmlns:a16="http://schemas.microsoft.com/office/drawing/2014/main" xmlns="" id="{374F60AD-4ACD-06DB-41DE-1D3C1A771953}"/>
                    </a:ext>
                  </a:extLst>
                </p:cNvPr>
                <p:cNvSpPr/>
                <p:nvPr/>
              </p:nvSpPr>
              <p:spPr>
                <a:xfrm>
                  <a:off x="8026371" y="2484357"/>
                  <a:ext cx="147847" cy="14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8034" extrusionOk="0">
                      <a:moveTo>
                        <a:pt x="3149" y="1"/>
                      </a:moveTo>
                      <a:cubicBezTo>
                        <a:pt x="2847" y="1"/>
                        <a:pt x="2564" y="207"/>
                        <a:pt x="2534" y="550"/>
                      </a:cubicBezTo>
                      <a:lnTo>
                        <a:pt x="2306" y="2239"/>
                      </a:lnTo>
                      <a:cubicBezTo>
                        <a:pt x="2283" y="2445"/>
                        <a:pt x="2146" y="2627"/>
                        <a:pt x="1964" y="2719"/>
                      </a:cubicBezTo>
                      <a:lnTo>
                        <a:pt x="457" y="3495"/>
                      </a:lnTo>
                      <a:cubicBezTo>
                        <a:pt x="1" y="3746"/>
                        <a:pt x="1" y="4408"/>
                        <a:pt x="480" y="4636"/>
                      </a:cubicBezTo>
                      <a:lnTo>
                        <a:pt x="2009" y="5366"/>
                      </a:lnTo>
                      <a:cubicBezTo>
                        <a:pt x="2215" y="5435"/>
                        <a:pt x="2329" y="5618"/>
                        <a:pt x="2375" y="5823"/>
                      </a:cubicBezTo>
                      <a:lnTo>
                        <a:pt x="2648" y="7512"/>
                      </a:lnTo>
                      <a:cubicBezTo>
                        <a:pt x="2692" y="7834"/>
                        <a:pt x="2980" y="8034"/>
                        <a:pt x="3271" y="8034"/>
                      </a:cubicBezTo>
                      <a:cubicBezTo>
                        <a:pt x="3434" y="8034"/>
                        <a:pt x="3598" y="7971"/>
                        <a:pt x="3721" y="7832"/>
                      </a:cubicBezTo>
                      <a:lnTo>
                        <a:pt x="4885" y="6599"/>
                      </a:lnTo>
                      <a:cubicBezTo>
                        <a:pt x="5012" y="6472"/>
                        <a:pt x="5169" y="6403"/>
                        <a:pt x="5330" y="6403"/>
                      </a:cubicBezTo>
                      <a:cubicBezTo>
                        <a:pt x="5372" y="6403"/>
                        <a:pt x="5414" y="6407"/>
                        <a:pt x="5456" y="6416"/>
                      </a:cubicBezTo>
                      <a:lnTo>
                        <a:pt x="7122" y="6667"/>
                      </a:lnTo>
                      <a:cubicBezTo>
                        <a:pt x="7152" y="6671"/>
                        <a:pt x="7182" y="6673"/>
                        <a:pt x="7211" y="6673"/>
                      </a:cubicBezTo>
                      <a:cubicBezTo>
                        <a:pt x="7690" y="6673"/>
                        <a:pt x="8021" y="6162"/>
                        <a:pt x="7784" y="5732"/>
                      </a:cubicBezTo>
                      <a:lnTo>
                        <a:pt x="6962" y="4248"/>
                      </a:lnTo>
                      <a:cubicBezTo>
                        <a:pt x="6871" y="4065"/>
                        <a:pt x="6848" y="3837"/>
                        <a:pt x="6962" y="3655"/>
                      </a:cubicBezTo>
                      <a:lnTo>
                        <a:pt x="7716" y="2148"/>
                      </a:lnTo>
                      <a:cubicBezTo>
                        <a:pt x="7926" y="1706"/>
                        <a:pt x="7612" y="1225"/>
                        <a:pt x="7150" y="1225"/>
                      </a:cubicBezTo>
                      <a:cubicBezTo>
                        <a:pt x="7111" y="1225"/>
                        <a:pt x="7071" y="1228"/>
                        <a:pt x="7031" y="1235"/>
                      </a:cubicBezTo>
                      <a:lnTo>
                        <a:pt x="5365" y="1555"/>
                      </a:lnTo>
                      <a:cubicBezTo>
                        <a:pt x="5332" y="1558"/>
                        <a:pt x="5300" y="1560"/>
                        <a:pt x="5267" y="1560"/>
                      </a:cubicBezTo>
                      <a:cubicBezTo>
                        <a:pt x="5095" y="1560"/>
                        <a:pt x="4928" y="1507"/>
                        <a:pt x="4794" y="1372"/>
                      </a:cubicBezTo>
                      <a:lnTo>
                        <a:pt x="3607" y="185"/>
                      </a:lnTo>
                      <a:cubicBezTo>
                        <a:pt x="3473" y="59"/>
                        <a:pt x="3308" y="1"/>
                        <a:pt x="314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5" name="Google Shape;8064;p90">
                  <a:extLst>
                    <a:ext uri="{FF2B5EF4-FFF2-40B4-BE49-F238E27FC236}">
                      <a16:creationId xmlns:a16="http://schemas.microsoft.com/office/drawing/2014/main" xmlns="" id="{B0FB3344-3C90-6338-351F-19AB85BF6B80}"/>
                    </a:ext>
                  </a:extLst>
                </p:cNvPr>
                <p:cNvSpPr/>
                <p:nvPr/>
              </p:nvSpPr>
              <p:spPr>
                <a:xfrm>
                  <a:off x="7512632" y="2889587"/>
                  <a:ext cx="270128" cy="48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5" h="2648" fill="none" extrusionOk="0">
                      <a:moveTo>
                        <a:pt x="1" y="480"/>
                      </a:moveTo>
                      <a:cubicBezTo>
                        <a:pt x="1" y="480"/>
                        <a:pt x="7853" y="2648"/>
                        <a:pt x="14655" y="0"/>
                      </a:cubicBezTo>
                    </a:path>
                  </a:pathLst>
                </a:custGeom>
                <a:solidFill>
                  <a:srgbClr val="64CBC3"/>
                </a:solidFill>
                <a:ln w="85600" cap="flat" cmpd="sng">
                  <a:solidFill>
                    <a:srgbClr val="F26952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6" name="Google Shape;8065;p90">
                  <a:extLst>
                    <a:ext uri="{FF2B5EF4-FFF2-40B4-BE49-F238E27FC236}">
                      <a16:creationId xmlns:a16="http://schemas.microsoft.com/office/drawing/2014/main" xmlns="" id="{FD13424A-CAA0-47F8-9FD4-7B2C92BC257F}"/>
                    </a:ext>
                  </a:extLst>
                </p:cNvPr>
                <p:cNvSpPr/>
                <p:nvPr/>
              </p:nvSpPr>
              <p:spPr>
                <a:xfrm>
                  <a:off x="7512632" y="2387616"/>
                  <a:ext cx="270128" cy="48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5" h="2649" fill="none" extrusionOk="0">
                      <a:moveTo>
                        <a:pt x="1" y="480"/>
                      </a:moveTo>
                      <a:cubicBezTo>
                        <a:pt x="1" y="480"/>
                        <a:pt x="7853" y="2648"/>
                        <a:pt x="14655" y="1"/>
                      </a:cubicBezTo>
                    </a:path>
                  </a:pathLst>
                </a:custGeom>
                <a:solidFill>
                  <a:srgbClr val="64CBC3"/>
                </a:solidFill>
                <a:ln w="85600" cap="flat" cmpd="sng">
                  <a:solidFill>
                    <a:srgbClr val="F26952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7" name="Google Shape;8066;p90">
                  <a:extLst>
                    <a:ext uri="{FF2B5EF4-FFF2-40B4-BE49-F238E27FC236}">
                      <a16:creationId xmlns:a16="http://schemas.microsoft.com/office/drawing/2014/main" xmlns="" id="{C58FD5E1-8133-5FF9-B5AC-B211DB99B713}"/>
                    </a:ext>
                  </a:extLst>
                </p:cNvPr>
                <p:cNvSpPr/>
                <p:nvPr/>
              </p:nvSpPr>
              <p:spPr>
                <a:xfrm>
                  <a:off x="7675049" y="2174208"/>
                  <a:ext cx="675293" cy="839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6" h="45524" extrusionOk="0">
                      <a:moveTo>
                        <a:pt x="35028" y="1"/>
                      </a:moveTo>
                      <a:cubicBezTo>
                        <a:pt x="34927" y="1"/>
                        <a:pt x="34823" y="10"/>
                        <a:pt x="34718" y="28"/>
                      </a:cubicBezTo>
                      <a:lnTo>
                        <a:pt x="1918" y="5871"/>
                      </a:lnTo>
                      <a:cubicBezTo>
                        <a:pt x="845" y="6054"/>
                        <a:pt x="1" y="7127"/>
                        <a:pt x="1" y="8245"/>
                      </a:cubicBezTo>
                      <a:lnTo>
                        <a:pt x="1" y="43807"/>
                      </a:lnTo>
                      <a:cubicBezTo>
                        <a:pt x="1" y="44813"/>
                        <a:pt x="684" y="45523"/>
                        <a:pt x="1602" y="45523"/>
                      </a:cubicBezTo>
                      <a:cubicBezTo>
                        <a:pt x="1704" y="45523"/>
                        <a:pt x="1810" y="45514"/>
                        <a:pt x="1918" y="45496"/>
                      </a:cubicBezTo>
                      <a:lnTo>
                        <a:pt x="34718" y="39676"/>
                      </a:lnTo>
                      <a:cubicBezTo>
                        <a:pt x="35768" y="39470"/>
                        <a:pt x="36635" y="38420"/>
                        <a:pt x="36635" y="37279"/>
                      </a:cubicBezTo>
                      <a:lnTo>
                        <a:pt x="36635" y="1740"/>
                      </a:lnTo>
                      <a:cubicBezTo>
                        <a:pt x="36635" y="713"/>
                        <a:pt x="35933" y="1"/>
                        <a:pt x="35028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8" name="Google Shape;8067;p90">
                  <a:extLst>
                    <a:ext uri="{FF2B5EF4-FFF2-40B4-BE49-F238E27FC236}">
                      <a16:creationId xmlns:a16="http://schemas.microsoft.com/office/drawing/2014/main" xmlns="" id="{B088244A-38DA-5583-8056-48A15D6E6ADC}"/>
                    </a:ext>
                  </a:extLst>
                </p:cNvPr>
                <p:cNvSpPr/>
                <p:nvPr/>
              </p:nvSpPr>
              <p:spPr>
                <a:xfrm>
                  <a:off x="6930320" y="2174208"/>
                  <a:ext cx="675293" cy="839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6" h="45524" extrusionOk="0">
                      <a:moveTo>
                        <a:pt x="1608" y="1"/>
                      </a:moveTo>
                      <a:cubicBezTo>
                        <a:pt x="703" y="1"/>
                        <a:pt x="1" y="713"/>
                        <a:pt x="1" y="1740"/>
                      </a:cubicBezTo>
                      <a:lnTo>
                        <a:pt x="1" y="37279"/>
                      </a:lnTo>
                      <a:cubicBezTo>
                        <a:pt x="1" y="38420"/>
                        <a:pt x="868" y="39470"/>
                        <a:pt x="1918" y="39676"/>
                      </a:cubicBezTo>
                      <a:lnTo>
                        <a:pt x="34718" y="45496"/>
                      </a:lnTo>
                      <a:cubicBezTo>
                        <a:pt x="34826" y="45514"/>
                        <a:pt x="34932" y="45523"/>
                        <a:pt x="35034" y="45523"/>
                      </a:cubicBezTo>
                      <a:cubicBezTo>
                        <a:pt x="35952" y="45523"/>
                        <a:pt x="36635" y="44813"/>
                        <a:pt x="36635" y="43807"/>
                      </a:cubicBezTo>
                      <a:lnTo>
                        <a:pt x="36635" y="8245"/>
                      </a:lnTo>
                      <a:cubicBezTo>
                        <a:pt x="36635" y="7127"/>
                        <a:pt x="35791" y="6054"/>
                        <a:pt x="34718" y="5871"/>
                      </a:cubicBezTo>
                      <a:lnTo>
                        <a:pt x="1918" y="28"/>
                      </a:lnTo>
                      <a:cubicBezTo>
                        <a:pt x="1813" y="10"/>
                        <a:pt x="1709" y="1"/>
                        <a:pt x="1608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9" name="Google Shape;8068;p90">
                  <a:extLst>
                    <a:ext uri="{FF2B5EF4-FFF2-40B4-BE49-F238E27FC236}">
                      <a16:creationId xmlns:a16="http://schemas.microsoft.com/office/drawing/2014/main" xmlns="" id="{D4B4C872-9CF2-0DCD-D485-090AF93EE83E}"/>
                    </a:ext>
                  </a:extLst>
                </p:cNvPr>
                <p:cNvSpPr/>
                <p:nvPr/>
              </p:nvSpPr>
              <p:spPr>
                <a:xfrm>
                  <a:off x="6863849" y="2475361"/>
                  <a:ext cx="164105" cy="22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3" h="12244" extrusionOk="0">
                      <a:moveTo>
                        <a:pt x="3766" y="1"/>
                      </a:moveTo>
                      <a:cubicBezTo>
                        <a:pt x="2673" y="1"/>
                        <a:pt x="1119" y="2705"/>
                        <a:pt x="1119" y="2705"/>
                      </a:cubicBezTo>
                      <a:cubicBezTo>
                        <a:pt x="1119" y="2705"/>
                        <a:pt x="0" y="8502"/>
                        <a:pt x="1393" y="10785"/>
                      </a:cubicBezTo>
                      <a:cubicBezTo>
                        <a:pt x="2031" y="11849"/>
                        <a:pt x="3493" y="12243"/>
                        <a:pt x="4913" y="12243"/>
                      </a:cubicBezTo>
                      <a:cubicBezTo>
                        <a:pt x="6540" y="12243"/>
                        <a:pt x="8112" y="11726"/>
                        <a:pt x="8332" y="11104"/>
                      </a:cubicBezTo>
                      <a:cubicBezTo>
                        <a:pt x="8690" y="10028"/>
                        <a:pt x="4600" y="9771"/>
                        <a:pt x="3981" y="9739"/>
                      </a:cubicBezTo>
                      <a:lnTo>
                        <a:pt x="3981" y="9739"/>
                      </a:lnTo>
                      <a:cubicBezTo>
                        <a:pt x="4128" y="9745"/>
                        <a:pt x="4471" y="9758"/>
                        <a:pt x="4911" y="9758"/>
                      </a:cubicBezTo>
                      <a:cubicBezTo>
                        <a:pt x="6339" y="9758"/>
                        <a:pt x="8785" y="9621"/>
                        <a:pt x="8834" y="8685"/>
                      </a:cubicBezTo>
                      <a:cubicBezTo>
                        <a:pt x="8902" y="7338"/>
                        <a:pt x="3675" y="7270"/>
                        <a:pt x="3675" y="7270"/>
                      </a:cubicBezTo>
                      <a:cubicBezTo>
                        <a:pt x="3675" y="7270"/>
                        <a:pt x="8514" y="7224"/>
                        <a:pt x="8446" y="5649"/>
                      </a:cubicBezTo>
                      <a:cubicBezTo>
                        <a:pt x="8406" y="4736"/>
                        <a:pt x="6655" y="4544"/>
                        <a:pt x="5191" y="4544"/>
                      </a:cubicBezTo>
                      <a:cubicBezTo>
                        <a:pt x="4739" y="4544"/>
                        <a:pt x="4315" y="4562"/>
                        <a:pt x="3977" y="4583"/>
                      </a:cubicBezTo>
                      <a:lnTo>
                        <a:pt x="3977" y="4583"/>
                      </a:lnTo>
                      <a:cubicBezTo>
                        <a:pt x="5526" y="4439"/>
                        <a:pt x="8879" y="4024"/>
                        <a:pt x="8491" y="3161"/>
                      </a:cubicBezTo>
                      <a:cubicBezTo>
                        <a:pt x="8244" y="2584"/>
                        <a:pt x="6928" y="2445"/>
                        <a:pt x="5712" y="2445"/>
                      </a:cubicBezTo>
                      <a:cubicBezTo>
                        <a:pt x="4570" y="2445"/>
                        <a:pt x="3515" y="2568"/>
                        <a:pt x="3515" y="2568"/>
                      </a:cubicBezTo>
                      <a:cubicBezTo>
                        <a:pt x="3515" y="2568"/>
                        <a:pt x="4953" y="217"/>
                        <a:pt x="3881" y="11"/>
                      </a:cubicBezTo>
                      <a:cubicBezTo>
                        <a:pt x="3843" y="4"/>
                        <a:pt x="3805" y="1"/>
                        <a:pt x="3766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50" name="Google Shape;8069;p90">
                  <a:extLst>
                    <a:ext uri="{FF2B5EF4-FFF2-40B4-BE49-F238E27FC236}">
                      <a16:creationId xmlns:a16="http://schemas.microsoft.com/office/drawing/2014/main" xmlns="" id="{356B2479-5596-0F20-2BAB-CD58D0625DB0}"/>
                    </a:ext>
                  </a:extLst>
                </p:cNvPr>
                <p:cNvSpPr/>
                <p:nvPr/>
              </p:nvSpPr>
              <p:spPr>
                <a:xfrm>
                  <a:off x="7036035" y="2723830"/>
                  <a:ext cx="152216" cy="14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8" h="7983" extrusionOk="0">
                      <a:moveTo>
                        <a:pt x="4591" y="0"/>
                      </a:moveTo>
                      <a:cubicBezTo>
                        <a:pt x="4404" y="0"/>
                        <a:pt x="4213" y="80"/>
                        <a:pt x="4081" y="250"/>
                      </a:cubicBezTo>
                      <a:lnTo>
                        <a:pt x="3076" y="1620"/>
                      </a:lnTo>
                      <a:cubicBezTo>
                        <a:pt x="2939" y="1779"/>
                        <a:pt x="2757" y="1871"/>
                        <a:pt x="2529" y="1871"/>
                      </a:cubicBezTo>
                      <a:lnTo>
                        <a:pt x="839" y="1802"/>
                      </a:lnTo>
                      <a:cubicBezTo>
                        <a:pt x="830" y="1802"/>
                        <a:pt x="820" y="1802"/>
                        <a:pt x="810" y="1802"/>
                      </a:cubicBezTo>
                      <a:cubicBezTo>
                        <a:pt x="303" y="1802"/>
                        <a:pt x="0" y="2381"/>
                        <a:pt x="292" y="2807"/>
                      </a:cubicBezTo>
                      <a:lnTo>
                        <a:pt x="1273" y="4176"/>
                      </a:lnTo>
                      <a:cubicBezTo>
                        <a:pt x="1410" y="4359"/>
                        <a:pt x="1433" y="4564"/>
                        <a:pt x="1364" y="4770"/>
                      </a:cubicBezTo>
                      <a:lnTo>
                        <a:pt x="771" y="6367"/>
                      </a:lnTo>
                      <a:cubicBezTo>
                        <a:pt x="612" y="6785"/>
                        <a:pt x="937" y="7219"/>
                        <a:pt x="1356" y="7219"/>
                      </a:cubicBezTo>
                      <a:cubicBezTo>
                        <a:pt x="1418" y="7219"/>
                        <a:pt x="1482" y="7210"/>
                        <a:pt x="1547" y="7189"/>
                      </a:cubicBezTo>
                      <a:lnTo>
                        <a:pt x="3168" y="6687"/>
                      </a:lnTo>
                      <a:cubicBezTo>
                        <a:pt x="3231" y="6666"/>
                        <a:pt x="3295" y="6655"/>
                        <a:pt x="3357" y="6655"/>
                      </a:cubicBezTo>
                      <a:cubicBezTo>
                        <a:pt x="3496" y="6655"/>
                        <a:pt x="3628" y="6706"/>
                        <a:pt x="3738" y="6801"/>
                      </a:cubicBezTo>
                      <a:lnTo>
                        <a:pt x="5085" y="7851"/>
                      </a:lnTo>
                      <a:cubicBezTo>
                        <a:pt x="5202" y="7942"/>
                        <a:pt x="5334" y="7983"/>
                        <a:pt x="5463" y="7983"/>
                      </a:cubicBezTo>
                      <a:cubicBezTo>
                        <a:pt x="5788" y="7983"/>
                        <a:pt x="6096" y="7724"/>
                        <a:pt x="6112" y="7349"/>
                      </a:cubicBezTo>
                      <a:lnTo>
                        <a:pt x="6135" y="5660"/>
                      </a:lnTo>
                      <a:cubicBezTo>
                        <a:pt x="6135" y="5454"/>
                        <a:pt x="6249" y="5249"/>
                        <a:pt x="6409" y="5135"/>
                      </a:cubicBezTo>
                      <a:lnTo>
                        <a:pt x="7824" y="4199"/>
                      </a:lnTo>
                      <a:cubicBezTo>
                        <a:pt x="8258" y="3902"/>
                        <a:pt x="8166" y="3240"/>
                        <a:pt x="7687" y="3080"/>
                      </a:cubicBezTo>
                      <a:lnTo>
                        <a:pt x="6066" y="2533"/>
                      </a:lnTo>
                      <a:cubicBezTo>
                        <a:pt x="5884" y="2464"/>
                        <a:pt x="5724" y="2304"/>
                        <a:pt x="5656" y="2099"/>
                      </a:cubicBezTo>
                      <a:lnTo>
                        <a:pt x="5199" y="456"/>
                      </a:lnTo>
                      <a:cubicBezTo>
                        <a:pt x="5119" y="161"/>
                        <a:pt x="4858" y="0"/>
                        <a:pt x="4591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</p:grpSp>
          <p:grpSp>
            <p:nvGrpSpPr>
              <p:cNvPr id="3256" name="Google Shape;8070;p90">
                <a:extLst>
                  <a:ext uri="{FF2B5EF4-FFF2-40B4-BE49-F238E27FC236}">
                    <a16:creationId xmlns:a16="http://schemas.microsoft.com/office/drawing/2014/main" xmlns="" id="{676B856C-EAB2-8A0B-F7E4-BB1B153F1E25}"/>
                  </a:ext>
                </a:extLst>
              </p:cNvPr>
              <p:cNvGrpSpPr/>
              <p:nvPr/>
            </p:nvGrpSpPr>
            <p:grpSpPr>
              <a:xfrm>
                <a:off x="6863849" y="1257384"/>
                <a:ext cx="1486493" cy="2956341"/>
                <a:chOff x="6863849" y="1257384"/>
                <a:chExt cx="1486493" cy="2956341"/>
              </a:xfrm>
            </p:grpSpPr>
            <p:sp>
              <p:nvSpPr>
                <p:cNvPr id="3257" name="Google Shape;8071;p90">
                  <a:extLst>
                    <a:ext uri="{FF2B5EF4-FFF2-40B4-BE49-F238E27FC236}">
                      <a16:creationId xmlns:a16="http://schemas.microsoft.com/office/drawing/2014/main" xmlns="" id="{3D2038DF-1E0C-F9D1-76B3-1844A26D81DC}"/>
                    </a:ext>
                  </a:extLst>
                </p:cNvPr>
                <p:cNvSpPr/>
                <p:nvPr/>
              </p:nvSpPr>
              <p:spPr>
                <a:xfrm>
                  <a:off x="7707875" y="4164825"/>
                  <a:ext cx="379200" cy="489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58" name="Google Shape;8072;p90">
                  <a:extLst>
                    <a:ext uri="{FF2B5EF4-FFF2-40B4-BE49-F238E27FC236}">
                      <a16:creationId xmlns:a16="http://schemas.microsoft.com/office/drawing/2014/main" xmlns="" id="{563ED078-4144-1BD3-07B9-AE5E08928DE0}"/>
                    </a:ext>
                  </a:extLst>
                </p:cNvPr>
                <p:cNvSpPr/>
                <p:nvPr/>
              </p:nvSpPr>
              <p:spPr>
                <a:xfrm>
                  <a:off x="7223000" y="4164825"/>
                  <a:ext cx="379200" cy="489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59" name="Google Shape;8073;p90">
                  <a:extLst>
                    <a:ext uri="{FF2B5EF4-FFF2-40B4-BE49-F238E27FC236}">
                      <a16:creationId xmlns:a16="http://schemas.microsoft.com/office/drawing/2014/main" xmlns="" id="{B93EF933-13A0-123F-DC61-A74106880C2F}"/>
                    </a:ext>
                  </a:extLst>
                </p:cNvPr>
                <p:cNvSpPr/>
                <p:nvPr/>
              </p:nvSpPr>
              <p:spPr>
                <a:xfrm>
                  <a:off x="7054874" y="2556599"/>
                  <a:ext cx="323122" cy="428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0" h="23232" extrusionOk="0">
                      <a:moveTo>
                        <a:pt x="11858" y="0"/>
                      </a:moveTo>
                      <a:cubicBezTo>
                        <a:pt x="9979" y="0"/>
                        <a:pt x="8175" y="1074"/>
                        <a:pt x="7327" y="2885"/>
                      </a:cubicBezTo>
                      <a:lnTo>
                        <a:pt x="1164" y="16147"/>
                      </a:lnTo>
                      <a:cubicBezTo>
                        <a:pt x="0" y="18635"/>
                        <a:pt x="1073" y="21602"/>
                        <a:pt x="3584" y="22766"/>
                      </a:cubicBezTo>
                      <a:cubicBezTo>
                        <a:pt x="4017" y="22972"/>
                        <a:pt x="4497" y="23109"/>
                        <a:pt x="4953" y="23177"/>
                      </a:cubicBezTo>
                      <a:cubicBezTo>
                        <a:pt x="5197" y="23214"/>
                        <a:pt x="5442" y="23232"/>
                        <a:pt x="5686" y="23232"/>
                      </a:cubicBezTo>
                      <a:cubicBezTo>
                        <a:pt x="7559" y="23232"/>
                        <a:pt x="9355" y="22165"/>
                        <a:pt x="10203" y="20347"/>
                      </a:cubicBezTo>
                      <a:lnTo>
                        <a:pt x="16366" y="7085"/>
                      </a:lnTo>
                      <a:cubicBezTo>
                        <a:pt x="17530" y="4597"/>
                        <a:pt x="16434" y="1630"/>
                        <a:pt x="13946" y="466"/>
                      </a:cubicBezTo>
                      <a:cubicBezTo>
                        <a:pt x="13270" y="150"/>
                        <a:pt x="12559" y="0"/>
                        <a:pt x="11858" y="0"/>
                      </a:cubicBezTo>
                      <a:close/>
                    </a:path>
                  </a:pathLst>
                </a:custGeom>
                <a:solidFill>
                  <a:srgbClr val="EDA39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0" name="Google Shape;8074;p90">
                  <a:extLst>
                    <a:ext uri="{FF2B5EF4-FFF2-40B4-BE49-F238E27FC236}">
                      <a16:creationId xmlns:a16="http://schemas.microsoft.com/office/drawing/2014/main" xmlns="" id="{0FAF9412-AA98-FEE9-5CF6-2D4B3CBC056E}"/>
                    </a:ext>
                  </a:extLst>
                </p:cNvPr>
                <p:cNvSpPr/>
                <p:nvPr/>
              </p:nvSpPr>
              <p:spPr>
                <a:xfrm>
                  <a:off x="7896784" y="2575844"/>
                  <a:ext cx="338292" cy="4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3" h="22818" extrusionOk="0">
                      <a:moveTo>
                        <a:pt x="5700" y="1"/>
                      </a:moveTo>
                      <a:cubicBezTo>
                        <a:pt x="4899" y="1"/>
                        <a:pt x="4087" y="196"/>
                        <a:pt x="3333" y="609"/>
                      </a:cubicBezTo>
                      <a:cubicBezTo>
                        <a:pt x="913" y="1910"/>
                        <a:pt x="0" y="4946"/>
                        <a:pt x="1324" y="7365"/>
                      </a:cubicBezTo>
                      <a:lnTo>
                        <a:pt x="8286" y="20216"/>
                      </a:lnTo>
                      <a:cubicBezTo>
                        <a:pt x="9176" y="21882"/>
                        <a:pt x="10888" y="22818"/>
                        <a:pt x="12669" y="22818"/>
                      </a:cubicBezTo>
                      <a:cubicBezTo>
                        <a:pt x="13467" y="22818"/>
                        <a:pt x="14266" y="22635"/>
                        <a:pt x="15020" y="22224"/>
                      </a:cubicBezTo>
                      <a:cubicBezTo>
                        <a:pt x="17439" y="20901"/>
                        <a:pt x="18352" y="17888"/>
                        <a:pt x="17051" y="15468"/>
                      </a:cubicBezTo>
                      <a:lnTo>
                        <a:pt x="10089" y="2617"/>
                      </a:lnTo>
                      <a:cubicBezTo>
                        <a:pt x="9178" y="952"/>
                        <a:pt x="7467" y="1"/>
                        <a:pt x="5700" y="1"/>
                      </a:cubicBezTo>
                      <a:close/>
                    </a:path>
                  </a:pathLst>
                </a:custGeom>
                <a:solidFill>
                  <a:srgbClr val="EDA39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1" name="Google Shape;8075;p90">
                  <a:extLst>
                    <a:ext uri="{FF2B5EF4-FFF2-40B4-BE49-F238E27FC236}">
                      <a16:creationId xmlns:a16="http://schemas.microsoft.com/office/drawing/2014/main" xmlns="" id="{E86D3F28-AC5B-7213-44A6-02B33FDEFA9B}"/>
                    </a:ext>
                  </a:extLst>
                </p:cNvPr>
                <p:cNvSpPr/>
                <p:nvPr/>
              </p:nvSpPr>
              <p:spPr>
                <a:xfrm>
                  <a:off x="7311947" y="3157191"/>
                  <a:ext cx="676970" cy="968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27" h="52547" extrusionOk="0">
                      <a:moveTo>
                        <a:pt x="0" y="0"/>
                      </a:moveTo>
                      <a:cubicBezTo>
                        <a:pt x="0" y="0"/>
                        <a:pt x="617" y="35471"/>
                        <a:pt x="2922" y="50147"/>
                      </a:cubicBezTo>
                      <a:cubicBezTo>
                        <a:pt x="2922" y="50147"/>
                        <a:pt x="5880" y="52547"/>
                        <a:pt x="10125" y="52547"/>
                      </a:cubicBezTo>
                      <a:cubicBezTo>
                        <a:pt x="11764" y="52547"/>
                        <a:pt x="13595" y="52189"/>
                        <a:pt x="15522" y="51197"/>
                      </a:cubicBezTo>
                      <a:lnTo>
                        <a:pt x="16366" y="17827"/>
                      </a:lnTo>
                      <a:lnTo>
                        <a:pt x="16366" y="17416"/>
                      </a:lnTo>
                      <a:cubicBezTo>
                        <a:pt x="17268" y="17382"/>
                        <a:pt x="18232" y="17361"/>
                        <a:pt x="19230" y="17361"/>
                      </a:cubicBezTo>
                      <a:cubicBezTo>
                        <a:pt x="19595" y="17361"/>
                        <a:pt x="19965" y="17364"/>
                        <a:pt x="20338" y="17370"/>
                      </a:cubicBezTo>
                      <a:lnTo>
                        <a:pt x="20360" y="17827"/>
                      </a:lnTo>
                      <a:lnTo>
                        <a:pt x="21182" y="51197"/>
                      </a:lnTo>
                      <a:cubicBezTo>
                        <a:pt x="23115" y="52189"/>
                        <a:pt x="24949" y="52547"/>
                        <a:pt x="26589" y="52547"/>
                      </a:cubicBezTo>
                      <a:cubicBezTo>
                        <a:pt x="30836" y="52547"/>
                        <a:pt x="33782" y="50147"/>
                        <a:pt x="33782" y="50147"/>
                      </a:cubicBezTo>
                      <a:cubicBezTo>
                        <a:pt x="36087" y="35471"/>
                        <a:pt x="36726" y="1"/>
                        <a:pt x="36726" y="0"/>
                      </a:cubicBezTo>
                      <a:lnTo>
                        <a:pt x="36726" y="0"/>
                      </a:lnTo>
                      <a:lnTo>
                        <a:pt x="28897" y="1575"/>
                      </a:lnTo>
                      <a:lnTo>
                        <a:pt x="7350" y="1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8E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2" name="Google Shape;8076;p90">
                  <a:extLst>
                    <a:ext uri="{FF2B5EF4-FFF2-40B4-BE49-F238E27FC236}">
                      <a16:creationId xmlns:a16="http://schemas.microsoft.com/office/drawing/2014/main" xmlns="" id="{B3E7236F-8570-6DCD-EA4A-7D7DFCAB96F6}"/>
                    </a:ext>
                  </a:extLst>
                </p:cNvPr>
                <p:cNvSpPr/>
                <p:nvPr/>
              </p:nvSpPr>
              <p:spPr>
                <a:xfrm>
                  <a:off x="7507175" y="3469238"/>
                  <a:ext cx="288211" cy="10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6" h="557" extrusionOk="0">
                      <a:moveTo>
                        <a:pt x="9472" y="1"/>
                      </a:moveTo>
                      <a:cubicBezTo>
                        <a:pt x="8917" y="1"/>
                        <a:pt x="8362" y="4"/>
                        <a:pt x="7806" y="8"/>
                      </a:cubicBezTo>
                      <a:cubicBezTo>
                        <a:pt x="6528" y="8"/>
                        <a:pt x="5250" y="54"/>
                        <a:pt x="3949" y="100"/>
                      </a:cubicBezTo>
                      <a:cubicBezTo>
                        <a:pt x="2671" y="145"/>
                        <a:pt x="1393" y="191"/>
                        <a:pt x="92" y="282"/>
                      </a:cubicBezTo>
                      <a:cubicBezTo>
                        <a:pt x="46" y="305"/>
                        <a:pt x="0" y="351"/>
                        <a:pt x="0" y="396"/>
                      </a:cubicBezTo>
                      <a:cubicBezTo>
                        <a:pt x="0" y="465"/>
                        <a:pt x="46" y="533"/>
                        <a:pt x="114" y="533"/>
                      </a:cubicBezTo>
                      <a:cubicBezTo>
                        <a:pt x="1393" y="556"/>
                        <a:pt x="2671" y="556"/>
                        <a:pt x="3972" y="556"/>
                      </a:cubicBezTo>
                      <a:lnTo>
                        <a:pt x="7829" y="511"/>
                      </a:lnTo>
                      <a:lnTo>
                        <a:pt x="15521" y="374"/>
                      </a:lnTo>
                      <a:cubicBezTo>
                        <a:pt x="15590" y="374"/>
                        <a:pt x="15636" y="328"/>
                        <a:pt x="15636" y="260"/>
                      </a:cubicBezTo>
                      <a:cubicBezTo>
                        <a:pt x="15636" y="191"/>
                        <a:pt x="15590" y="145"/>
                        <a:pt x="15521" y="145"/>
                      </a:cubicBezTo>
                      <a:cubicBezTo>
                        <a:pt x="13515" y="38"/>
                        <a:pt x="11495" y="1"/>
                        <a:pt x="9472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3" name="Google Shape;8077;p90">
                  <a:extLst>
                    <a:ext uri="{FF2B5EF4-FFF2-40B4-BE49-F238E27FC236}">
                      <a16:creationId xmlns:a16="http://schemas.microsoft.com/office/drawing/2014/main" xmlns="" id="{AA4BD1BA-F743-09F8-F869-C24965F22ABD}"/>
                    </a:ext>
                  </a:extLst>
                </p:cNvPr>
                <p:cNvSpPr/>
                <p:nvPr/>
              </p:nvSpPr>
              <p:spPr>
                <a:xfrm>
                  <a:off x="7642643" y="3119733"/>
                  <a:ext cx="10543" cy="28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5641" extrusionOk="0">
                      <a:moveTo>
                        <a:pt x="321" y="1"/>
                      </a:moveTo>
                      <a:cubicBezTo>
                        <a:pt x="252" y="1"/>
                        <a:pt x="184" y="46"/>
                        <a:pt x="184" y="115"/>
                      </a:cubicBezTo>
                      <a:cubicBezTo>
                        <a:pt x="115" y="1393"/>
                        <a:pt x="69" y="2671"/>
                        <a:pt x="47" y="3972"/>
                      </a:cubicBezTo>
                      <a:cubicBezTo>
                        <a:pt x="24" y="5250"/>
                        <a:pt x="1" y="6529"/>
                        <a:pt x="24" y="7830"/>
                      </a:cubicBezTo>
                      <a:cubicBezTo>
                        <a:pt x="47" y="10386"/>
                        <a:pt x="92" y="12965"/>
                        <a:pt x="343" y="15545"/>
                      </a:cubicBezTo>
                      <a:cubicBezTo>
                        <a:pt x="343" y="15584"/>
                        <a:pt x="394" y="15640"/>
                        <a:pt x="438" y="15640"/>
                      </a:cubicBezTo>
                      <a:cubicBezTo>
                        <a:pt x="445" y="15640"/>
                        <a:pt x="451" y="15639"/>
                        <a:pt x="457" y="15636"/>
                      </a:cubicBezTo>
                      <a:cubicBezTo>
                        <a:pt x="526" y="15636"/>
                        <a:pt x="572" y="15590"/>
                        <a:pt x="572" y="15522"/>
                      </a:cubicBezTo>
                      <a:cubicBezTo>
                        <a:pt x="526" y="14244"/>
                        <a:pt x="526" y="12965"/>
                        <a:pt x="526" y="11664"/>
                      </a:cubicBezTo>
                      <a:lnTo>
                        <a:pt x="503" y="7830"/>
                      </a:lnTo>
                      <a:lnTo>
                        <a:pt x="503" y="3972"/>
                      </a:lnTo>
                      <a:cubicBezTo>
                        <a:pt x="480" y="2671"/>
                        <a:pt x="457" y="1393"/>
                        <a:pt x="412" y="115"/>
                      </a:cubicBezTo>
                      <a:cubicBezTo>
                        <a:pt x="412" y="46"/>
                        <a:pt x="36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4" name="Google Shape;8078;p90">
                  <a:extLst>
                    <a:ext uri="{FF2B5EF4-FFF2-40B4-BE49-F238E27FC236}">
                      <a16:creationId xmlns:a16="http://schemas.microsoft.com/office/drawing/2014/main" xmlns="" id="{ED417A4D-3525-C4A4-BC9A-D4331B885A0B}"/>
                    </a:ext>
                  </a:extLst>
                </p:cNvPr>
                <p:cNvSpPr/>
                <p:nvPr/>
              </p:nvSpPr>
              <p:spPr>
                <a:xfrm>
                  <a:off x="7648117" y="3209782"/>
                  <a:ext cx="49252" cy="18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962" extrusionOk="0">
                      <a:moveTo>
                        <a:pt x="2375" y="0"/>
                      </a:moveTo>
                      <a:cubicBezTo>
                        <a:pt x="2306" y="0"/>
                        <a:pt x="2260" y="46"/>
                        <a:pt x="2260" y="114"/>
                      </a:cubicBezTo>
                      <a:cubicBezTo>
                        <a:pt x="2215" y="1918"/>
                        <a:pt x="2192" y="3721"/>
                        <a:pt x="2078" y="5501"/>
                      </a:cubicBezTo>
                      <a:cubicBezTo>
                        <a:pt x="2009" y="6391"/>
                        <a:pt x="1941" y="7304"/>
                        <a:pt x="1713" y="8149"/>
                      </a:cubicBezTo>
                      <a:cubicBezTo>
                        <a:pt x="1621" y="8560"/>
                        <a:pt x="1462" y="8971"/>
                        <a:pt x="1210" y="9267"/>
                      </a:cubicBezTo>
                      <a:cubicBezTo>
                        <a:pt x="1010" y="9522"/>
                        <a:pt x="709" y="9690"/>
                        <a:pt x="399" y="9690"/>
                      </a:cubicBezTo>
                      <a:cubicBezTo>
                        <a:pt x="319" y="9690"/>
                        <a:pt x="239" y="9679"/>
                        <a:pt x="160" y="9655"/>
                      </a:cubicBezTo>
                      <a:cubicBezTo>
                        <a:pt x="143" y="9650"/>
                        <a:pt x="128" y="9647"/>
                        <a:pt x="113" y="9647"/>
                      </a:cubicBezTo>
                      <a:cubicBezTo>
                        <a:pt x="71" y="9647"/>
                        <a:pt x="41" y="9672"/>
                        <a:pt x="24" y="9724"/>
                      </a:cubicBezTo>
                      <a:cubicBezTo>
                        <a:pt x="1" y="9769"/>
                        <a:pt x="24" y="9838"/>
                        <a:pt x="69" y="9861"/>
                      </a:cubicBezTo>
                      <a:cubicBezTo>
                        <a:pt x="215" y="9930"/>
                        <a:pt x="370" y="9961"/>
                        <a:pt x="527" y="9961"/>
                      </a:cubicBezTo>
                      <a:cubicBezTo>
                        <a:pt x="885" y="9961"/>
                        <a:pt x="1246" y="9796"/>
                        <a:pt x="1484" y="9541"/>
                      </a:cubicBezTo>
                      <a:cubicBezTo>
                        <a:pt x="1827" y="9176"/>
                        <a:pt x="2032" y="8720"/>
                        <a:pt x="2169" y="8263"/>
                      </a:cubicBezTo>
                      <a:cubicBezTo>
                        <a:pt x="2420" y="7373"/>
                        <a:pt x="2512" y="6460"/>
                        <a:pt x="2557" y="5547"/>
                      </a:cubicBezTo>
                      <a:cubicBezTo>
                        <a:pt x="2671" y="3721"/>
                        <a:pt x="2626" y="1918"/>
                        <a:pt x="2489" y="114"/>
                      </a:cubicBezTo>
                      <a:cubicBezTo>
                        <a:pt x="2489" y="46"/>
                        <a:pt x="2443" y="0"/>
                        <a:pt x="2375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5" name="Google Shape;8079;p90">
                  <a:extLst>
                    <a:ext uri="{FF2B5EF4-FFF2-40B4-BE49-F238E27FC236}">
                      <a16:creationId xmlns:a16="http://schemas.microsoft.com/office/drawing/2014/main" xmlns="" id="{39EA29E5-0FD5-E4BF-56C9-6DA7C37C630D}"/>
                    </a:ext>
                  </a:extLst>
                </p:cNvPr>
                <p:cNvSpPr/>
                <p:nvPr/>
              </p:nvSpPr>
              <p:spPr>
                <a:xfrm>
                  <a:off x="7322454" y="3190427"/>
                  <a:ext cx="86688" cy="144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7859" extrusionOk="0">
                      <a:moveTo>
                        <a:pt x="4543" y="0"/>
                      </a:moveTo>
                      <a:cubicBezTo>
                        <a:pt x="4475" y="0"/>
                        <a:pt x="4429" y="46"/>
                        <a:pt x="4429" y="92"/>
                      </a:cubicBezTo>
                      <a:lnTo>
                        <a:pt x="4429" y="114"/>
                      </a:lnTo>
                      <a:cubicBezTo>
                        <a:pt x="4383" y="502"/>
                        <a:pt x="4406" y="890"/>
                        <a:pt x="4361" y="1279"/>
                      </a:cubicBezTo>
                      <a:cubicBezTo>
                        <a:pt x="4292" y="1667"/>
                        <a:pt x="4292" y="2055"/>
                        <a:pt x="4178" y="2420"/>
                      </a:cubicBezTo>
                      <a:lnTo>
                        <a:pt x="4041" y="2968"/>
                      </a:lnTo>
                      <a:lnTo>
                        <a:pt x="3836" y="3515"/>
                      </a:lnTo>
                      <a:cubicBezTo>
                        <a:pt x="3790" y="3698"/>
                        <a:pt x="3721" y="3858"/>
                        <a:pt x="3630" y="4040"/>
                      </a:cubicBezTo>
                      <a:cubicBezTo>
                        <a:pt x="3539" y="4200"/>
                        <a:pt x="3470" y="4383"/>
                        <a:pt x="3379" y="4543"/>
                      </a:cubicBezTo>
                      <a:cubicBezTo>
                        <a:pt x="2991" y="5204"/>
                        <a:pt x="2512" y="5798"/>
                        <a:pt x="1964" y="6323"/>
                      </a:cubicBezTo>
                      <a:cubicBezTo>
                        <a:pt x="1416" y="6848"/>
                        <a:pt x="777" y="7282"/>
                        <a:pt x="92" y="7624"/>
                      </a:cubicBezTo>
                      <a:lnTo>
                        <a:pt x="92" y="7647"/>
                      </a:lnTo>
                      <a:cubicBezTo>
                        <a:pt x="47" y="7670"/>
                        <a:pt x="1" y="7715"/>
                        <a:pt x="24" y="7784"/>
                      </a:cubicBezTo>
                      <a:cubicBezTo>
                        <a:pt x="42" y="7821"/>
                        <a:pt x="91" y="7858"/>
                        <a:pt x="134" y="7858"/>
                      </a:cubicBezTo>
                      <a:cubicBezTo>
                        <a:pt x="143" y="7858"/>
                        <a:pt x="152" y="7856"/>
                        <a:pt x="161" y="7852"/>
                      </a:cubicBezTo>
                      <a:cubicBezTo>
                        <a:pt x="960" y="7601"/>
                        <a:pt x="1644" y="7190"/>
                        <a:pt x="2261" y="6665"/>
                      </a:cubicBezTo>
                      <a:cubicBezTo>
                        <a:pt x="2877" y="6117"/>
                        <a:pt x="3425" y="5501"/>
                        <a:pt x="3790" y="4771"/>
                      </a:cubicBezTo>
                      <a:cubicBezTo>
                        <a:pt x="3904" y="4611"/>
                        <a:pt x="3973" y="4406"/>
                        <a:pt x="4064" y="4223"/>
                      </a:cubicBezTo>
                      <a:cubicBezTo>
                        <a:pt x="4155" y="4040"/>
                        <a:pt x="4224" y="3858"/>
                        <a:pt x="4292" y="3675"/>
                      </a:cubicBezTo>
                      <a:lnTo>
                        <a:pt x="4475" y="3082"/>
                      </a:lnTo>
                      <a:lnTo>
                        <a:pt x="4589" y="2488"/>
                      </a:lnTo>
                      <a:cubicBezTo>
                        <a:pt x="4612" y="2306"/>
                        <a:pt x="4657" y="2100"/>
                        <a:pt x="4657" y="1895"/>
                      </a:cubicBezTo>
                      <a:lnTo>
                        <a:pt x="4703" y="1301"/>
                      </a:lnTo>
                      <a:cubicBezTo>
                        <a:pt x="4703" y="890"/>
                        <a:pt x="4680" y="502"/>
                        <a:pt x="4657" y="114"/>
                      </a:cubicBezTo>
                      <a:cubicBezTo>
                        <a:pt x="4657" y="46"/>
                        <a:pt x="4612" y="0"/>
                        <a:pt x="4543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6" name="Google Shape;8080;p90">
                  <a:extLst>
                    <a:ext uri="{FF2B5EF4-FFF2-40B4-BE49-F238E27FC236}">
                      <a16:creationId xmlns:a16="http://schemas.microsoft.com/office/drawing/2014/main" xmlns="" id="{0AF30C75-2134-CAC1-3F76-7494685B2C4B}"/>
                    </a:ext>
                  </a:extLst>
                </p:cNvPr>
                <p:cNvSpPr/>
                <p:nvPr/>
              </p:nvSpPr>
              <p:spPr>
                <a:xfrm>
                  <a:off x="7903937" y="3190427"/>
                  <a:ext cx="86688" cy="144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7861" extrusionOk="0">
                      <a:moveTo>
                        <a:pt x="160" y="0"/>
                      </a:moveTo>
                      <a:cubicBezTo>
                        <a:pt x="92" y="0"/>
                        <a:pt x="46" y="46"/>
                        <a:pt x="46" y="114"/>
                      </a:cubicBezTo>
                      <a:cubicBezTo>
                        <a:pt x="23" y="502"/>
                        <a:pt x="1" y="890"/>
                        <a:pt x="1" y="1301"/>
                      </a:cubicBezTo>
                      <a:lnTo>
                        <a:pt x="46" y="1895"/>
                      </a:lnTo>
                      <a:cubicBezTo>
                        <a:pt x="46" y="2100"/>
                        <a:pt x="69" y="2306"/>
                        <a:pt x="115" y="2488"/>
                      </a:cubicBezTo>
                      <a:lnTo>
                        <a:pt x="229" y="3082"/>
                      </a:lnTo>
                      <a:lnTo>
                        <a:pt x="411" y="3675"/>
                      </a:lnTo>
                      <a:cubicBezTo>
                        <a:pt x="480" y="3858"/>
                        <a:pt x="548" y="4040"/>
                        <a:pt x="640" y="4223"/>
                      </a:cubicBezTo>
                      <a:cubicBezTo>
                        <a:pt x="731" y="4406"/>
                        <a:pt x="799" y="4611"/>
                        <a:pt x="914" y="4771"/>
                      </a:cubicBezTo>
                      <a:cubicBezTo>
                        <a:pt x="1279" y="5501"/>
                        <a:pt x="1827" y="6117"/>
                        <a:pt x="2420" y="6665"/>
                      </a:cubicBezTo>
                      <a:cubicBezTo>
                        <a:pt x="3059" y="7190"/>
                        <a:pt x="3744" y="7601"/>
                        <a:pt x="4520" y="7852"/>
                      </a:cubicBezTo>
                      <a:cubicBezTo>
                        <a:pt x="4537" y="7858"/>
                        <a:pt x="4553" y="7861"/>
                        <a:pt x="4567" y="7861"/>
                      </a:cubicBezTo>
                      <a:cubicBezTo>
                        <a:pt x="4610" y="7861"/>
                        <a:pt x="4640" y="7835"/>
                        <a:pt x="4657" y="7784"/>
                      </a:cubicBezTo>
                      <a:cubicBezTo>
                        <a:pt x="4703" y="7738"/>
                        <a:pt x="4680" y="7670"/>
                        <a:pt x="4611" y="7647"/>
                      </a:cubicBezTo>
                      <a:lnTo>
                        <a:pt x="4611" y="7624"/>
                      </a:lnTo>
                      <a:cubicBezTo>
                        <a:pt x="3926" y="7282"/>
                        <a:pt x="3287" y="6848"/>
                        <a:pt x="2740" y="6323"/>
                      </a:cubicBezTo>
                      <a:cubicBezTo>
                        <a:pt x="2169" y="5798"/>
                        <a:pt x="1690" y="5204"/>
                        <a:pt x="1324" y="4543"/>
                      </a:cubicBezTo>
                      <a:cubicBezTo>
                        <a:pt x="1210" y="4383"/>
                        <a:pt x="1165" y="4200"/>
                        <a:pt x="1073" y="4040"/>
                      </a:cubicBezTo>
                      <a:cubicBezTo>
                        <a:pt x="982" y="3858"/>
                        <a:pt x="914" y="3698"/>
                        <a:pt x="845" y="3515"/>
                      </a:cubicBezTo>
                      <a:lnTo>
                        <a:pt x="662" y="2968"/>
                      </a:lnTo>
                      <a:lnTo>
                        <a:pt x="525" y="2420"/>
                      </a:lnTo>
                      <a:cubicBezTo>
                        <a:pt x="411" y="2055"/>
                        <a:pt x="411" y="1667"/>
                        <a:pt x="343" y="1279"/>
                      </a:cubicBezTo>
                      <a:cubicBezTo>
                        <a:pt x="297" y="890"/>
                        <a:pt x="297" y="502"/>
                        <a:pt x="274" y="114"/>
                      </a:cubicBezTo>
                      <a:lnTo>
                        <a:pt x="274" y="92"/>
                      </a:lnTo>
                      <a:cubicBezTo>
                        <a:pt x="274" y="46"/>
                        <a:pt x="229" y="0"/>
                        <a:pt x="160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7" name="Google Shape;8081;p90">
                  <a:extLst>
                    <a:ext uri="{FF2B5EF4-FFF2-40B4-BE49-F238E27FC236}">
                      <a16:creationId xmlns:a16="http://schemas.microsoft.com/office/drawing/2014/main" xmlns="" id="{ACC04F3F-C97F-5B7A-547D-F14FE773EA8E}"/>
                    </a:ext>
                  </a:extLst>
                </p:cNvPr>
                <p:cNvSpPr/>
                <p:nvPr/>
              </p:nvSpPr>
              <p:spPr>
                <a:xfrm>
                  <a:off x="7114617" y="2429793"/>
                  <a:ext cx="1073288" cy="835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8" h="45304" extrusionOk="0">
                      <a:moveTo>
                        <a:pt x="24006" y="1"/>
                      </a:moveTo>
                      <a:cubicBezTo>
                        <a:pt x="21240" y="1"/>
                        <a:pt x="17706" y="99"/>
                        <a:pt x="14015" y="452"/>
                      </a:cubicBezTo>
                      <a:cubicBezTo>
                        <a:pt x="3470" y="1547"/>
                        <a:pt x="0" y="16817"/>
                        <a:pt x="0" y="16817"/>
                      </a:cubicBezTo>
                      <a:cubicBezTo>
                        <a:pt x="0" y="16817"/>
                        <a:pt x="5375" y="22193"/>
                        <a:pt x="10466" y="22193"/>
                      </a:cubicBezTo>
                      <a:cubicBezTo>
                        <a:pt x="10599" y="22193"/>
                        <a:pt x="10732" y="22189"/>
                        <a:pt x="10865" y="22181"/>
                      </a:cubicBezTo>
                      <a:lnTo>
                        <a:pt x="10865" y="22181"/>
                      </a:lnTo>
                      <a:lnTo>
                        <a:pt x="9290" y="41377"/>
                      </a:lnTo>
                      <a:cubicBezTo>
                        <a:pt x="9290" y="41377"/>
                        <a:pt x="17781" y="45235"/>
                        <a:pt x="29102" y="45303"/>
                      </a:cubicBezTo>
                      <a:lnTo>
                        <a:pt x="29422" y="45303"/>
                      </a:lnTo>
                      <a:cubicBezTo>
                        <a:pt x="40743" y="45235"/>
                        <a:pt x="48938" y="41377"/>
                        <a:pt x="48938" y="41377"/>
                      </a:cubicBezTo>
                      <a:lnTo>
                        <a:pt x="47363" y="22181"/>
                      </a:lnTo>
                      <a:lnTo>
                        <a:pt x="47363" y="22181"/>
                      </a:lnTo>
                      <a:cubicBezTo>
                        <a:pt x="47496" y="22189"/>
                        <a:pt x="47629" y="22193"/>
                        <a:pt x="47762" y="22193"/>
                      </a:cubicBezTo>
                      <a:cubicBezTo>
                        <a:pt x="52852" y="22193"/>
                        <a:pt x="58228" y="16817"/>
                        <a:pt x="58228" y="16817"/>
                      </a:cubicBezTo>
                      <a:cubicBezTo>
                        <a:pt x="58228" y="16817"/>
                        <a:pt x="54758" y="1547"/>
                        <a:pt x="44213" y="452"/>
                      </a:cubicBezTo>
                      <a:cubicBezTo>
                        <a:pt x="40521" y="99"/>
                        <a:pt x="37048" y="1"/>
                        <a:pt x="34351" y="1"/>
                      </a:cubicBezTo>
                      <a:cubicBezTo>
                        <a:pt x="31811" y="1"/>
                        <a:pt x="29960" y="88"/>
                        <a:pt x="29262" y="132"/>
                      </a:cubicBezTo>
                      <a:cubicBezTo>
                        <a:pt x="28532" y="88"/>
                        <a:pt x="26609" y="1"/>
                        <a:pt x="24006" y="1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8" name="Google Shape;8082;p90">
                  <a:extLst>
                    <a:ext uri="{FF2B5EF4-FFF2-40B4-BE49-F238E27FC236}">
                      <a16:creationId xmlns:a16="http://schemas.microsoft.com/office/drawing/2014/main" xmlns="" id="{3C4D4118-49D7-3CF5-CDA0-D264A9337E7E}"/>
                    </a:ext>
                  </a:extLst>
                </p:cNvPr>
                <p:cNvSpPr/>
                <p:nvPr/>
              </p:nvSpPr>
              <p:spPr>
                <a:xfrm>
                  <a:off x="7050229" y="2401091"/>
                  <a:ext cx="1259677" cy="26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40" fill="none" extrusionOk="0">
                      <a:moveTo>
                        <a:pt x="1" y="3173"/>
                      </a:moveTo>
                      <a:cubicBezTo>
                        <a:pt x="1" y="3173"/>
                        <a:pt x="33029" y="14540"/>
                        <a:pt x="68340" y="0"/>
                      </a:cubicBezTo>
                    </a:path>
                  </a:pathLst>
                </a:custGeom>
                <a:noFill/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9" name="Google Shape;8083;p90">
                  <a:extLst>
                    <a:ext uri="{FF2B5EF4-FFF2-40B4-BE49-F238E27FC236}">
                      <a16:creationId xmlns:a16="http://schemas.microsoft.com/office/drawing/2014/main" xmlns="" id="{D48387EC-EFDC-3BC1-38CC-577AA9E7788A}"/>
                    </a:ext>
                  </a:extLst>
                </p:cNvPr>
                <p:cNvSpPr/>
                <p:nvPr/>
              </p:nvSpPr>
              <p:spPr>
                <a:xfrm>
                  <a:off x="7050229" y="2524782"/>
                  <a:ext cx="1259677" cy="268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41" fill="none" extrusionOk="0">
                      <a:moveTo>
                        <a:pt x="1" y="3196"/>
                      </a:moveTo>
                      <a:cubicBezTo>
                        <a:pt x="1" y="3196"/>
                        <a:pt x="33029" y="14540"/>
                        <a:pt x="68340" y="1"/>
                      </a:cubicBezTo>
                    </a:path>
                  </a:pathLst>
                </a:custGeom>
                <a:noFill/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0" name="Google Shape;8084;p90">
                  <a:extLst>
                    <a:ext uri="{FF2B5EF4-FFF2-40B4-BE49-F238E27FC236}">
                      <a16:creationId xmlns:a16="http://schemas.microsoft.com/office/drawing/2014/main" xmlns="" id="{C8873622-9BE6-EB9E-956B-3F4FC2C7684E}"/>
                    </a:ext>
                  </a:extLst>
                </p:cNvPr>
                <p:cNvSpPr/>
                <p:nvPr/>
              </p:nvSpPr>
              <p:spPr>
                <a:xfrm>
                  <a:off x="7050229" y="2648915"/>
                  <a:ext cx="1259677" cy="26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18" fill="none" extrusionOk="0">
                      <a:moveTo>
                        <a:pt x="1" y="3173"/>
                      </a:moveTo>
                      <a:cubicBezTo>
                        <a:pt x="1" y="3173"/>
                        <a:pt x="33029" y="14517"/>
                        <a:pt x="68340" y="0"/>
                      </a:cubicBezTo>
                    </a:path>
                  </a:pathLst>
                </a:custGeom>
                <a:noFill/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1" name="Google Shape;8085;p90">
                  <a:extLst>
                    <a:ext uri="{FF2B5EF4-FFF2-40B4-BE49-F238E27FC236}">
                      <a16:creationId xmlns:a16="http://schemas.microsoft.com/office/drawing/2014/main" xmlns="" id="{892F3E28-DA6E-4EC6-474D-5EF66194ABCB}"/>
                    </a:ext>
                  </a:extLst>
                </p:cNvPr>
                <p:cNvSpPr/>
                <p:nvPr/>
              </p:nvSpPr>
              <p:spPr>
                <a:xfrm>
                  <a:off x="7050229" y="2772606"/>
                  <a:ext cx="1259677" cy="26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18" fill="none" extrusionOk="0">
                      <a:moveTo>
                        <a:pt x="1" y="3174"/>
                      </a:moveTo>
                      <a:cubicBezTo>
                        <a:pt x="1" y="3174"/>
                        <a:pt x="33029" y="14518"/>
                        <a:pt x="68340" y="1"/>
                      </a:cubicBezTo>
                    </a:path>
                  </a:pathLst>
                </a:custGeom>
                <a:noFill/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2" name="Google Shape;8086;p90">
                  <a:extLst>
                    <a:ext uri="{FF2B5EF4-FFF2-40B4-BE49-F238E27FC236}">
                      <a16:creationId xmlns:a16="http://schemas.microsoft.com/office/drawing/2014/main" xmlns="" id="{3CEF8B01-56AA-4993-87FF-65672C6B6528}"/>
                    </a:ext>
                  </a:extLst>
                </p:cNvPr>
                <p:cNvSpPr/>
                <p:nvPr/>
              </p:nvSpPr>
              <p:spPr>
                <a:xfrm>
                  <a:off x="7470143" y="2431470"/>
                  <a:ext cx="330716" cy="16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2" h="8807" extrusionOk="0">
                      <a:moveTo>
                        <a:pt x="9121" y="0"/>
                      </a:moveTo>
                      <a:cubicBezTo>
                        <a:pt x="6999" y="0"/>
                        <a:pt x="4595" y="126"/>
                        <a:pt x="2032" y="566"/>
                      </a:cubicBezTo>
                      <a:cubicBezTo>
                        <a:pt x="1" y="931"/>
                        <a:pt x="1" y="2529"/>
                        <a:pt x="1" y="2529"/>
                      </a:cubicBezTo>
                      <a:cubicBezTo>
                        <a:pt x="1" y="5999"/>
                        <a:pt x="2808" y="8806"/>
                        <a:pt x="6278" y="8806"/>
                      </a:cubicBezTo>
                      <a:lnTo>
                        <a:pt x="10500" y="8806"/>
                      </a:lnTo>
                      <a:cubicBezTo>
                        <a:pt x="14495" y="8806"/>
                        <a:pt x="17782" y="5999"/>
                        <a:pt x="17782" y="1981"/>
                      </a:cubicBezTo>
                      <a:cubicBezTo>
                        <a:pt x="17782" y="1981"/>
                        <a:pt x="17941" y="224"/>
                        <a:pt x="15819" y="224"/>
                      </a:cubicBezTo>
                      <a:cubicBezTo>
                        <a:pt x="14279" y="224"/>
                        <a:pt x="11950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1583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3" name="Google Shape;8087;p90">
                  <a:extLst>
                    <a:ext uri="{FF2B5EF4-FFF2-40B4-BE49-F238E27FC236}">
                      <a16:creationId xmlns:a16="http://schemas.microsoft.com/office/drawing/2014/main" xmlns="" id="{C2B67843-1FAA-0626-40B9-E73111BDFC81}"/>
                    </a:ext>
                  </a:extLst>
                </p:cNvPr>
                <p:cNvSpPr/>
                <p:nvPr/>
              </p:nvSpPr>
              <p:spPr>
                <a:xfrm>
                  <a:off x="7081382" y="2737508"/>
                  <a:ext cx="239401" cy="10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" h="5808" extrusionOk="0">
                      <a:moveTo>
                        <a:pt x="1937" y="1"/>
                      </a:moveTo>
                      <a:cubicBezTo>
                        <a:pt x="1738" y="1"/>
                        <a:pt x="1545" y="97"/>
                        <a:pt x="1415" y="284"/>
                      </a:cubicBezTo>
                      <a:cubicBezTo>
                        <a:pt x="1415" y="284"/>
                        <a:pt x="0" y="1722"/>
                        <a:pt x="982" y="2270"/>
                      </a:cubicBezTo>
                      <a:cubicBezTo>
                        <a:pt x="2534" y="3137"/>
                        <a:pt x="7099" y="5717"/>
                        <a:pt x="12326" y="5808"/>
                      </a:cubicBezTo>
                      <a:cubicBezTo>
                        <a:pt x="12691" y="5808"/>
                        <a:pt x="12988" y="5511"/>
                        <a:pt x="12988" y="5146"/>
                      </a:cubicBezTo>
                      <a:lnTo>
                        <a:pt x="12965" y="3936"/>
                      </a:lnTo>
                      <a:cubicBezTo>
                        <a:pt x="12965" y="3594"/>
                        <a:pt x="12668" y="3320"/>
                        <a:pt x="12326" y="3320"/>
                      </a:cubicBezTo>
                      <a:cubicBezTo>
                        <a:pt x="7806" y="3229"/>
                        <a:pt x="3606" y="923"/>
                        <a:pt x="2283" y="102"/>
                      </a:cubicBezTo>
                      <a:cubicBezTo>
                        <a:pt x="2173" y="34"/>
                        <a:pt x="2054" y="1"/>
                        <a:pt x="1937" y="1"/>
                      </a:cubicBezTo>
                      <a:close/>
                    </a:path>
                  </a:pathLst>
                </a:custGeom>
                <a:solidFill>
                  <a:srgbClr val="F1583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4" name="Google Shape;8088;p90">
                  <a:extLst>
                    <a:ext uri="{FF2B5EF4-FFF2-40B4-BE49-F238E27FC236}">
                      <a16:creationId xmlns:a16="http://schemas.microsoft.com/office/drawing/2014/main" xmlns="" id="{A1A63727-26EC-049E-94C9-1C00279BCF86}"/>
                    </a:ext>
                  </a:extLst>
                </p:cNvPr>
                <p:cNvSpPr/>
                <p:nvPr/>
              </p:nvSpPr>
              <p:spPr>
                <a:xfrm>
                  <a:off x="7980509" y="2737508"/>
                  <a:ext cx="239420" cy="10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9" h="5808" extrusionOk="0">
                      <a:moveTo>
                        <a:pt x="11064" y="1"/>
                      </a:moveTo>
                      <a:cubicBezTo>
                        <a:pt x="10947" y="1"/>
                        <a:pt x="10830" y="34"/>
                        <a:pt x="10729" y="102"/>
                      </a:cubicBezTo>
                      <a:cubicBezTo>
                        <a:pt x="9405" y="923"/>
                        <a:pt x="5182" y="3229"/>
                        <a:pt x="685" y="3320"/>
                      </a:cubicBezTo>
                      <a:cubicBezTo>
                        <a:pt x="343" y="3320"/>
                        <a:pt x="46" y="3594"/>
                        <a:pt x="46" y="3936"/>
                      </a:cubicBezTo>
                      <a:lnTo>
                        <a:pt x="24" y="5146"/>
                      </a:lnTo>
                      <a:cubicBezTo>
                        <a:pt x="1" y="5511"/>
                        <a:pt x="297" y="5808"/>
                        <a:pt x="663" y="5808"/>
                      </a:cubicBezTo>
                      <a:cubicBezTo>
                        <a:pt x="5912" y="5717"/>
                        <a:pt x="10478" y="3137"/>
                        <a:pt x="12030" y="2270"/>
                      </a:cubicBezTo>
                      <a:cubicBezTo>
                        <a:pt x="12988" y="1722"/>
                        <a:pt x="11596" y="284"/>
                        <a:pt x="11596" y="284"/>
                      </a:cubicBezTo>
                      <a:cubicBezTo>
                        <a:pt x="11467" y="97"/>
                        <a:pt x="11265" y="1"/>
                        <a:pt x="11064" y="1"/>
                      </a:cubicBezTo>
                      <a:close/>
                    </a:path>
                  </a:pathLst>
                </a:custGeom>
                <a:solidFill>
                  <a:srgbClr val="F1583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5" name="Google Shape;8089;p90">
                  <a:extLst>
                    <a:ext uri="{FF2B5EF4-FFF2-40B4-BE49-F238E27FC236}">
                      <a16:creationId xmlns:a16="http://schemas.microsoft.com/office/drawing/2014/main" xmlns="" id="{ADFA3C14-0865-0CAA-4093-FAA7C52918B6}"/>
                    </a:ext>
                  </a:extLst>
                </p:cNvPr>
                <p:cNvSpPr/>
                <p:nvPr/>
              </p:nvSpPr>
              <p:spPr>
                <a:xfrm>
                  <a:off x="7149106" y="2244570"/>
                  <a:ext cx="300431" cy="15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9" h="8537" extrusionOk="0">
                      <a:moveTo>
                        <a:pt x="252" y="0"/>
                      </a:moveTo>
                      <a:lnTo>
                        <a:pt x="1" y="69"/>
                      </a:lnTo>
                      <a:cubicBezTo>
                        <a:pt x="754" y="3424"/>
                        <a:pt x="3196" y="6346"/>
                        <a:pt x="6369" y="7692"/>
                      </a:cubicBezTo>
                      <a:cubicBezTo>
                        <a:pt x="7716" y="8263"/>
                        <a:pt x="9154" y="8537"/>
                        <a:pt x="10592" y="8537"/>
                      </a:cubicBezTo>
                      <a:cubicBezTo>
                        <a:pt x="12600" y="8537"/>
                        <a:pt x="14586" y="8012"/>
                        <a:pt x="16298" y="6962"/>
                      </a:cubicBezTo>
                      <a:lnTo>
                        <a:pt x="16161" y="6756"/>
                      </a:lnTo>
                      <a:cubicBezTo>
                        <a:pt x="14495" y="7775"/>
                        <a:pt x="12553" y="8295"/>
                        <a:pt x="10610" y="8295"/>
                      </a:cubicBezTo>
                      <a:cubicBezTo>
                        <a:pt x="9200" y="8295"/>
                        <a:pt x="7789" y="8021"/>
                        <a:pt x="6483" y="7464"/>
                      </a:cubicBezTo>
                      <a:cubicBezTo>
                        <a:pt x="3379" y="6163"/>
                        <a:pt x="982" y="3287"/>
                        <a:pt x="252" y="0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6" name="Google Shape;8090;p90">
                  <a:extLst>
                    <a:ext uri="{FF2B5EF4-FFF2-40B4-BE49-F238E27FC236}">
                      <a16:creationId xmlns:a16="http://schemas.microsoft.com/office/drawing/2014/main" xmlns="" id="{72010735-B380-E51E-DD7D-2C4182EB7AA3}"/>
                    </a:ext>
                  </a:extLst>
                </p:cNvPr>
                <p:cNvSpPr/>
                <p:nvPr/>
              </p:nvSpPr>
              <p:spPr>
                <a:xfrm>
                  <a:off x="6928218" y="1556196"/>
                  <a:ext cx="267603" cy="59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8" h="32505" extrusionOk="0">
                      <a:moveTo>
                        <a:pt x="14518" y="1"/>
                      </a:moveTo>
                      <a:cubicBezTo>
                        <a:pt x="10820" y="69"/>
                        <a:pt x="7076" y="2420"/>
                        <a:pt x="4452" y="6278"/>
                      </a:cubicBezTo>
                      <a:cubicBezTo>
                        <a:pt x="1005" y="11345"/>
                        <a:pt x="1" y="17873"/>
                        <a:pt x="1713" y="23762"/>
                      </a:cubicBezTo>
                      <a:cubicBezTo>
                        <a:pt x="2603" y="26798"/>
                        <a:pt x="4155" y="29240"/>
                        <a:pt x="6141" y="30747"/>
                      </a:cubicBezTo>
                      <a:cubicBezTo>
                        <a:pt x="7670" y="31911"/>
                        <a:pt x="9496" y="32504"/>
                        <a:pt x="11253" y="32504"/>
                      </a:cubicBezTo>
                      <a:cubicBezTo>
                        <a:pt x="12258" y="32504"/>
                        <a:pt x="13262" y="32299"/>
                        <a:pt x="14129" y="31865"/>
                      </a:cubicBezTo>
                      <a:lnTo>
                        <a:pt x="14038" y="31660"/>
                      </a:lnTo>
                      <a:cubicBezTo>
                        <a:pt x="13191" y="32062"/>
                        <a:pt x="12237" y="32258"/>
                        <a:pt x="11253" y="32258"/>
                      </a:cubicBezTo>
                      <a:cubicBezTo>
                        <a:pt x="9557" y="32258"/>
                        <a:pt x="7774" y="31676"/>
                        <a:pt x="6300" y="30564"/>
                      </a:cubicBezTo>
                      <a:cubicBezTo>
                        <a:pt x="3812" y="28670"/>
                        <a:pt x="2557" y="25771"/>
                        <a:pt x="1964" y="23694"/>
                      </a:cubicBezTo>
                      <a:cubicBezTo>
                        <a:pt x="252" y="17873"/>
                        <a:pt x="1256" y="11414"/>
                        <a:pt x="4657" y="6415"/>
                      </a:cubicBezTo>
                      <a:cubicBezTo>
                        <a:pt x="7236" y="2626"/>
                        <a:pt x="10911" y="321"/>
                        <a:pt x="14518" y="252"/>
                      </a:cubicBezTo>
                      <a:lnTo>
                        <a:pt x="14518" y="1"/>
                      </a:ln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7" name="Google Shape;8091;p90">
                  <a:extLst>
                    <a:ext uri="{FF2B5EF4-FFF2-40B4-BE49-F238E27FC236}">
                      <a16:creationId xmlns:a16="http://schemas.microsoft.com/office/drawing/2014/main" xmlns="" id="{63F868E7-FB94-8A2F-F135-0C8942C01B42}"/>
                    </a:ext>
                  </a:extLst>
                </p:cNvPr>
                <p:cNvSpPr/>
                <p:nvPr/>
              </p:nvSpPr>
              <p:spPr>
                <a:xfrm>
                  <a:off x="8023016" y="1452691"/>
                  <a:ext cx="156529" cy="364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2" h="19768" extrusionOk="0">
                      <a:moveTo>
                        <a:pt x="114" y="1"/>
                      </a:moveTo>
                      <a:lnTo>
                        <a:pt x="0" y="206"/>
                      </a:lnTo>
                      <a:cubicBezTo>
                        <a:pt x="5227" y="3562"/>
                        <a:pt x="8217" y="9953"/>
                        <a:pt x="7464" y="16116"/>
                      </a:cubicBezTo>
                      <a:cubicBezTo>
                        <a:pt x="7350" y="16892"/>
                        <a:pt x="7190" y="17782"/>
                        <a:pt x="6688" y="18489"/>
                      </a:cubicBezTo>
                      <a:cubicBezTo>
                        <a:pt x="6312" y="19024"/>
                        <a:pt x="5661" y="19507"/>
                        <a:pt x="4945" y="19507"/>
                      </a:cubicBezTo>
                      <a:cubicBezTo>
                        <a:pt x="4835" y="19507"/>
                        <a:pt x="4723" y="19495"/>
                        <a:pt x="4611" y="19471"/>
                      </a:cubicBezTo>
                      <a:lnTo>
                        <a:pt x="4565" y="19722"/>
                      </a:lnTo>
                      <a:cubicBezTo>
                        <a:pt x="4679" y="19745"/>
                        <a:pt x="4793" y="19768"/>
                        <a:pt x="4908" y="19768"/>
                      </a:cubicBezTo>
                      <a:cubicBezTo>
                        <a:pt x="5729" y="19768"/>
                        <a:pt x="6482" y="19220"/>
                        <a:pt x="6893" y="18626"/>
                      </a:cubicBezTo>
                      <a:cubicBezTo>
                        <a:pt x="7418" y="17873"/>
                        <a:pt x="7601" y="16960"/>
                        <a:pt x="7692" y="16138"/>
                      </a:cubicBezTo>
                      <a:cubicBezTo>
                        <a:pt x="8491" y="9884"/>
                        <a:pt x="5432" y="3402"/>
                        <a:pt x="114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8" name="Google Shape;8092;p90">
                  <a:extLst>
                    <a:ext uri="{FF2B5EF4-FFF2-40B4-BE49-F238E27FC236}">
                      <a16:creationId xmlns:a16="http://schemas.microsoft.com/office/drawing/2014/main" xmlns="" id="{466C7E2C-7FBA-D458-070B-5C04BF38059B}"/>
                    </a:ext>
                  </a:extLst>
                </p:cNvPr>
                <p:cNvSpPr/>
                <p:nvPr/>
              </p:nvSpPr>
              <p:spPr>
                <a:xfrm>
                  <a:off x="7855125" y="2010627"/>
                  <a:ext cx="240268" cy="330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5" h="17941" fill="none" extrusionOk="0">
                      <a:moveTo>
                        <a:pt x="1" y="16571"/>
                      </a:moveTo>
                      <a:cubicBezTo>
                        <a:pt x="640" y="17553"/>
                        <a:pt x="1850" y="17941"/>
                        <a:pt x="2945" y="17781"/>
                      </a:cubicBezTo>
                      <a:cubicBezTo>
                        <a:pt x="4018" y="17644"/>
                        <a:pt x="5022" y="17028"/>
                        <a:pt x="5913" y="16297"/>
                      </a:cubicBezTo>
                      <a:cubicBezTo>
                        <a:pt x="10455" y="12691"/>
                        <a:pt x="13034" y="6209"/>
                        <a:pt x="12395" y="0"/>
                      </a:cubicBezTo>
                    </a:path>
                  </a:pathLst>
                </a:custGeom>
                <a:noFill/>
                <a:ln w="5700" cap="flat" cmpd="sng">
                  <a:solidFill>
                    <a:srgbClr val="873B07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9" name="Google Shape;8093;p90">
                  <a:extLst>
                    <a:ext uri="{FF2B5EF4-FFF2-40B4-BE49-F238E27FC236}">
                      <a16:creationId xmlns:a16="http://schemas.microsoft.com/office/drawing/2014/main" xmlns="" id="{EEA06D72-2415-8A89-1210-1A2410F4CE27}"/>
                    </a:ext>
                  </a:extLst>
                </p:cNvPr>
                <p:cNvSpPr/>
                <p:nvPr/>
              </p:nvSpPr>
              <p:spPr>
                <a:xfrm>
                  <a:off x="6939573" y="1273182"/>
                  <a:ext cx="1224342" cy="1127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23" h="61162" extrusionOk="0">
                      <a:moveTo>
                        <a:pt x="37881" y="1"/>
                      </a:moveTo>
                      <a:cubicBezTo>
                        <a:pt x="33167" y="1"/>
                        <a:pt x="25886" y="2590"/>
                        <a:pt x="16161" y="13528"/>
                      </a:cubicBezTo>
                      <a:cubicBezTo>
                        <a:pt x="16161" y="13528"/>
                        <a:pt x="7259" y="15970"/>
                        <a:pt x="3995" y="24005"/>
                      </a:cubicBezTo>
                      <a:cubicBezTo>
                        <a:pt x="1051" y="31263"/>
                        <a:pt x="1" y="40690"/>
                        <a:pt x="6095" y="43749"/>
                      </a:cubicBezTo>
                      <a:cubicBezTo>
                        <a:pt x="6095" y="43749"/>
                        <a:pt x="9747" y="54134"/>
                        <a:pt x="12372" y="54750"/>
                      </a:cubicBezTo>
                      <a:cubicBezTo>
                        <a:pt x="14807" y="55343"/>
                        <a:pt x="16339" y="61161"/>
                        <a:pt x="25185" y="61161"/>
                      </a:cubicBezTo>
                      <a:cubicBezTo>
                        <a:pt x="25875" y="61161"/>
                        <a:pt x="26609" y="61126"/>
                        <a:pt x="27391" y="61050"/>
                      </a:cubicBezTo>
                      <a:cubicBezTo>
                        <a:pt x="30463" y="60751"/>
                        <a:pt x="33216" y="60721"/>
                        <a:pt x="35700" y="60721"/>
                      </a:cubicBezTo>
                      <a:cubicBezTo>
                        <a:pt x="36347" y="60721"/>
                        <a:pt x="36976" y="60723"/>
                        <a:pt x="37587" y="60723"/>
                      </a:cubicBezTo>
                      <a:cubicBezTo>
                        <a:pt x="42880" y="60723"/>
                        <a:pt x="46867" y="60566"/>
                        <a:pt x="50102" y="57535"/>
                      </a:cubicBezTo>
                      <a:cubicBezTo>
                        <a:pt x="50102" y="57535"/>
                        <a:pt x="50191" y="57547"/>
                        <a:pt x="50357" y="57547"/>
                      </a:cubicBezTo>
                      <a:cubicBezTo>
                        <a:pt x="51394" y="57547"/>
                        <a:pt x="55438" y="57071"/>
                        <a:pt x="59278" y="50140"/>
                      </a:cubicBezTo>
                      <a:cubicBezTo>
                        <a:pt x="62360" y="44593"/>
                        <a:pt x="62953" y="39024"/>
                        <a:pt x="63273" y="35554"/>
                      </a:cubicBezTo>
                      <a:cubicBezTo>
                        <a:pt x="63569" y="32085"/>
                        <a:pt x="63478" y="28638"/>
                        <a:pt x="63478" y="28638"/>
                      </a:cubicBezTo>
                      <a:cubicBezTo>
                        <a:pt x="63478" y="28638"/>
                        <a:pt x="66423" y="26424"/>
                        <a:pt x="65783" y="22019"/>
                      </a:cubicBezTo>
                      <a:cubicBezTo>
                        <a:pt x="65144" y="17614"/>
                        <a:pt x="62519" y="12683"/>
                        <a:pt x="59278" y="10264"/>
                      </a:cubicBezTo>
                      <a:cubicBezTo>
                        <a:pt x="59278" y="10264"/>
                        <a:pt x="60442" y="8073"/>
                        <a:pt x="54987" y="4192"/>
                      </a:cubicBezTo>
                      <a:cubicBezTo>
                        <a:pt x="52142" y="2169"/>
                        <a:pt x="49353" y="1685"/>
                        <a:pt x="47336" y="1685"/>
                      </a:cubicBezTo>
                      <a:cubicBezTo>
                        <a:pt x="45484" y="1685"/>
                        <a:pt x="44282" y="2093"/>
                        <a:pt x="44282" y="2093"/>
                      </a:cubicBezTo>
                      <a:cubicBezTo>
                        <a:pt x="44282" y="2093"/>
                        <a:pt x="42118" y="1"/>
                        <a:pt x="37881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0" name="Google Shape;8094;p90">
                  <a:extLst>
                    <a:ext uri="{FF2B5EF4-FFF2-40B4-BE49-F238E27FC236}">
                      <a16:creationId xmlns:a16="http://schemas.microsoft.com/office/drawing/2014/main" xmlns="" id="{C2D73E3D-20D4-2CCD-B2A0-470FC50C71E7}"/>
                    </a:ext>
                  </a:extLst>
                </p:cNvPr>
                <p:cNvSpPr/>
                <p:nvPr/>
              </p:nvSpPr>
              <p:spPr>
                <a:xfrm>
                  <a:off x="7518954" y="2169249"/>
                  <a:ext cx="229724" cy="379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20566" extrusionOk="0">
                      <a:moveTo>
                        <a:pt x="6072" y="0"/>
                      </a:moveTo>
                      <a:cubicBezTo>
                        <a:pt x="2717" y="0"/>
                        <a:pt x="0" y="2717"/>
                        <a:pt x="0" y="6072"/>
                      </a:cubicBezTo>
                      <a:lnTo>
                        <a:pt x="0" y="16161"/>
                      </a:lnTo>
                      <a:cubicBezTo>
                        <a:pt x="0" y="19516"/>
                        <a:pt x="2717" y="20566"/>
                        <a:pt x="6072" y="20566"/>
                      </a:cubicBezTo>
                      <a:lnTo>
                        <a:pt x="6414" y="20566"/>
                      </a:lnTo>
                      <a:cubicBezTo>
                        <a:pt x="9747" y="20566"/>
                        <a:pt x="12463" y="19516"/>
                        <a:pt x="12463" y="16161"/>
                      </a:cubicBezTo>
                      <a:lnTo>
                        <a:pt x="12463" y="6072"/>
                      </a:lnTo>
                      <a:cubicBezTo>
                        <a:pt x="12463" y="2717"/>
                        <a:pt x="9747" y="0"/>
                        <a:pt x="6414" y="0"/>
                      </a:cubicBezTo>
                      <a:close/>
                    </a:path>
                  </a:pathLst>
                </a:custGeom>
                <a:solidFill>
                  <a:srgbClr val="FCBCB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1" name="Google Shape;8095;p90">
                  <a:extLst>
                    <a:ext uri="{FF2B5EF4-FFF2-40B4-BE49-F238E27FC236}">
                      <a16:creationId xmlns:a16="http://schemas.microsoft.com/office/drawing/2014/main" xmlns="" id="{1F28C524-82AD-F766-BE97-673A0F8F1898}"/>
                    </a:ext>
                  </a:extLst>
                </p:cNvPr>
                <p:cNvSpPr/>
                <p:nvPr/>
              </p:nvSpPr>
              <p:spPr>
                <a:xfrm>
                  <a:off x="7518954" y="2169249"/>
                  <a:ext cx="229724" cy="25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14095" extrusionOk="0">
                      <a:moveTo>
                        <a:pt x="6072" y="0"/>
                      </a:moveTo>
                      <a:cubicBezTo>
                        <a:pt x="2717" y="0"/>
                        <a:pt x="0" y="2717"/>
                        <a:pt x="0" y="6072"/>
                      </a:cubicBezTo>
                      <a:lnTo>
                        <a:pt x="0" y="13810"/>
                      </a:lnTo>
                      <a:cubicBezTo>
                        <a:pt x="1037" y="13969"/>
                        <a:pt x="2331" y="14094"/>
                        <a:pt x="3843" y="14094"/>
                      </a:cubicBezTo>
                      <a:cubicBezTo>
                        <a:pt x="6227" y="14094"/>
                        <a:pt x="9153" y="13783"/>
                        <a:pt x="12463" y="12805"/>
                      </a:cubicBezTo>
                      <a:lnTo>
                        <a:pt x="12463" y="6072"/>
                      </a:lnTo>
                      <a:cubicBezTo>
                        <a:pt x="12463" y="2717"/>
                        <a:pt x="9747" y="0"/>
                        <a:pt x="6414" y="0"/>
                      </a:cubicBezTo>
                      <a:close/>
                    </a:path>
                  </a:pathLst>
                </a:custGeom>
                <a:solidFill>
                  <a:srgbClr val="9930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2" name="Google Shape;8096;p90">
                  <a:extLst>
                    <a:ext uri="{FF2B5EF4-FFF2-40B4-BE49-F238E27FC236}">
                      <a16:creationId xmlns:a16="http://schemas.microsoft.com/office/drawing/2014/main" xmlns="" id="{5115E3F9-59B3-3DB7-A352-EDB4F25E332F}"/>
                    </a:ext>
                  </a:extLst>
                </p:cNvPr>
                <p:cNvSpPr/>
                <p:nvPr/>
              </p:nvSpPr>
              <p:spPr>
                <a:xfrm>
                  <a:off x="6999740" y="2027733"/>
                  <a:ext cx="289058" cy="284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2" h="15423" extrusionOk="0">
                      <a:moveTo>
                        <a:pt x="7843" y="1"/>
                      </a:moveTo>
                      <a:cubicBezTo>
                        <a:pt x="7733" y="1"/>
                        <a:pt x="7622" y="3"/>
                        <a:pt x="7510" y="8"/>
                      </a:cubicBezTo>
                      <a:cubicBezTo>
                        <a:pt x="3288" y="191"/>
                        <a:pt x="1" y="3797"/>
                        <a:pt x="184" y="8065"/>
                      </a:cubicBezTo>
                      <a:cubicBezTo>
                        <a:pt x="383" y="12198"/>
                        <a:pt x="3763" y="15422"/>
                        <a:pt x="7858" y="15422"/>
                      </a:cubicBezTo>
                      <a:cubicBezTo>
                        <a:pt x="7970" y="15422"/>
                        <a:pt x="8082" y="15420"/>
                        <a:pt x="8195" y="15415"/>
                      </a:cubicBezTo>
                      <a:cubicBezTo>
                        <a:pt x="12418" y="15233"/>
                        <a:pt x="15682" y="11626"/>
                        <a:pt x="15499" y="7381"/>
                      </a:cubicBezTo>
                      <a:cubicBezTo>
                        <a:pt x="15322" y="3247"/>
                        <a:pt x="11920" y="1"/>
                        <a:pt x="7843" y="1"/>
                      </a:cubicBezTo>
                      <a:close/>
                    </a:path>
                  </a:pathLst>
                </a:custGeom>
                <a:solidFill>
                  <a:srgbClr val="EDA39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3" name="Google Shape;8097;p90">
                  <a:extLst>
                    <a:ext uri="{FF2B5EF4-FFF2-40B4-BE49-F238E27FC236}">
                      <a16:creationId xmlns:a16="http://schemas.microsoft.com/office/drawing/2014/main" xmlns="" id="{4E5F52AB-C942-D2BF-1DAF-6C0318970AD4}"/>
                    </a:ext>
                  </a:extLst>
                </p:cNvPr>
                <p:cNvSpPr/>
                <p:nvPr/>
              </p:nvSpPr>
              <p:spPr>
                <a:xfrm>
                  <a:off x="7043501" y="2122004"/>
                  <a:ext cx="224692" cy="18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10080" extrusionOk="0">
                      <a:moveTo>
                        <a:pt x="6190" y="1"/>
                      </a:moveTo>
                      <a:cubicBezTo>
                        <a:pt x="6091" y="1"/>
                        <a:pt x="5990" y="3"/>
                        <a:pt x="5890" y="7"/>
                      </a:cubicBezTo>
                      <a:cubicBezTo>
                        <a:pt x="2580" y="167"/>
                        <a:pt x="1" y="2518"/>
                        <a:pt x="138" y="5302"/>
                      </a:cubicBezTo>
                      <a:cubicBezTo>
                        <a:pt x="248" y="8002"/>
                        <a:pt x="2868" y="10079"/>
                        <a:pt x="6023" y="10079"/>
                      </a:cubicBezTo>
                      <a:cubicBezTo>
                        <a:pt x="6122" y="10079"/>
                        <a:pt x="6223" y="10077"/>
                        <a:pt x="6323" y="10073"/>
                      </a:cubicBezTo>
                      <a:cubicBezTo>
                        <a:pt x="9633" y="9936"/>
                        <a:pt x="12189" y="7562"/>
                        <a:pt x="12075" y="4777"/>
                      </a:cubicBezTo>
                      <a:cubicBezTo>
                        <a:pt x="11965" y="2078"/>
                        <a:pt x="9345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9930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4" name="Google Shape;8098;p90">
                  <a:extLst>
                    <a:ext uri="{FF2B5EF4-FFF2-40B4-BE49-F238E27FC236}">
                      <a16:creationId xmlns:a16="http://schemas.microsoft.com/office/drawing/2014/main" xmlns="" id="{7F665439-C63B-86A2-8CCD-4D8C94B7B51B}"/>
                    </a:ext>
                  </a:extLst>
                </p:cNvPr>
                <p:cNvSpPr/>
                <p:nvPr/>
              </p:nvSpPr>
              <p:spPr>
                <a:xfrm>
                  <a:off x="7043501" y="2122004"/>
                  <a:ext cx="224692" cy="18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10080" extrusionOk="0">
                      <a:moveTo>
                        <a:pt x="6190" y="1"/>
                      </a:moveTo>
                      <a:cubicBezTo>
                        <a:pt x="6091" y="1"/>
                        <a:pt x="5990" y="3"/>
                        <a:pt x="5890" y="7"/>
                      </a:cubicBezTo>
                      <a:cubicBezTo>
                        <a:pt x="2580" y="167"/>
                        <a:pt x="1" y="2518"/>
                        <a:pt x="138" y="5302"/>
                      </a:cubicBezTo>
                      <a:cubicBezTo>
                        <a:pt x="248" y="8002"/>
                        <a:pt x="2868" y="10079"/>
                        <a:pt x="6023" y="10079"/>
                      </a:cubicBezTo>
                      <a:cubicBezTo>
                        <a:pt x="6122" y="10079"/>
                        <a:pt x="6223" y="10077"/>
                        <a:pt x="6323" y="10073"/>
                      </a:cubicBezTo>
                      <a:cubicBezTo>
                        <a:pt x="9633" y="9936"/>
                        <a:pt x="12189" y="7562"/>
                        <a:pt x="12075" y="4777"/>
                      </a:cubicBezTo>
                      <a:cubicBezTo>
                        <a:pt x="11965" y="2078"/>
                        <a:pt x="9345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9930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5" name="Google Shape;8099;p90">
                  <a:extLst>
                    <a:ext uri="{FF2B5EF4-FFF2-40B4-BE49-F238E27FC236}">
                      <a16:creationId xmlns:a16="http://schemas.microsoft.com/office/drawing/2014/main" xmlns="" id="{41562BED-A03D-EA37-4529-223C762D0C22}"/>
                    </a:ext>
                  </a:extLst>
                </p:cNvPr>
                <p:cNvSpPr/>
                <p:nvPr/>
              </p:nvSpPr>
              <p:spPr>
                <a:xfrm>
                  <a:off x="7026247" y="2121285"/>
                  <a:ext cx="242793" cy="82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2" h="4472" extrusionOk="0">
                      <a:moveTo>
                        <a:pt x="7853" y="0"/>
                      </a:moveTo>
                      <a:cubicBezTo>
                        <a:pt x="7259" y="46"/>
                        <a:pt x="6643" y="69"/>
                        <a:pt x="6050" y="206"/>
                      </a:cubicBezTo>
                      <a:cubicBezTo>
                        <a:pt x="4863" y="457"/>
                        <a:pt x="3721" y="936"/>
                        <a:pt x="2717" y="1598"/>
                      </a:cubicBezTo>
                      <a:cubicBezTo>
                        <a:pt x="2215" y="1940"/>
                        <a:pt x="1736" y="2306"/>
                        <a:pt x="1279" y="2717"/>
                      </a:cubicBezTo>
                      <a:cubicBezTo>
                        <a:pt x="845" y="3127"/>
                        <a:pt x="435" y="3584"/>
                        <a:pt x="92" y="4086"/>
                      </a:cubicBezTo>
                      <a:cubicBezTo>
                        <a:pt x="1" y="4177"/>
                        <a:pt x="24" y="4314"/>
                        <a:pt x="115" y="4406"/>
                      </a:cubicBezTo>
                      <a:cubicBezTo>
                        <a:pt x="158" y="4449"/>
                        <a:pt x="217" y="4471"/>
                        <a:pt x="276" y="4471"/>
                      </a:cubicBezTo>
                      <a:cubicBezTo>
                        <a:pt x="342" y="4471"/>
                        <a:pt x="409" y="4443"/>
                        <a:pt x="457" y="4383"/>
                      </a:cubicBezTo>
                      <a:lnTo>
                        <a:pt x="480" y="4383"/>
                      </a:lnTo>
                      <a:cubicBezTo>
                        <a:pt x="1256" y="3561"/>
                        <a:pt x="2146" y="2831"/>
                        <a:pt x="3105" y="2214"/>
                      </a:cubicBezTo>
                      <a:cubicBezTo>
                        <a:pt x="4064" y="1621"/>
                        <a:pt x="5114" y="1142"/>
                        <a:pt x="6209" y="913"/>
                      </a:cubicBezTo>
                      <a:cubicBezTo>
                        <a:pt x="6822" y="773"/>
                        <a:pt x="7449" y="697"/>
                        <a:pt x="8074" y="697"/>
                      </a:cubicBezTo>
                      <a:cubicBezTo>
                        <a:pt x="8567" y="697"/>
                        <a:pt x="9059" y="744"/>
                        <a:pt x="9542" y="845"/>
                      </a:cubicBezTo>
                      <a:cubicBezTo>
                        <a:pt x="10113" y="913"/>
                        <a:pt x="10638" y="1142"/>
                        <a:pt x="11185" y="1301"/>
                      </a:cubicBezTo>
                      <a:cubicBezTo>
                        <a:pt x="11459" y="1370"/>
                        <a:pt x="11710" y="1530"/>
                        <a:pt x="11984" y="1621"/>
                      </a:cubicBezTo>
                      <a:lnTo>
                        <a:pt x="12760" y="1986"/>
                      </a:lnTo>
                      <a:lnTo>
                        <a:pt x="12783" y="2009"/>
                      </a:lnTo>
                      <a:cubicBezTo>
                        <a:pt x="12813" y="2021"/>
                        <a:pt x="12844" y="2026"/>
                        <a:pt x="12875" y="2026"/>
                      </a:cubicBezTo>
                      <a:cubicBezTo>
                        <a:pt x="12963" y="2026"/>
                        <a:pt x="13052" y="1979"/>
                        <a:pt x="13103" y="1895"/>
                      </a:cubicBezTo>
                      <a:cubicBezTo>
                        <a:pt x="13171" y="1781"/>
                        <a:pt x="13125" y="1621"/>
                        <a:pt x="13011" y="1552"/>
                      </a:cubicBezTo>
                      <a:lnTo>
                        <a:pt x="12212" y="1142"/>
                      </a:lnTo>
                      <a:cubicBezTo>
                        <a:pt x="11939" y="1005"/>
                        <a:pt x="11687" y="845"/>
                        <a:pt x="11391" y="754"/>
                      </a:cubicBezTo>
                      <a:cubicBezTo>
                        <a:pt x="10843" y="548"/>
                        <a:pt x="10272" y="320"/>
                        <a:pt x="9679" y="229"/>
                      </a:cubicBezTo>
                      <a:cubicBezTo>
                        <a:pt x="9382" y="183"/>
                        <a:pt x="9085" y="69"/>
                        <a:pt x="8766" y="69"/>
                      </a:cubicBezTo>
                      <a:lnTo>
                        <a:pt x="7853" y="0"/>
                      </a:lnTo>
                      <a:close/>
                    </a:path>
                  </a:pathLst>
                </a:custGeom>
                <a:solidFill>
                  <a:srgbClr val="F26952">
                    <a:alpha val="3511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6" name="Google Shape;8100;p90">
                  <a:extLst>
                    <a:ext uri="{FF2B5EF4-FFF2-40B4-BE49-F238E27FC236}">
                      <a16:creationId xmlns:a16="http://schemas.microsoft.com/office/drawing/2014/main" xmlns="" id="{4CDF2646-5CE9-2D45-2742-69E3EDB41E38}"/>
                    </a:ext>
                  </a:extLst>
                </p:cNvPr>
                <p:cNvSpPr/>
                <p:nvPr/>
              </p:nvSpPr>
              <p:spPr>
                <a:xfrm>
                  <a:off x="7128498" y="2160825"/>
                  <a:ext cx="188085" cy="6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3520" extrusionOk="0">
                      <a:moveTo>
                        <a:pt x="6095" y="1"/>
                      </a:moveTo>
                      <a:cubicBezTo>
                        <a:pt x="5615" y="1"/>
                        <a:pt x="5136" y="24"/>
                        <a:pt x="4657" y="138"/>
                      </a:cubicBezTo>
                      <a:cubicBezTo>
                        <a:pt x="3721" y="343"/>
                        <a:pt x="2831" y="708"/>
                        <a:pt x="2032" y="1233"/>
                      </a:cubicBezTo>
                      <a:cubicBezTo>
                        <a:pt x="1256" y="1758"/>
                        <a:pt x="571" y="2420"/>
                        <a:pt x="46" y="3219"/>
                      </a:cubicBezTo>
                      <a:cubicBezTo>
                        <a:pt x="0" y="3288"/>
                        <a:pt x="0" y="3379"/>
                        <a:pt x="69" y="3447"/>
                      </a:cubicBezTo>
                      <a:cubicBezTo>
                        <a:pt x="106" y="3496"/>
                        <a:pt x="162" y="3519"/>
                        <a:pt x="217" y="3519"/>
                      </a:cubicBezTo>
                      <a:cubicBezTo>
                        <a:pt x="265" y="3519"/>
                        <a:pt x="311" y="3502"/>
                        <a:pt x="343" y="3470"/>
                      </a:cubicBezTo>
                      <a:lnTo>
                        <a:pt x="343" y="3447"/>
                      </a:lnTo>
                      <a:cubicBezTo>
                        <a:pt x="1005" y="2854"/>
                        <a:pt x="1690" y="2306"/>
                        <a:pt x="2443" y="1850"/>
                      </a:cubicBezTo>
                      <a:cubicBezTo>
                        <a:pt x="3173" y="1370"/>
                        <a:pt x="3972" y="1005"/>
                        <a:pt x="4817" y="823"/>
                      </a:cubicBezTo>
                      <a:cubicBezTo>
                        <a:pt x="5308" y="716"/>
                        <a:pt x="5807" y="656"/>
                        <a:pt x="6310" y="656"/>
                      </a:cubicBezTo>
                      <a:cubicBezTo>
                        <a:pt x="6671" y="656"/>
                        <a:pt x="7033" y="687"/>
                        <a:pt x="7396" y="754"/>
                      </a:cubicBezTo>
                      <a:cubicBezTo>
                        <a:pt x="7830" y="800"/>
                        <a:pt x="8240" y="960"/>
                        <a:pt x="8651" y="1096"/>
                      </a:cubicBezTo>
                      <a:cubicBezTo>
                        <a:pt x="9085" y="1233"/>
                        <a:pt x="9473" y="1439"/>
                        <a:pt x="9884" y="1599"/>
                      </a:cubicBezTo>
                      <a:lnTo>
                        <a:pt x="9907" y="1621"/>
                      </a:lnTo>
                      <a:cubicBezTo>
                        <a:pt x="9928" y="1627"/>
                        <a:pt x="9951" y="1630"/>
                        <a:pt x="9974" y="1630"/>
                      </a:cubicBezTo>
                      <a:cubicBezTo>
                        <a:pt x="10048" y="1630"/>
                        <a:pt x="10123" y="1600"/>
                        <a:pt x="10158" y="1530"/>
                      </a:cubicBezTo>
                      <a:cubicBezTo>
                        <a:pt x="10203" y="1439"/>
                        <a:pt x="10181" y="1325"/>
                        <a:pt x="10089" y="1256"/>
                      </a:cubicBezTo>
                      <a:cubicBezTo>
                        <a:pt x="9678" y="1051"/>
                        <a:pt x="9268" y="800"/>
                        <a:pt x="8834" y="617"/>
                      </a:cubicBezTo>
                      <a:cubicBezTo>
                        <a:pt x="8400" y="435"/>
                        <a:pt x="7967" y="252"/>
                        <a:pt x="7510" y="183"/>
                      </a:cubicBezTo>
                      <a:cubicBezTo>
                        <a:pt x="7031" y="47"/>
                        <a:pt x="6574" y="24"/>
                        <a:pt x="6095" y="1"/>
                      </a:cubicBezTo>
                      <a:close/>
                    </a:path>
                  </a:pathLst>
                </a:custGeom>
                <a:solidFill>
                  <a:srgbClr val="9930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7" name="Google Shape;8101;p90">
                  <a:extLst>
                    <a:ext uri="{FF2B5EF4-FFF2-40B4-BE49-F238E27FC236}">
                      <a16:creationId xmlns:a16="http://schemas.microsoft.com/office/drawing/2014/main" xmlns="" id="{7D5EF1CD-0DB0-CF8A-35C0-C2AF04E53B32}"/>
                    </a:ext>
                  </a:extLst>
                </p:cNvPr>
                <p:cNvSpPr/>
                <p:nvPr/>
              </p:nvSpPr>
              <p:spPr>
                <a:xfrm>
                  <a:off x="7926665" y="1798324"/>
                  <a:ext cx="322716" cy="2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8" h="15410" extrusionOk="0">
                      <a:moveTo>
                        <a:pt x="8709" y="1"/>
                      </a:moveTo>
                      <a:cubicBezTo>
                        <a:pt x="7575" y="1"/>
                        <a:pt x="6424" y="254"/>
                        <a:pt x="5341" y="789"/>
                      </a:cubicBezTo>
                      <a:cubicBezTo>
                        <a:pt x="1552" y="2661"/>
                        <a:pt x="0" y="7272"/>
                        <a:pt x="1895" y="11106"/>
                      </a:cubicBezTo>
                      <a:cubicBezTo>
                        <a:pt x="3231" y="13829"/>
                        <a:pt x="5965" y="15410"/>
                        <a:pt x="8798" y="15410"/>
                      </a:cubicBezTo>
                      <a:cubicBezTo>
                        <a:pt x="9933" y="15410"/>
                        <a:pt x="11083" y="15157"/>
                        <a:pt x="12166" y="14621"/>
                      </a:cubicBezTo>
                      <a:cubicBezTo>
                        <a:pt x="15955" y="12750"/>
                        <a:pt x="17507" y="8139"/>
                        <a:pt x="15613" y="4304"/>
                      </a:cubicBezTo>
                      <a:cubicBezTo>
                        <a:pt x="14276" y="1582"/>
                        <a:pt x="11542" y="1"/>
                        <a:pt x="8709" y="1"/>
                      </a:cubicBezTo>
                      <a:close/>
                    </a:path>
                  </a:pathLst>
                </a:custGeom>
                <a:solidFill>
                  <a:srgbClr val="EDA39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8" name="Google Shape;8102;p90">
                  <a:extLst>
                    <a:ext uri="{FF2B5EF4-FFF2-40B4-BE49-F238E27FC236}">
                      <a16:creationId xmlns:a16="http://schemas.microsoft.com/office/drawing/2014/main" xmlns="" id="{9EE0F416-95C0-BC9E-8B5E-BDD026533BB9}"/>
                    </a:ext>
                  </a:extLst>
                </p:cNvPr>
                <p:cNvSpPr/>
                <p:nvPr/>
              </p:nvSpPr>
              <p:spPr>
                <a:xfrm>
                  <a:off x="7970407" y="1890199"/>
                  <a:ext cx="235641" cy="98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5340" extrusionOk="0">
                      <a:moveTo>
                        <a:pt x="8384" y="0"/>
                      </a:moveTo>
                      <a:cubicBezTo>
                        <a:pt x="7426" y="0"/>
                        <a:pt x="6454" y="143"/>
                        <a:pt x="5525" y="416"/>
                      </a:cubicBezTo>
                      <a:cubicBezTo>
                        <a:pt x="4931" y="576"/>
                        <a:pt x="4383" y="850"/>
                        <a:pt x="3836" y="1124"/>
                      </a:cubicBezTo>
                      <a:lnTo>
                        <a:pt x="3059" y="1603"/>
                      </a:lnTo>
                      <a:cubicBezTo>
                        <a:pt x="2786" y="1763"/>
                        <a:pt x="2580" y="1991"/>
                        <a:pt x="2352" y="2174"/>
                      </a:cubicBezTo>
                      <a:cubicBezTo>
                        <a:pt x="1873" y="2539"/>
                        <a:pt x="1485" y="3018"/>
                        <a:pt x="1097" y="3475"/>
                      </a:cubicBezTo>
                      <a:cubicBezTo>
                        <a:pt x="891" y="3680"/>
                        <a:pt x="754" y="3954"/>
                        <a:pt x="572" y="4205"/>
                      </a:cubicBezTo>
                      <a:lnTo>
                        <a:pt x="69" y="4958"/>
                      </a:lnTo>
                      <a:cubicBezTo>
                        <a:pt x="1" y="5072"/>
                        <a:pt x="24" y="5232"/>
                        <a:pt x="161" y="5301"/>
                      </a:cubicBezTo>
                      <a:cubicBezTo>
                        <a:pt x="195" y="5326"/>
                        <a:pt x="239" y="5339"/>
                        <a:pt x="284" y="5339"/>
                      </a:cubicBezTo>
                      <a:cubicBezTo>
                        <a:pt x="359" y="5339"/>
                        <a:pt x="437" y="5304"/>
                        <a:pt x="480" y="5232"/>
                      </a:cubicBezTo>
                      <a:lnTo>
                        <a:pt x="503" y="5209"/>
                      </a:lnTo>
                      <a:lnTo>
                        <a:pt x="1005" y="4525"/>
                      </a:lnTo>
                      <a:cubicBezTo>
                        <a:pt x="1188" y="4296"/>
                        <a:pt x="1325" y="4045"/>
                        <a:pt x="1530" y="3840"/>
                      </a:cubicBezTo>
                      <a:cubicBezTo>
                        <a:pt x="1941" y="3452"/>
                        <a:pt x="2306" y="2995"/>
                        <a:pt x="2763" y="2676"/>
                      </a:cubicBezTo>
                      <a:cubicBezTo>
                        <a:pt x="3630" y="1945"/>
                        <a:pt x="4657" y="1420"/>
                        <a:pt x="5730" y="1101"/>
                      </a:cubicBezTo>
                      <a:cubicBezTo>
                        <a:pt x="6583" y="847"/>
                        <a:pt x="7478" y="737"/>
                        <a:pt x="8372" y="737"/>
                      </a:cubicBezTo>
                      <a:cubicBezTo>
                        <a:pt x="8602" y="737"/>
                        <a:pt x="8833" y="744"/>
                        <a:pt x="9063" y="758"/>
                      </a:cubicBezTo>
                      <a:cubicBezTo>
                        <a:pt x="10204" y="827"/>
                        <a:pt x="11345" y="1032"/>
                        <a:pt x="12418" y="1375"/>
                      </a:cubicBezTo>
                      <a:lnTo>
                        <a:pt x="12418" y="1398"/>
                      </a:lnTo>
                      <a:cubicBezTo>
                        <a:pt x="12436" y="1401"/>
                        <a:pt x="12453" y="1402"/>
                        <a:pt x="12471" y="1402"/>
                      </a:cubicBezTo>
                      <a:cubicBezTo>
                        <a:pt x="12589" y="1402"/>
                        <a:pt x="12698" y="1337"/>
                        <a:pt x="12737" y="1238"/>
                      </a:cubicBezTo>
                      <a:cubicBezTo>
                        <a:pt x="12783" y="1101"/>
                        <a:pt x="12715" y="987"/>
                        <a:pt x="12600" y="918"/>
                      </a:cubicBezTo>
                      <a:cubicBezTo>
                        <a:pt x="12053" y="667"/>
                        <a:pt x="11482" y="462"/>
                        <a:pt x="10911" y="325"/>
                      </a:cubicBezTo>
                      <a:cubicBezTo>
                        <a:pt x="10318" y="165"/>
                        <a:pt x="9724" y="74"/>
                        <a:pt x="9108" y="28"/>
                      </a:cubicBezTo>
                      <a:cubicBezTo>
                        <a:pt x="8868" y="10"/>
                        <a:pt x="8627" y="0"/>
                        <a:pt x="8384" y="0"/>
                      </a:cubicBezTo>
                      <a:close/>
                    </a:path>
                  </a:pathLst>
                </a:custGeom>
                <a:solidFill>
                  <a:srgbClr val="F26952">
                    <a:alpha val="3511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9" name="Google Shape;8103;p90">
                  <a:extLst>
                    <a:ext uri="{FF2B5EF4-FFF2-40B4-BE49-F238E27FC236}">
                      <a16:creationId xmlns:a16="http://schemas.microsoft.com/office/drawing/2014/main" xmlns="" id="{39FF6E23-9D5D-A61B-F794-4762BB25FE18}"/>
                    </a:ext>
                  </a:extLst>
                </p:cNvPr>
                <p:cNvSpPr/>
                <p:nvPr/>
              </p:nvSpPr>
              <p:spPr>
                <a:xfrm>
                  <a:off x="7944748" y="1962293"/>
                  <a:ext cx="182611" cy="77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7" h="4221" extrusionOk="0">
                      <a:moveTo>
                        <a:pt x="6554" y="1"/>
                      </a:moveTo>
                      <a:cubicBezTo>
                        <a:pt x="5778" y="1"/>
                        <a:pt x="5009" y="118"/>
                        <a:pt x="4269" y="340"/>
                      </a:cubicBezTo>
                      <a:cubicBezTo>
                        <a:pt x="3812" y="454"/>
                        <a:pt x="3379" y="682"/>
                        <a:pt x="2945" y="888"/>
                      </a:cubicBezTo>
                      <a:cubicBezTo>
                        <a:pt x="2557" y="1139"/>
                        <a:pt x="2146" y="1390"/>
                        <a:pt x="1804" y="1732"/>
                      </a:cubicBezTo>
                      <a:cubicBezTo>
                        <a:pt x="1416" y="2029"/>
                        <a:pt x="1142" y="2394"/>
                        <a:pt x="822" y="2759"/>
                      </a:cubicBezTo>
                      <a:cubicBezTo>
                        <a:pt x="548" y="3124"/>
                        <a:pt x="320" y="3535"/>
                        <a:pt x="69" y="3923"/>
                      </a:cubicBezTo>
                      <a:cubicBezTo>
                        <a:pt x="1" y="4015"/>
                        <a:pt x="23" y="4129"/>
                        <a:pt x="115" y="4197"/>
                      </a:cubicBezTo>
                      <a:cubicBezTo>
                        <a:pt x="147" y="4213"/>
                        <a:pt x="182" y="4221"/>
                        <a:pt x="216" y="4221"/>
                      </a:cubicBezTo>
                      <a:cubicBezTo>
                        <a:pt x="278" y="4221"/>
                        <a:pt x="336" y="4196"/>
                        <a:pt x="366" y="4152"/>
                      </a:cubicBezTo>
                      <a:lnTo>
                        <a:pt x="389" y="4129"/>
                      </a:lnTo>
                      <a:cubicBezTo>
                        <a:pt x="685" y="3786"/>
                        <a:pt x="914" y="3398"/>
                        <a:pt x="1233" y="3079"/>
                      </a:cubicBezTo>
                      <a:cubicBezTo>
                        <a:pt x="1530" y="2782"/>
                        <a:pt x="1827" y="2440"/>
                        <a:pt x="2192" y="2189"/>
                      </a:cubicBezTo>
                      <a:cubicBezTo>
                        <a:pt x="2854" y="1641"/>
                        <a:pt x="3653" y="1253"/>
                        <a:pt x="4474" y="1002"/>
                      </a:cubicBezTo>
                      <a:cubicBezTo>
                        <a:pt x="5115" y="806"/>
                        <a:pt x="5784" y="735"/>
                        <a:pt x="6459" y="735"/>
                      </a:cubicBezTo>
                      <a:cubicBezTo>
                        <a:pt x="6649" y="735"/>
                        <a:pt x="6840" y="741"/>
                        <a:pt x="7031" y="751"/>
                      </a:cubicBezTo>
                      <a:cubicBezTo>
                        <a:pt x="7898" y="796"/>
                        <a:pt x="8788" y="933"/>
                        <a:pt x="9633" y="1161"/>
                      </a:cubicBezTo>
                      <a:lnTo>
                        <a:pt x="9656" y="1161"/>
                      </a:lnTo>
                      <a:cubicBezTo>
                        <a:pt x="9668" y="1164"/>
                        <a:pt x="9680" y="1166"/>
                        <a:pt x="9693" y="1166"/>
                      </a:cubicBezTo>
                      <a:cubicBezTo>
                        <a:pt x="9775" y="1166"/>
                        <a:pt x="9864" y="1104"/>
                        <a:pt x="9884" y="1024"/>
                      </a:cubicBezTo>
                      <a:cubicBezTo>
                        <a:pt x="9907" y="933"/>
                        <a:pt x="9861" y="842"/>
                        <a:pt x="9793" y="796"/>
                      </a:cubicBezTo>
                      <a:cubicBezTo>
                        <a:pt x="8948" y="340"/>
                        <a:pt x="8035" y="111"/>
                        <a:pt x="7099" y="20"/>
                      </a:cubicBezTo>
                      <a:cubicBezTo>
                        <a:pt x="6917" y="7"/>
                        <a:pt x="6735" y="1"/>
                        <a:pt x="6554" y="1"/>
                      </a:cubicBezTo>
                      <a:close/>
                    </a:path>
                  </a:pathLst>
                </a:custGeom>
                <a:solidFill>
                  <a:srgbClr val="F26952">
                    <a:alpha val="3511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0" name="Google Shape;8104;p90">
                  <a:extLst>
                    <a:ext uri="{FF2B5EF4-FFF2-40B4-BE49-F238E27FC236}">
                      <a16:creationId xmlns:a16="http://schemas.microsoft.com/office/drawing/2014/main" xmlns="" id="{9418F523-EC48-BB7A-7F40-4BC3C5B4FF58}"/>
                    </a:ext>
                  </a:extLst>
                </p:cNvPr>
                <p:cNvSpPr/>
                <p:nvPr/>
              </p:nvSpPr>
              <p:spPr>
                <a:xfrm>
                  <a:off x="7122599" y="1431731"/>
                  <a:ext cx="958859" cy="94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20" h="51275" extrusionOk="0">
                      <a:moveTo>
                        <a:pt x="25943" y="1"/>
                      </a:moveTo>
                      <a:cubicBezTo>
                        <a:pt x="25101" y="1"/>
                        <a:pt x="24252" y="45"/>
                        <a:pt x="23397" y="134"/>
                      </a:cubicBezTo>
                      <a:cubicBezTo>
                        <a:pt x="9839" y="1526"/>
                        <a:pt x="1" y="13874"/>
                        <a:pt x="1439" y="27729"/>
                      </a:cubicBezTo>
                      <a:cubicBezTo>
                        <a:pt x="2764" y="40683"/>
                        <a:pt x="11836" y="51274"/>
                        <a:pt x="26030" y="51274"/>
                      </a:cubicBezTo>
                      <a:cubicBezTo>
                        <a:pt x="26993" y="51274"/>
                        <a:pt x="27980" y="51225"/>
                        <a:pt x="28989" y="51125"/>
                      </a:cubicBezTo>
                      <a:cubicBezTo>
                        <a:pt x="45971" y="49459"/>
                        <a:pt x="52020" y="36449"/>
                        <a:pt x="50582" y="22617"/>
                      </a:cubicBezTo>
                      <a:cubicBezTo>
                        <a:pt x="49234" y="9655"/>
                        <a:pt x="38467" y="1"/>
                        <a:pt x="25943" y="1"/>
                      </a:cubicBezTo>
                      <a:close/>
                    </a:path>
                  </a:pathLst>
                </a:custGeom>
                <a:solidFill>
                  <a:srgbClr val="FCBCB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1" name="Google Shape;8105;p90">
                  <a:extLst>
                    <a:ext uri="{FF2B5EF4-FFF2-40B4-BE49-F238E27FC236}">
                      <a16:creationId xmlns:a16="http://schemas.microsoft.com/office/drawing/2014/main" xmlns="" id="{FF1D5401-328E-A8D0-568C-3BBFF20E1CE4}"/>
                    </a:ext>
                  </a:extLst>
                </p:cNvPr>
                <p:cNvSpPr/>
                <p:nvPr/>
              </p:nvSpPr>
              <p:spPr>
                <a:xfrm>
                  <a:off x="7303099" y="1631941"/>
                  <a:ext cx="648363" cy="197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75" h="10706" extrusionOk="0">
                      <a:moveTo>
                        <a:pt x="229" y="1"/>
                      </a:moveTo>
                      <a:lnTo>
                        <a:pt x="1" y="115"/>
                      </a:lnTo>
                      <a:cubicBezTo>
                        <a:pt x="1713" y="3904"/>
                        <a:pt x="5365" y="7008"/>
                        <a:pt x="10569" y="9108"/>
                      </a:cubicBezTo>
                      <a:cubicBezTo>
                        <a:pt x="11122" y="9320"/>
                        <a:pt x="11670" y="9429"/>
                        <a:pt x="12195" y="9429"/>
                      </a:cubicBezTo>
                      <a:cubicBezTo>
                        <a:pt x="12796" y="9429"/>
                        <a:pt x="13367" y="9286"/>
                        <a:pt x="13879" y="8994"/>
                      </a:cubicBezTo>
                      <a:cubicBezTo>
                        <a:pt x="14837" y="8469"/>
                        <a:pt x="15454" y="7259"/>
                        <a:pt x="15431" y="5935"/>
                      </a:cubicBezTo>
                      <a:cubicBezTo>
                        <a:pt x="15431" y="5684"/>
                        <a:pt x="15408" y="5456"/>
                        <a:pt x="15385" y="5228"/>
                      </a:cubicBezTo>
                      <a:lnTo>
                        <a:pt x="15385" y="5228"/>
                      </a:lnTo>
                      <a:cubicBezTo>
                        <a:pt x="15636" y="5798"/>
                        <a:pt x="15933" y="6392"/>
                        <a:pt x="16275" y="6939"/>
                      </a:cubicBezTo>
                      <a:cubicBezTo>
                        <a:pt x="17188" y="8446"/>
                        <a:pt x="18375" y="9564"/>
                        <a:pt x="19676" y="10181"/>
                      </a:cubicBezTo>
                      <a:cubicBezTo>
                        <a:pt x="20430" y="10523"/>
                        <a:pt x="21229" y="10706"/>
                        <a:pt x="21982" y="10706"/>
                      </a:cubicBezTo>
                      <a:cubicBezTo>
                        <a:pt x="22826" y="10706"/>
                        <a:pt x="23648" y="10500"/>
                        <a:pt x="24333" y="10066"/>
                      </a:cubicBezTo>
                      <a:cubicBezTo>
                        <a:pt x="25497" y="9359"/>
                        <a:pt x="26204" y="8012"/>
                        <a:pt x="26136" y="6734"/>
                      </a:cubicBezTo>
                      <a:lnTo>
                        <a:pt x="26136" y="6734"/>
                      </a:lnTo>
                      <a:cubicBezTo>
                        <a:pt x="27026" y="8263"/>
                        <a:pt x="28418" y="9473"/>
                        <a:pt x="30062" y="10158"/>
                      </a:cubicBezTo>
                      <a:cubicBezTo>
                        <a:pt x="30559" y="10351"/>
                        <a:pt x="31325" y="10595"/>
                        <a:pt x="32150" y="10595"/>
                      </a:cubicBezTo>
                      <a:cubicBezTo>
                        <a:pt x="32688" y="10595"/>
                        <a:pt x="33251" y="10492"/>
                        <a:pt x="33782" y="10203"/>
                      </a:cubicBezTo>
                      <a:cubicBezTo>
                        <a:pt x="34399" y="9861"/>
                        <a:pt x="34901" y="9199"/>
                        <a:pt x="35038" y="8469"/>
                      </a:cubicBezTo>
                      <a:cubicBezTo>
                        <a:pt x="35175" y="7875"/>
                        <a:pt x="35061" y="7305"/>
                        <a:pt x="34718" y="6871"/>
                      </a:cubicBezTo>
                      <a:lnTo>
                        <a:pt x="34536" y="7031"/>
                      </a:lnTo>
                      <a:cubicBezTo>
                        <a:pt x="34810" y="7396"/>
                        <a:pt x="34901" y="7898"/>
                        <a:pt x="34810" y="8423"/>
                      </a:cubicBezTo>
                      <a:cubicBezTo>
                        <a:pt x="34673" y="9085"/>
                        <a:pt x="34216" y="9678"/>
                        <a:pt x="33645" y="9998"/>
                      </a:cubicBezTo>
                      <a:cubicBezTo>
                        <a:pt x="33163" y="10257"/>
                        <a:pt x="32641" y="10352"/>
                        <a:pt x="32139" y="10352"/>
                      </a:cubicBezTo>
                      <a:cubicBezTo>
                        <a:pt x="31359" y="10352"/>
                        <a:pt x="30625" y="10124"/>
                        <a:pt x="30153" y="9930"/>
                      </a:cubicBezTo>
                      <a:cubicBezTo>
                        <a:pt x="28304" y="9176"/>
                        <a:pt x="26798" y="7693"/>
                        <a:pt x="25976" y="5867"/>
                      </a:cubicBezTo>
                      <a:lnTo>
                        <a:pt x="25748" y="5958"/>
                      </a:lnTo>
                      <a:cubicBezTo>
                        <a:pt x="26227" y="7327"/>
                        <a:pt x="25542" y="9039"/>
                        <a:pt x="24196" y="9861"/>
                      </a:cubicBezTo>
                      <a:cubicBezTo>
                        <a:pt x="23555" y="10253"/>
                        <a:pt x="22791" y="10447"/>
                        <a:pt x="21996" y="10447"/>
                      </a:cubicBezTo>
                      <a:cubicBezTo>
                        <a:pt x="21263" y="10447"/>
                        <a:pt x="20503" y="10281"/>
                        <a:pt x="19791" y="9952"/>
                      </a:cubicBezTo>
                      <a:cubicBezTo>
                        <a:pt x="18535" y="9359"/>
                        <a:pt x="17394" y="8286"/>
                        <a:pt x="16481" y="6802"/>
                      </a:cubicBezTo>
                      <a:cubicBezTo>
                        <a:pt x="15819" y="5730"/>
                        <a:pt x="15340" y="4566"/>
                        <a:pt x="14906" y="3401"/>
                      </a:cubicBezTo>
                      <a:cubicBezTo>
                        <a:pt x="14792" y="3105"/>
                        <a:pt x="14678" y="2808"/>
                        <a:pt x="14586" y="2511"/>
                      </a:cubicBezTo>
                      <a:lnTo>
                        <a:pt x="14335" y="2603"/>
                      </a:lnTo>
                      <a:cubicBezTo>
                        <a:pt x="14449" y="2899"/>
                        <a:pt x="14564" y="3219"/>
                        <a:pt x="14678" y="3516"/>
                      </a:cubicBezTo>
                      <a:cubicBezTo>
                        <a:pt x="14952" y="4292"/>
                        <a:pt x="15180" y="5091"/>
                        <a:pt x="15180" y="5935"/>
                      </a:cubicBezTo>
                      <a:cubicBezTo>
                        <a:pt x="15203" y="7168"/>
                        <a:pt x="14632" y="8286"/>
                        <a:pt x="13765" y="8788"/>
                      </a:cubicBezTo>
                      <a:cubicBezTo>
                        <a:pt x="13292" y="9055"/>
                        <a:pt x="12762" y="9186"/>
                        <a:pt x="12202" y="9186"/>
                      </a:cubicBezTo>
                      <a:cubicBezTo>
                        <a:pt x="11706" y="9186"/>
                        <a:pt x="11185" y="9083"/>
                        <a:pt x="10660" y="8880"/>
                      </a:cubicBezTo>
                      <a:cubicBezTo>
                        <a:pt x="5525" y="6802"/>
                        <a:pt x="1918" y="3744"/>
                        <a:pt x="229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2" name="Google Shape;8106;p90">
                  <a:extLst>
                    <a:ext uri="{FF2B5EF4-FFF2-40B4-BE49-F238E27FC236}">
                      <a16:creationId xmlns:a16="http://schemas.microsoft.com/office/drawing/2014/main" xmlns="" id="{D6BA661E-DDE7-F43F-8E1E-699F48D21BF8}"/>
                    </a:ext>
                  </a:extLst>
                </p:cNvPr>
                <p:cNvSpPr/>
                <p:nvPr/>
              </p:nvSpPr>
              <p:spPr>
                <a:xfrm>
                  <a:off x="7316998" y="2110335"/>
                  <a:ext cx="304192" cy="19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3" h="10501" extrusionOk="0">
                      <a:moveTo>
                        <a:pt x="16366" y="4885"/>
                      </a:moveTo>
                      <a:cubicBezTo>
                        <a:pt x="16503" y="7670"/>
                        <a:pt x="12965" y="10112"/>
                        <a:pt x="8468" y="10295"/>
                      </a:cubicBezTo>
                      <a:cubicBezTo>
                        <a:pt x="3972" y="10500"/>
                        <a:pt x="228" y="8401"/>
                        <a:pt x="114" y="5593"/>
                      </a:cubicBezTo>
                      <a:cubicBezTo>
                        <a:pt x="0" y="2808"/>
                        <a:pt x="3538" y="389"/>
                        <a:pt x="8012" y="183"/>
                      </a:cubicBezTo>
                      <a:cubicBezTo>
                        <a:pt x="12508" y="1"/>
                        <a:pt x="16252" y="2101"/>
                        <a:pt x="16366" y="4885"/>
                      </a:cubicBezTo>
                      <a:close/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3" name="Google Shape;8107;p90">
                  <a:extLst>
                    <a:ext uri="{FF2B5EF4-FFF2-40B4-BE49-F238E27FC236}">
                      <a16:creationId xmlns:a16="http://schemas.microsoft.com/office/drawing/2014/main" xmlns="" id="{049DE7D8-FDFA-DF1E-30E3-E022E6EC31BD}"/>
                    </a:ext>
                  </a:extLst>
                </p:cNvPr>
                <p:cNvSpPr/>
                <p:nvPr/>
              </p:nvSpPr>
              <p:spPr>
                <a:xfrm>
                  <a:off x="7722165" y="1999234"/>
                  <a:ext cx="317260" cy="20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2" h="11006" extrusionOk="0">
                      <a:moveTo>
                        <a:pt x="10943" y="0"/>
                      </a:moveTo>
                      <a:cubicBezTo>
                        <a:pt x="9672" y="0"/>
                        <a:pt x="8285" y="236"/>
                        <a:pt x="6894" y="732"/>
                      </a:cubicBezTo>
                      <a:cubicBezTo>
                        <a:pt x="2672" y="2262"/>
                        <a:pt x="1" y="5640"/>
                        <a:pt x="960" y="8265"/>
                      </a:cubicBezTo>
                      <a:cubicBezTo>
                        <a:pt x="1603" y="10025"/>
                        <a:pt x="3694" y="11006"/>
                        <a:pt x="6282" y="11006"/>
                      </a:cubicBezTo>
                      <a:cubicBezTo>
                        <a:pt x="7553" y="11006"/>
                        <a:pt x="8943" y="10769"/>
                        <a:pt x="10341" y="10273"/>
                      </a:cubicBezTo>
                      <a:cubicBezTo>
                        <a:pt x="14564" y="8744"/>
                        <a:pt x="17211" y="5366"/>
                        <a:pt x="16275" y="2741"/>
                      </a:cubicBezTo>
                      <a:cubicBezTo>
                        <a:pt x="15632" y="980"/>
                        <a:pt x="13531" y="0"/>
                        <a:pt x="10943" y="0"/>
                      </a:cubicBezTo>
                      <a:close/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4" name="Google Shape;8108;p90">
                  <a:extLst>
                    <a:ext uri="{FF2B5EF4-FFF2-40B4-BE49-F238E27FC236}">
                      <a16:creationId xmlns:a16="http://schemas.microsoft.com/office/drawing/2014/main" xmlns="" id="{03E1FAD2-941A-12BC-19AE-0C2EF5C1D3F4}"/>
                    </a:ext>
                  </a:extLst>
                </p:cNvPr>
                <p:cNvSpPr/>
                <p:nvPr/>
              </p:nvSpPr>
              <p:spPr>
                <a:xfrm>
                  <a:off x="7331302" y="1942882"/>
                  <a:ext cx="202813" cy="20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3" h="11140" extrusionOk="0">
                      <a:moveTo>
                        <a:pt x="5501" y="0"/>
                      </a:moveTo>
                      <a:cubicBezTo>
                        <a:pt x="2465" y="0"/>
                        <a:pt x="0" y="2511"/>
                        <a:pt x="0" y="5570"/>
                      </a:cubicBezTo>
                      <a:cubicBezTo>
                        <a:pt x="0" y="8651"/>
                        <a:pt x="2465" y="11139"/>
                        <a:pt x="5501" y="11139"/>
                      </a:cubicBezTo>
                      <a:cubicBezTo>
                        <a:pt x="8537" y="11139"/>
                        <a:pt x="11002" y="8651"/>
                        <a:pt x="11002" y="5570"/>
                      </a:cubicBezTo>
                      <a:cubicBezTo>
                        <a:pt x="11002" y="2511"/>
                        <a:pt x="8537" y="0"/>
                        <a:pt x="55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5" name="Google Shape;8109;p90">
                  <a:extLst>
                    <a:ext uri="{FF2B5EF4-FFF2-40B4-BE49-F238E27FC236}">
                      <a16:creationId xmlns:a16="http://schemas.microsoft.com/office/drawing/2014/main" xmlns="" id="{6B3AF2AA-47A8-0353-AAC3-CE8481DBBE42}"/>
                    </a:ext>
                  </a:extLst>
                </p:cNvPr>
                <p:cNvSpPr/>
                <p:nvPr/>
              </p:nvSpPr>
              <p:spPr>
                <a:xfrm>
                  <a:off x="7331302" y="1942882"/>
                  <a:ext cx="202813" cy="20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3" h="11140" fill="none" extrusionOk="0">
                      <a:moveTo>
                        <a:pt x="11002" y="5570"/>
                      </a:moveTo>
                      <a:cubicBezTo>
                        <a:pt x="11002" y="8651"/>
                        <a:pt x="8537" y="11139"/>
                        <a:pt x="5501" y="11139"/>
                      </a:cubicBezTo>
                      <a:cubicBezTo>
                        <a:pt x="2465" y="11139"/>
                        <a:pt x="0" y="8651"/>
                        <a:pt x="0" y="5570"/>
                      </a:cubicBezTo>
                      <a:cubicBezTo>
                        <a:pt x="0" y="2511"/>
                        <a:pt x="2465" y="0"/>
                        <a:pt x="5501" y="0"/>
                      </a:cubicBezTo>
                      <a:cubicBezTo>
                        <a:pt x="8537" y="0"/>
                        <a:pt x="11002" y="2511"/>
                        <a:pt x="11002" y="5570"/>
                      </a:cubicBezTo>
                      <a:close/>
                    </a:path>
                  </a:pathLst>
                </a:custGeom>
                <a:noFill/>
                <a:ln w="9700" cap="flat" cmpd="sng">
                  <a:solidFill>
                    <a:srgbClr val="000000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6" name="Google Shape;8110;p90">
                  <a:extLst>
                    <a:ext uri="{FF2B5EF4-FFF2-40B4-BE49-F238E27FC236}">
                      <a16:creationId xmlns:a16="http://schemas.microsoft.com/office/drawing/2014/main" xmlns="" id="{F2D6E7BB-9936-0062-E2FC-B09AEEB90490}"/>
                    </a:ext>
                  </a:extLst>
                </p:cNvPr>
                <p:cNvSpPr/>
                <p:nvPr/>
              </p:nvSpPr>
              <p:spPr>
                <a:xfrm>
                  <a:off x="7334657" y="1951712"/>
                  <a:ext cx="201983" cy="203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8" h="11049" extrusionOk="0">
                      <a:moveTo>
                        <a:pt x="5479" y="1"/>
                      </a:moveTo>
                      <a:cubicBezTo>
                        <a:pt x="2443" y="1"/>
                        <a:pt x="1" y="2489"/>
                        <a:pt x="1" y="5524"/>
                      </a:cubicBezTo>
                      <a:cubicBezTo>
                        <a:pt x="1" y="8583"/>
                        <a:pt x="2443" y="11048"/>
                        <a:pt x="5479" y="11048"/>
                      </a:cubicBezTo>
                      <a:cubicBezTo>
                        <a:pt x="8492" y="11048"/>
                        <a:pt x="10957" y="8583"/>
                        <a:pt x="10957" y="5524"/>
                      </a:cubicBezTo>
                      <a:cubicBezTo>
                        <a:pt x="10957" y="2489"/>
                        <a:pt x="8492" y="1"/>
                        <a:pt x="54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7" name="Google Shape;8111;p90">
                  <a:extLst>
                    <a:ext uri="{FF2B5EF4-FFF2-40B4-BE49-F238E27FC236}">
                      <a16:creationId xmlns:a16="http://schemas.microsoft.com/office/drawing/2014/main" xmlns="" id="{F591D594-08DB-263E-28D6-06FC2C958982}"/>
                    </a:ext>
                  </a:extLst>
                </p:cNvPr>
                <p:cNvSpPr/>
                <p:nvPr/>
              </p:nvSpPr>
              <p:spPr>
                <a:xfrm>
                  <a:off x="7370012" y="1987474"/>
                  <a:ext cx="131276" cy="132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7191" extrusionOk="0">
                      <a:moveTo>
                        <a:pt x="3561" y="1"/>
                      </a:moveTo>
                      <a:cubicBezTo>
                        <a:pt x="1598" y="1"/>
                        <a:pt x="0" y="1599"/>
                        <a:pt x="0" y="3584"/>
                      </a:cubicBezTo>
                      <a:cubicBezTo>
                        <a:pt x="0" y="5570"/>
                        <a:pt x="1598" y="7191"/>
                        <a:pt x="3561" y="7191"/>
                      </a:cubicBezTo>
                      <a:cubicBezTo>
                        <a:pt x="5524" y="7191"/>
                        <a:pt x="7122" y="5570"/>
                        <a:pt x="7122" y="3584"/>
                      </a:cubicBezTo>
                      <a:cubicBezTo>
                        <a:pt x="7122" y="1599"/>
                        <a:pt x="5524" y="1"/>
                        <a:pt x="35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8" name="Google Shape;8112;p90">
                  <a:extLst>
                    <a:ext uri="{FF2B5EF4-FFF2-40B4-BE49-F238E27FC236}">
                      <a16:creationId xmlns:a16="http://schemas.microsoft.com/office/drawing/2014/main" xmlns="" id="{9BEC0693-C323-1482-F88D-8A9A06433807}"/>
                    </a:ext>
                  </a:extLst>
                </p:cNvPr>
                <p:cNvSpPr/>
                <p:nvPr/>
              </p:nvSpPr>
              <p:spPr>
                <a:xfrm>
                  <a:off x="7354436" y="2032083"/>
                  <a:ext cx="47556" cy="32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1736" extrusionOk="0">
                      <a:moveTo>
                        <a:pt x="1279" y="0"/>
                      </a:moveTo>
                      <a:cubicBezTo>
                        <a:pt x="571" y="0"/>
                        <a:pt x="1" y="388"/>
                        <a:pt x="1" y="868"/>
                      </a:cubicBezTo>
                      <a:cubicBezTo>
                        <a:pt x="1" y="1347"/>
                        <a:pt x="571" y="1735"/>
                        <a:pt x="1279" y="1735"/>
                      </a:cubicBezTo>
                      <a:cubicBezTo>
                        <a:pt x="1986" y="1735"/>
                        <a:pt x="2580" y="1347"/>
                        <a:pt x="2580" y="868"/>
                      </a:cubicBezTo>
                      <a:cubicBezTo>
                        <a:pt x="2580" y="388"/>
                        <a:pt x="1986" y="0"/>
                        <a:pt x="12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9" name="Google Shape;8113;p90">
                  <a:extLst>
                    <a:ext uri="{FF2B5EF4-FFF2-40B4-BE49-F238E27FC236}">
                      <a16:creationId xmlns:a16="http://schemas.microsoft.com/office/drawing/2014/main" xmlns="" id="{20780598-4866-729A-ABB9-2BCB8AEDE2BD}"/>
                    </a:ext>
                  </a:extLst>
                </p:cNvPr>
                <p:cNvSpPr/>
                <p:nvPr/>
              </p:nvSpPr>
              <p:spPr>
                <a:xfrm>
                  <a:off x="7720487" y="1835800"/>
                  <a:ext cx="230572" cy="204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" h="11107" extrusionOk="0">
                      <a:moveTo>
                        <a:pt x="6214" y="1"/>
                      </a:moveTo>
                      <a:cubicBezTo>
                        <a:pt x="5534" y="1"/>
                        <a:pt x="4844" y="129"/>
                        <a:pt x="4178" y="400"/>
                      </a:cubicBezTo>
                      <a:cubicBezTo>
                        <a:pt x="1347" y="1541"/>
                        <a:pt x="1" y="4759"/>
                        <a:pt x="1142" y="7613"/>
                      </a:cubicBezTo>
                      <a:cubicBezTo>
                        <a:pt x="2031" y="9792"/>
                        <a:pt x="4120" y="11106"/>
                        <a:pt x="6308" y="11106"/>
                      </a:cubicBezTo>
                      <a:cubicBezTo>
                        <a:pt x="6984" y="11106"/>
                        <a:pt x="7669" y="10981"/>
                        <a:pt x="8332" y="10717"/>
                      </a:cubicBezTo>
                      <a:cubicBezTo>
                        <a:pt x="11162" y="9576"/>
                        <a:pt x="12509" y="6334"/>
                        <a:pt x="11368" y="3481"/>
                      </a:cubicBezTo>
                      <a:cubicBezTo>
                        <a:pt x="10480" y="1323"/>
                        <a:pt x="8398" y="1"/>
                        <a:pt x="621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0" name="Google Shape;8114;p90">
                  <a:extLst>
                    <a:ext uri="{FF2B5EF4-FFF2-40B4-BE49-F238E27FC236}">
                      <a16:creationId xmlns:a16="http://schemas.microsoft.com/office/drawing/2014/main" xmlns="" id="{F1977547-8F55-2F12-C5A7-82BD74FE6EFE}"/>
                    </a:ext>
                  </a:extLst>
                </p:cNvPr>
                <p:cNvSpPr/>
                <p:nvPr/>
              </p:nvSpPr>
              <p:spPr>
                <a:xfrm>
                  <a:off x="7720487" y="1822122"/>
                  <a:ext cx="230572" cy="23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" h="12578" fill="none" extrusionOk="0">
                      <a:moveTo>
                        <a:pt x="1142" y="8355"/>
                      </a:moveTo>
                      <a:cubicBezTo>
                        <a:pt x="2306" y="11208"/>
                        <a:pt x="5524" y="12577"/>
                        <a:pt x="8332" y="11459"/>
                      </a:cubicBezTo>
                      <a:cubicBezTo>
                        <a:pt x="11162" y="10318"/>
                        <a:pt x="12509" y="7076"/>
                        <a:pt x="11368" y="4223"/>
                      </a:cubicBezTo>
                      <a:cubicBezTo>
                        <a:pt x="10204" y="1393"/>
                        <a:pt x="6985" y="1"/>
                        <a:pt x="4178" y="1142"/>
                      </a:cubicBezTo>
                      <a:cubicBezTo>
                        <a:pt x="1347" y="2283"/>
                        <a:pt x="1" y="5501"/>
                        <a:pt x="1142" y="8355"/>
                      </a:cubicBezTo>
                      <a:close/>
                    </a:path>
                  </a:pathLst>
                </a:custGeom>
                <a:noFill/>
                <a:ln w="9700" cap="flat" cmpd="sng">
                  <a:solidFill>
                    <a:srgbClr val="000000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1" name="Google Shape;8115;p90">
                  <a:extLst>
                    <a:ext uri="{FF2B5EF4-FFF2-40B4-BE49-F238E27FC236}">
                      <a16:creationId xmlns:a16="http://schemas.microsoft.com/office/drawing/2014/main" xmlns="" id="{C391426F-64A4-5B58-143E-EA5E164EB656}"/>
                    </a:ext>
                  </a:extLst>
                </p:cNvPr>
                <p:cNvSpPr/>
                <p:nvPr/>
              </p:nvSpPr>
              <p:spPr>
                <a:xfrm>
                  <a:off x="7721335" y="1844814"/>
                  <a:ext cx="229319" cy="20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1" h="11052" extrusionOk="0">
                      <a:moveTo>
                        <a:pt x="6178" y="0"/>
                      </a:moveTo>
                      <a:cubicBezTo>
                        <a:pt x="5503" y="0"/>
                        <a:pt x="4818" y="126"/>
                        <a:pt x="4155" y="390"/>
                      </a:cubicBezTo>
                      <a:cubicBezTo>
                        <a:pt x="1347" y="1531"/>
                        <a:pt x="0" y="4750"/>
                        <a:pt x="1142" y="7580"/>
                      </a:cubicBezTo>
                      <a:cubicBezTo>
                        <a:pt x="2013" y="9742"/>
                        <a:pt x="4096" y="11051"/>
                        <a:pt x="6272" y="11051"/>
                      </a:cubicBezTo>
                      <a:cubicBezTo>
                        <a:pt x="6946" y="11051"/>
                        <a:pt x="7628" y="10926"/>
                        <a:pt x="8286" y="10662"/>
                      </a:cubicBezTo>
                      <a:cubicBezTo>
                        <a:pt x="11093" y="9520"/>
                        <a:pt x="12440" y="6302"/>
                        <a:pt x="11299" y="3472"/>
                      </a:cubicBezTo>
                      <a:cubicBezTo>
                        <a:pt x="10427" y="1310"/>
                        <a:pt x="8358" y="0"/>
                        <a:pt x="617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2" name="Google Shape;8116;p90">
                  <a:extLst>
                    <a:ext uri="{FF2B5EF4-FFF2-40B4-BE49-F238E27FC236}">
                      <a16:creationId xmlns:a16="http://schemas.microsoft.com/office/drawing/2014/main" xmlns="" id="{3AE21E61-ACC1-AA16-E171-009BFC186074}"/>
                    </a:ext>
                  </a:extLst>
                </p:cNvPr>
                <p:cNvSpPr/>
                <p:nvPr/>
              </p:nvSpPr>
              <p:spPr>
                <a:xfrm>
                  <a:off x="7761723" y="1880539"/>
                  <a:ext cx="148953" cy="132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1" h="7176" extrusionOk="0">
                      <a:moveTo>
                        <a:pt x="4012" y="0"/>
                      </a:moveTo>
                      <a:cubicBezTo>
                        <a:pt x="3573" y="0"/>
                        <a:pt x="3126" y="82"/>
                        <a:pt x="2694" y="255"/>
                      </a:cubicBezTo>
                      <a:cubicBezTo>
                        <a:pt x="868" y="986"/>
                        <a:pt x="1" y="3086"/>
                        <a:pt x="731" y="4912"/>
                      </a:cubicBezTo>
                      <a:cubicBezTo>
                        <a:pt x="1306" y="6323"/>
                        <a:pt x="2652" y="7175"/>
                        <a:pt x="4069" y="7175"/>
                      </a:cubicBezTo>
                      <a:cubicBezTo>
                        <a:pt x="4508" y="7175"/>
                        <a:pt x="4955" y="7093"/>
                        <a:pt x="5387" y="6920"/>
                      </a:cubicBezTo>
                      <a:cubicBezTo>
                        <a:pt x="7191" y="6190"/>
                        <a:pt x="8081" y="4090"/>
                        <a:pt x="7327" y="2264"/>
                      </a:cubicBezTo>
                      <a:cubicBezTo>
                        <a:pt x="6770" y="853"/>
                        <a:pt x="5428" y="0"/>
                        <a:pt x="401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3" name="Google Shape;8117;p90">
                  <a:extLst>
                    <a:ext uri="{FF2B5EF4-FFF2-40B4-BE49-F238E27FC236}">
                      <a16:creationId xmlns:a16="http://schemas.microsoft.com/office/drawing/2014/main" xmlns="" id="{74166BFC-AEBB-BAFD-637A-F71B8FA5A244}"/>
                    </a:ext>
                  </a:extLst>
                </p:cNvPr>
                <p:cNvSpPr/>
                <p:nvPr/>
              </p:nvSpPr>
              <p:spPr>
                <a:xfrm>
                  <a:off x="7862277" y="1902697"/>
                  <a:ext cx="50505" cy="34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871" extrusionOk="0">
                      <a:moveTo>
                        <a:pt x="1685" y="1"/>
                      </a:moveTo>
                      <a:cubicBezTo>
                        <a:pt x="1477" y="1"/>
                        <a:pt x="1251" y="42"/>
                        <a:pt x="1028" y="126"/>
                      </a:cubicBezTo>
                      <a:cubicBezTo>
                        <a:pt x="389" y="400"/>
                        <a:pt x="1" y="971"/>
                        <a:pt x="161" y="1404"/>
                      </a:cubicBezTo>
                      <a:cubicBezTo>
                        <a:pt x="282" y="1709"/>
                        <a:pt x="627" y="1871"/>
                        <a:pt x="1040" y="1871"/>
                      </a:cubicBezTo>
                      <a:cubicBezTo>
                        <a:pt x="1246" y="1871"/>
                        <a:pt x="1469" y="1830"/>
                        <a:pt x="1690" y="1747"/>
                      </a:cubicBezTo>
                      <a:cubicBezTo>
                        <a:pt x="2352" y="1473"/>
                        <a:pt x="2740" y="902"/>
                        <a:pt x="2557" y="446"/>
                      </a:cubicBezTo>
                      <a:cubicBezTo>
                        <a:pt x="2436" y="158"/>
                        <a:pt x="2094" y="1"/>
                        <a:pt x="16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4" name="Google Shape;8118;p90">
                  <a:extLst>
                    <a:ext uri="{FF2B5EF4-FFF2-40B4-BE49-F238E27FC236}">
                      <a16:creationId xmlns:a16="http://schemas.microsoft.com/office/drawing/2014/main" xmlns="" id="{87E405D2-DB25-0FBC-3E3C-362E8E533E85}"/>
                    </a:ext>
                  </a:extLst>
                </p:cNvPr>
                <p:cNvSpPr/>
                <p:nvPr/>
              </p:nvSpPr>
              <p:spPr>
                <a:xfrm>
                  <a:off x="7590900" y="2129949"/>
                  <a:ext cx="116567" cy="48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4" h="2624" extrusionOk="0">
                      <a:moveTo>
                        <a:pt x="114" y="0"/>
                      </a:moveTo>
                      <a:cubicBezTo>
                        <a:pt x="98" y="0"/>
                        <a:pt x="82" y="3"/>
                        <a:pt x="69" y="10"/>
                      </a:cubicBezTo>
                      <a:cubicBezTo>
                        <a:pt x="0" y="55"/>
                        <a:pt x="0" y="124"/>
                        <a:pt x="23" y="192"/>
                      </a:cubicBezTo>
                      <a:cubicBezTo>
                        <a:pt x="320" y="717"/>
                        <a:pt x="708" y="1151"/>
                        <a:pt x="1165" y="1539"/>
                      </a:cubicBezTo>
                      <a:cubicBezTo>
                        <a:pt x="1644" y="1904"/>
                        <a:pt x="2169" y="2201"/>
                        <a:pt x="2740" y="2383"/>
                      </a:cubicBezTo>
                      <a:cubicBezTo>
                        <a:pt x="3212" y="2535"/>
                        <a:pt x="3716" y="2623"/>
                        <a:pt x="4213" y="2623"/>
                      </a:cubicBezTo>
                      <a:cubicBezTo>
                        <a:pt x="4316" y="2623"/>
                        <a:pt x="4418" y="2620"/>
                        <a:pt x="4520" y="2612"/>
                      </a:cubicBezTo>
                      <a:cubicBezTo>
                        <a:pt x="4817" y="2589"/>
                        <a:pt x="5113" y="2543"/>
                        <a:pt x="5387" y="2475"/>
                      </a:cubicBezTo>
                      <a:cubicBezTo>
                        <a:pt x="5684" y="2406"/>
                        <a:pt x="5958" y="2292"/>
                        <a:pt x="6232" y="2201"/>
                      </a:cubicBezTo>
                      <a:cubicBezTo>
                        <a:pt x="6277" y="2178"/>
                        <a:pt x="6323" y="2132"/>
                        <a:pt x="6300" y="2064"/>
                      </a:cubicBezTo>
                      <a:cubicBezTo>
                        <a:pt x="6300" y="2008"/>
                        <a:pt x="6254" y="1967"/>
                        <a:pt x="6199" y="1967"/>
                      </a:cubicBezTo>
                      <a:cubicBezTo>
                        <a:pt x="6188" y="1967"/>
                        <a:pt x="6175" y="1969"/>
                        <a:pt x="6163" y="1973"/>
                      </a:cubicBezTo>
                      <a:lnTo>
                        <a:pt x="6140" y="1973"/>
                      </a:lnTo>
                      <a:cubicBezTo>
                        <a:pt x="5867" y="2018"/>
                        <a:pt x="5593" y="2087"/>
                        <a:pt x="5319" y="2132"/>
                      </a:cubicBezTo>
                      <a:cubicBezTo>
                        <a:pt x="5097" y="2151"/>
                        <a:pt x="4876" y="2184"/>
                        <a:pt x="4654" y="2184"/>
                      </a:cubicBezTo>
                      <a:cubicBezTo>
                        <a:pt x="4602" y="2184"/>
                        <a:pt x="4549" y="2182"/>
                        <a:pt x="4497" y="2178"/>
                      </a:cubicBezTo>
                      <a:cubicBezTo>
                        <a:pt x="3949" y="2178"/>
                        <a:pt x="3401" y="2087"/>
                        <a:pt x="2899" y="1927"/>
                      </a:cubicBezTo>
                      <a:cubicBezTo>
                        <a:pt x="2374" y="1744"/>
                        <a:pt x="1895" y="1470"/>
                        <a:pt x="1461" y="1151"/>
                      </a:cubicBezTo>
                      <a:cubicBezTo>
                        <a:pt x="1005" y="854"/>
                        <a:pt x="594" y="466"/>
                        <a:pt x="229" y="55"/>
                      </a:cubicBezTo>
                      <a:lnTo>
                        <a:pt x="229" y="32"/>
                      </a:lnTo>
                      <a:cubicBezTo>
                        <a:pt x="196" y="16"/>
                        <a:pt x="153" y="0"/>
                        <a:pt x="114" y="0"/>
                      </a:cubicBezTo>
                      <a:close/>
                    </a:path>
                  </a:pathLst>
                </a:custGeom>
                <a:solidFill>
                  <a:srgbClr val="F26952">
                    <a:alpha val="3511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5" name="Google Shape;8119;p90">
                  <a:extLst>
                    <a:ext uri="{FF2B5EF4-FFF2-40B4-BE49-F238E27FC236}">
                      <a16:creationId xmlns:a16="http://schemas.microsoft.com/office/drawing/2014/main" xmlns="" id="{C91E2A23-1A67-9815-4C8C-B65D64ABCA01}"/>
                    </a:ext>
                  </a:extLst>
                </p:cNvPr>
                <p:cNvSpPr/>
                <p:nvPr/>
              </p:nvSpPr>
              <p:spPr>
                <a:xfrm>
                  <a:off x="7611509" y="2172715"/>
                  <a:ext cx="61878" cy="2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7" h="1280" extrusionOk="0">
                      <a:moveTo>
                        <a:pt x="92" y="1"/>
                      </a:moveTo>
                      <a:cubicBezTo>
                        <a:pt x="75" y="1"/>
                        <a:pt x="58" y="6"/>
                        <a:pt x="47" y="18"/>
                      </a:cubicBezTo>
                      <a:cubicBezTo>
                        <a:pt x="24" y="41"/>
                        <a:pt x="1" y="86"/>
                        <a:pt x="24" y="109"/>
                      </a:cubicBezTo>
                      <a:cubicBezTo>
                        <a:pt x="389" y="611"/>
                        <a:pt x="937" y="931"/>
                        <a:pt x="1507" y="1113"/>
                      </a:cubicBezTo>
                      <a:cubicBezTo>
                        <a:pt x="1839" y="1220"/>
                        <a:pt x="2195" y="1280"/>
                        <a:pt x="2546" y="1280"/>
                      </a:cubicBezTo>
                      <a:cubicBezTo>
                        <a:pt x="2799" y="1280"/>
                        <a:pt x="3049" y="1249"/>
                        <a:pt x="3288" y="1182"/>
                      </a:cubicBezTo>
                      <a:cubicBezTo>
                        <a:pt x="3333" y="1182"/>
                        <a:pt x="3356" y="1136"/>
                        <a:pt x="3356" y="1091"/>
                      </a:cubicBezTo>
                      <a:cubicBezTo>
                        <a:pt x="3333" y="1045"/>
                        <a:pt x="3311" y="1022"/>
                        <a:pt x="3265" y="1022"/>
                      </a:cubicBezTo>
                      <a:cubicBezTo>
                        <a:pt x="3075" y="1060"/>
                        <a:pt x="2885" y="1078"/>
                        <a:pt x="2695" y="1078"/>
                      </a:cubicBezTo>
                      <a:cubicBezTo>
                        <a:pt x="2316" y="1078"/>
                        <a:pt x="1941" y="1007"/>
                        <a:pt x="1576" y="885"/>
                      </a:cubicBezTo>
                      <a:cubicBezTo>
                        <a:pt x="1051" y="703"/>
                        <a:pt x="572" y="406"/>
                        <a:pt x="138" y="18"/>
                      </a:cubicBezTo>
                      <a:cubicBezTo>
                        <a:pt x="126" y="6"/>
                        <a:pt x="109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F26952">
                    <a:alpha val="3511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6" name="Google Shape;8120;p90">
                  <a:extLst>
                    <a:ext uri="{FF2B5EF4-FFF2-40B4-BE49-F238E27FC236}">
                      <a16:creationId xmlns:a16="http://schemas.microsoft.com/office/drawing/2014/main" xmlns="" id="{E21986F8-D555-EBD9-6461-E8331F8C4A55}"/>
                    </a:ext>
                  </a:extLst>
                </p:cNvPr>
                <p:cNvSpPr/>
                <p:nvPr/>
              </p:nvSpPr>
              <p:spPr>
                <a:xfrm>
                  <a:off x="7093990" y="1331949"/>
                  <a:ext cx="1016073" cy="688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24" h="37363" extrusionOk="0">
                      <a:moveTo>
                        <a:pt x="32899" y="1"/>
                      </a:moveTo>
                      <a:cubicBezTo>
                        <a:pt x="29485" y="1"/>
                        <a:pt x="26069" y="678"/>
                        <a:pt x="22803" y="1712"/>
                      </a:cubicBezTo>
                      <a:cubicBezTo>
                        <a:pt x="15248" y="4086"/>
                        <a:pt x="8104" y="8514"/>
                        <a:pt x="3881" y="15225"/>
                      </a:cubicBezTo>
                      <a:cubicBezTo>
                        <a:pt x="1302" y="19310"/>
                        <a:pt x="1" y="24263"/>
                        <a:pt x="366" y="29080"/>
                      </a:cubicBezTo>
                      <a:cubicBezTo>
                        <a:pt x="549" y="31476"/>
                        <a:pt x="1142" y="33896"/>
                        <a:pt x="2238" y="36064"/>
                      </a:cubicBezTo>
                      <a:cubicBezTo>
                        <a:pt x="2714" y="37001"/>
                        <a:pt x="3255" y="37363"/>
                        <a:pt x="3814" y="37363"/>
                      </a:cubicBezTo>
                      <a:cubicBezTo>
                        <a:pt x="4946" y="37363"/>
                        <a:pt x="6153" y="35886"/>
                        <a:pt x="7054" y="34695"/>
                      </a:cubicBezTo>
                      <a:cubicBezTo>
                        <a:pt x="8697" y="32503"/>
                        <a:pt x="9702" y="29833"/>
                        <a:pt x="10227" y="27162"/>
                      </a:cubicBezTo>
                      <a:cubicBezTo>
                        <a:pt x="11094" y="22871"/>
                        <a:pt x="11299" y="20908"/>
                        <a:pt x="11824" y="16571"/>
                      </a:cubicBezTo>
                      <a:cubicBezTo>
                        <a:pt x="13239" y="19698"/>
                        <a:pt x="19128" y="24218"/>
                        <a:pt x="21457" y="24423"/>
                      </a:cubicBezTo>
                      <a:cubicBezTo>
                        <a:pt x="21943" y="24465"/>
                        <a:pt x="22447" y="24513"/>
                        <a:pt x="22942" y="24513"/>
                      </a:cubicBezTo>
                      <a:cubicBezTo>
                        <a:pt x="23795" y="24513"/>
                        <a:pt x="24618" y="24370"/>
                        <a:pt x="25268" y="23807"/>
                      </a:cubicBezTo>
                      <a:cubicBezTo>
                        <a:pt x="26080" y="23088"/>
                        <a:pt x="26399" y="21803"/>
                        <a:pt x="25999" y="20830"/>
                      </a:cubicBezTo>
                      <a:lnTo>
                        <a:pt x="25999" y="20830"/>
                      </a:lnTo>
                      <a:cubicBezTo>
                        <a:pt x="26804" y="22053"/>
                        <a:pt x="27640" y="23250"/>
                        <a:pt x="28692" y="24263"/>
                      </a:cubicBezTo>
                      <a:cubicBezTo>
                        <a:pt x="29948" y="25427"/>
                        <a:pt x="31545" y="26318"/>
                        <a:pt x="33257" y="26386"/>
                      </a:cubicBezTo>
                      <a:cubicBezTo>
                        <a:pt x="33320" y="26389"/>
                        <a:pt x="33382" y="26390"/>
                        <a:pt x="33445" y="26390"/>
                      </a:cubicBezTo>
                      <a:cubicBezTo>
                        <a:pt x="35162" y="26390"/>
                        <a:pt x="36854" y="25490"/>
                        <a:pt x="37845" y="24081"/>
                      </a:cubicBezTo>
                      <a:cubicBezTo>
                        <a:pt x="38872" y="22620"/>
                        <a:pt x="39078" y="20611"/>
                        <a:pt x="38393" y="18968"/>
                      </a:cubicBezTo>
                      <a:lnTo>
                        <a:pt x="38393" y="18968"/>
                      </a:lnTo>
                      <a:cubicBezTo>
                        <a:pt x="39626" y="20862"/>
                        <a:pt x="40881" y="22803"/>
                        <a:pt x="42524" y="24355"/>
                      </a:cubicBezTo>
                      <a:cubicBezTo>
                        <a:pt x="44168" y="25907"/>
                        <a:pt x="46291" y="27094"/>
                        <a:pt x="48550" y="27208"/>
                      </a:cubicBezTo>
                      <a:cubicBezTo>
                        <a:pt x="48634" y="27211"/>
                        <a:pt x="48717" y="27213"/>
                        <a:pt x="48801" y="27213"/>
                      </a:cubicBezTo>
                      <a:cubicBezTo>
                        <a:pt x="51006" y="27213"/>
                        <a:pt x="53264" y="26059"/>
                        <a:pt x="54165" y="24058"/>
                      </a:cubicBezTo>
                      <a:cubicBezTo>
                        <a:pt x="55124" y="21912"/>
                        <a:pt x="54416" y="19424"/>
                        <a:pt x="53595" y="17210"/>
                      </a:cubicBezTo>
                      <a:cubicBezTo>
                        <a:pt x="51700" y="12006"/>
                        <a:pt x="49144" y="6711"/>
                        <a:pt x="44624" y="3470"/>
                      </a:cubicBezTo>
                      <a:cubicBezTo>
                        <a:pt x="41543" y="1256"/>
                        <a:pt x="37754" y="183"/>
                        <a:pt x="33965" y="23"/>
                      </a:cubicBezTo>
                      <a:cubicBezTo>
                        <a:pt x="33610" y="8"/>
                        <a:pt x="33254" y="1"/>
                        <a:pt x="32899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7" name="Google Shape;8121;p90">
                  <a:extLst>
                    <a:ext uri="{FF2B5EF4-FFF2-40B4-BE49-F238E27FC236}">
                      <a16:creationId xmlns:a16="http://schemas.microsoft.com/office/drawing/2014/main" xmlns="" id="{9D205DC6-72BC-FBE1-B83B-4964DDD86D84}"/>
                    </a:ext>
                  </a:extLst>
                </p:cNvPr>
                <p:cNvSpPr/>
                <p:nvPr/>
              </p:nvSpPr>
              <p:spPr>
                <a:xfrm>
                  <a:off x="7412925" y="1562667"/>
                  <a:ext cx="324818" cy="12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2" h="6660" extrusionOk="0">
                      <a:moveTo>
                        <a:pt x="16124" y="0"/>
                      </a:moveTo>
                      <a:cubicBezTo>
                        <a:pt x="16107" y="0"/>
                        <a:pt x="16088" y="6"/>
                        <a:pt x="16069" y="15"/>
                      </a:cubicBezTo>
                      <a:cubicBezTo>
                        <a:pt x="16024" y="38"/>
                        <a:pt x="16024" y="84"/>
                        <a:pt x="16047" y="129"/>
                      </a:cubicBezTo>
                      <a:cubicBezTo>
                        <a:pt x="16389" y="746"/>
                        <a:pt x="16731" y="1339"/>
                        <a:pt x="16982" y="2001"/>
                      </a:cubicBezTo>
                      <a:cubicBezTo>
                        <a:pt x="17233" y="2640"/>
                        <a:pt x="17370" y="3325"/>
                        <a:pt x="17279" y="4010"/>
                      </a:cubicBezTo>
                      <a:cubicBezTo>
                        <a:pt x="17211" y="4672"/>
                        <a:pt x="16960" y="5356"/>
                        <a:pt x="16435" y="5767"/>
                      </a:cubicBezTo>
                      <a:cubicBezTo>
                        <a:pt x="15985" y="6196"/>
                        <a:pt x="15334" y="6363"/>
                        <a:pt x="14708" y="6363"/>
                      </a:cubicBezTo>
                      <a:cubicBezTo>
                        <a:pt x="14667" y="6363"/>
                        <a:pt x="14626" y="6362"/>
                        <a:pt x="14586" y="6361"/>
                      </a:cubicBezTo>
                      <a:cubicBezTo>
                        <a:pt x="13901" y="6338"/>
                        <a:pt x="13239" y="6132"/>
                        <a:pt x="12600" y="5858"/>
                      </a:cubicBezTo>
                      <a:cubicBezTo>
                        <a:pt x="11984" y="5562"/>
                        <a:pt x="11390" y="5197"/>
                        <a:pt x="10842" y="4763"/>
                      </a:cubicBezTo>
                      <a:cubicBezTo>
                        <a:pt x="9770" y="3959"/>
                        <a:pt x="8829" y="2936"/>
                        <a:pt x="8105" y="1780"/>
                      </a:cubicBezTo>
                      <a:lnTo>
                        <a:pt x="8105" y="1780"/>
                      </a:lnTo>
                      <a:cubicBezTo>
                        <a:pt x="8097" y="1762"/>
                        <a:pt x="8089" y="1745"/>
                        <a:pt x="8081" y="1727"/>
                      </a:cubicBezTo>
                      <a:lnTo>
                        <a:pt x="8074" y="1731"/>
                      </a:lnTo>
                      <a:lnTo>
                        <a:pt x="8074" y="1731"/>
                      </a:lnTo>
                      <a:cubicBezTo>
                        <a:pt x="8069" y="1722"/>
                        <a:pt x="8063" y="1713"/>
                        <a:pt x="8058" y="1704"/>
                      </a:cubicBezTo>
                      <a:cubicBezTo>
                        <a:pt x="8023" y="1653"/>
                        <a:pt x="7964" y="1627"/>
                        <a:pt x="7897" y="1627"/>
                      </a:cubicBezTo>
                      <a:cubicBezTo>
                        <a:pt x="7875" y="1627"/>
                        <a:pt x="7852" y="1630"/>
                        <a:pt x="7829" y="1636"/>
                      </a:cubicBezTo>
                      <a:cubicBezTo>
                        <a:pt x="7738" y="1681"/>
                        <a:pt x="7693" y="1796"/>
                        <a:pt x="7738" y="1887"/>
                      </a:cubicBezTo>
                      <a:cubicBezTo>
                        <a:pt x="7989" y="2435"/>
                        <a:pt x="8240" y="2982"/>
                        <a:pt x="8354" y="3553"/>
                      </a:cubicBezTo>
                      <a:cubicBezTo>
                        <a:pt x="8469" y="4124"/>
                        <a:pt x="8423" y="4717"/>
                        <a:pt x="8149" y="5197"/>
                      </a:cubicBezTo>
                      <a:cubicBezTo>
                        <a:pt x="8012" y="5448"/>
                        <a:pt x="7829" y="5653"/>
                        <a:pt x="7601" y="5790"/>
                      </a:cubicBezTo>
                      <a:cubicBezTo>
                        <a:pt x="7350" y="5927"/>
                        <a:pt x="7076" y="5995"/>
                        <a:pt x="6802" y="5995"/>
                      </a:cubicBezTo>
                      <a:cubicBezTo>
                        <a:pt x="6255" y="5973"/>
                        <a:pt x="5684" y="5744"/>
                        <a:pt x="5182" y="5448"/>
                      </a:cubicBezTo>
                      <a:cubicBezTo>
                        <a:pt x="3105" y="4215"/>
                        <a:pt x="1370" y="2435"/>
                        <a:pt x="183" y="335"/>
                      </a:cubicBezTo>
                      <a:cubicBezTo>
                        <a:pt x="166" y="301"/>
                        <a:pt x="137" y="280"/>
                        <a:pt x="105" y="280"/>
                      </a:cubicBezTo>
                      <a:cubicBezTo>
                        <a:pt x="93" y="280"/>
                        <a:pt x="81" y="283"/>
                        <a:pt x="69" y="289"/>
                      </a:cubicBezTo>
                      <a:cubicBezTo>
                        <a:pt x="23" y="312"/>
                        <a:pt x="0" y="358"/>
                        <a:pt x="23" y="403"/>
                      </a:cubicBezTo>
                      <a:cubicBezTo>
                        <a:pt x="1164" y="2594"/>
                        <a:pt x="2899" y="4443"/>
                        <a:pt x="4999" y="5744"/>
                      </a:cubicBezTo>
                      <a:cubicBezTo>
                        <a:pt x="5547" y="6064"/>
                        <a:pt x="6140" y="6315"/>
                        <a:pt x="6802" y="6338"/>
                      </a:cubicBezTo>
                      <a:cubicBezTo>
                        <a:pt x="7122" y="6338"/>
                        <a:pt x="7464" y="6269"/>
                        <a:pt x="7761" y="6110"/>
                      </a:cubicBezTo>
                      <a:cubicBezTo>
                        <a:pt x="8058" y="5927"/>
                        <a:pt x="8309" y="5676"/>
                        <a:pt x="8469" y="5379"/>
                      </a:cubicBezTo>
                      <a:cubicBezTo>
                        <a:pt x="8788" y="4808"/>
                        <a:pt x="8834" y="4101"/>
                        <a:pt x="8720" y="3485"/>
                      </a:cubicBezTo>
                      <a:cubicBezTo>
                        <a:pt x="8693" y="3360"/>
                        <a:pt x="8662" y="3239"/>
                        <a:pt x="8628" y="3119"/>
                      </a:cubicBezTo>
                      <a:lnTo>
                        <a:pt x="8628" y="3119"/>
                      </a:lnTo>
                      <a:cubicBezTo>
                        <a:pt x="9217" y="3839"/>
                        <a:pt x="9893" y="4486"/>
                        <a:pt x="10637" y="5037"/>
                      </a:cubicBezTo>
                      <a:cubicBezTo>
                        <a:pt x="11230" y="5470"/>
                        <a:pt x="11824" y="5858"/>
                        <a:pt x="12486" y="6155"/>
                      </a:cubicBezTo>
                      <a:cubicBezTo>
                        <a:pt x="13148" y="6429"/>
                        <a:pt x="13833" y="6635"/>
                        <a:pt x="14563" y="6657"/>
                      </a:cubicBezTo>
                      <a:cubicBezTo>
                        <a:pt x="14603" y="6659"/>
                        <a:pt x="14643" y="6659"/>
                        <a:pt x="14683" y="6659"/>
                      </a:cubicBezTo>
                      <a:cubicBezTo>
                        <a:pt x="15378" y="6659"/>
                        <a:pt x="16101" y="6470"/>
                        <a:pt x="16640" y="5995"/>
                      </a:cubicBezTo>
                      <a:cubicBezTo>
                        <a:pt x="17211" y="5493"/>
                        <a:pt x="17485" y="4763"/>
                        <a:pt x="17553" y="4032"/>
                      </a:cubicBezTo>
                      <a:cubicBezTo>
                        <a:pt x="17622" y="3302"/>
                        <a:pt x="17439" y="2572"/>
                        <a:pt x="17188" y="1910"/>
                      </a:cubicBezTo>
                      <a:cubicBezTo>
                        <a:pt x="16914" y="1248"/>
                        <a:pt x="16549" y="654"/>
                        <a:pt x="16184" y="38"/>
                      </a:cubicBezTo>
                      <a:cubicBezTo>
                        <a:pt x="16170" y="11"/>
                        <a:pt x="16149" y="0"/>
                        <a:pt x="16124" y="0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8" name="Google Shape;8122;p90">
                  <a:extLst>
                    <a:ext uri="{FF2B5EF4-FFF2-40B4-BE49-F238E27FC236}">
                      <a16:creationId xmlns:a16="http://schemas.microsoft.com/office/drawing/2014/main" xmlns="" id="{C9FBDF31-C1B2-4418-3028-36E58038475E}"/>
                    </a:ext>
                  </a:extLst>
                </p:cNvPr>
                <p:cNvSpPr/>
                <p:nvPr/>
              </p:nvSpPr>
              <p:spPr>
                <a:xfrm>
                  <a:off x="7923292" y="1599792"/>
                  <a:ext cx="105194" cy="9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4962" extrusionOk="0">
                      <a:moveTo>
                        <a:pt x="5081" y="1"/>
                      </a:moveTo>
                      <a:cubicBezTo>
                        <a:pt x="5069" y="1"/>
                        <a:pt x="5057" y="4"/>
                        <a:pt x="5045" y="10"/>
                      </a:cubicBezTo>
                      <a:cubicBezTo>
                        <a:pt x="4999" y="10"/>
                        <a:pt x="4976" y="55"/>
                        <a:pt x="4976" y="101"/>
                      </a:cubicBezTo>
                      <a:cubicBezTo>
                        <a:pt x="5182" y="1014"/>
                        <a:pt x="5410" y="1927"/>
                        <a:pt x="5250" y="2794"/>
                      </a:cubicBezTo>
                      <a:cubicBezTo>
                        <a:pt x="5159" y="3228"/>
                        <a:pt x="4976" y="3639"/>
                        <a:pt x="4725" y="3981"/>
                      </a:cubicBezTo>
                      <a:cubicBezTo>
                        <a:pt x="4451" y="4301"/>
                        <a:pt x="4063" y="4529"/>
                        <a:pt x="3653" y="4575"/>
                      </a:cubicBezTo>
                      <a:cubicBezTo>
                        <a:pt x="3565" y="4587"/>
                        <a:pt x="3478" y="4592"/>
                        <a:pt x="3391" y="4592"/>
                      </a:cubicBezTo>
                      <a:cubicBezTo>
                        <a:pt x="2632" y="4592"/>
                        <a:pt x="1884" y="4162"/>
                        <a:pt x="1393" y="3548"/>
                      </a:cubicBezTo>
                      <a:cubicBezTo>
                        <a:pt x="822" y="2840"/>
                        <a:pt x="525" y="1973"/>
                        <a:pt x="183" y="1105"/>
                      </a:cubicBezTo>
                      <a:cubicBezTo>
                        <a:pt x="166" y="1072"/>
                        <a:pt x="150" y="1051"/>
                        <a:pt x="124" y="1051"/>
                      </a:cubicBezTo>
                      <a:cubicBezTo>
                        <a:pt x="115" y="1051"/>
                        <a:pt x="104" y="1054"/>
                        <a:pt x="92" y="1060"/>
                      </a:cubicBezTo>
                      <a:cubicBezTo>
                        <a:pt x="46" y="1060"/>
                        <a:pt x="0" y="1105"/>
                        <a:pt x="23" y="1151"/>
                      </a:cubicBezTo>
                      <a:cubicBezTo>
                        <a:pt x="274" y="2041"/>
                        <a:pt x="525" y="2977"/>
                        <a:pt x="1119" y="3753"/>
                      </a:cubicBezTo>
                      <a:cubicBezTo>
                        <a:pt x="1651" y="4449"/>
                        <a:pt x="2476" y="4961"/>
                        <a:pt x="3382" y="4961"/>
                      </a:cubicBezTo>
                      <a:cubicBezTo>
                        <a:pt x="3486" y="4961"/>
                        <a:pt x="3592" y="4954"/>
                        <a:pt x="3698" y="4940"/>
                      </a:cubicBezTo>
                      <a:cubicBezTo>
                        <a:pt x="4200" y="4872"/>
                        <a:pt x="4680" y="4575"/>
                        <a:pt x="4976" y="4187"/>
                      </a:cubicBezTo>
                      <a:cubicBezTo>
                        <a:pt x="5296" y="3799"/>
                        <a:pt x="5479" y="3319"/>
                        <a:pt x="5547" y="2840"/>
                      </a:cubicBezTo>
                      <a:cubicBezTo>
                        <a:pt x="5707" y="1881"/>
                        <a:pt x="5410" y="946"/>
                        <a:pt x="5136" y="55"/>
                      </a:cubicBezTo>
                      <a:cubicBezTo>
                        <a:pt x="5136" y="22"/>
                        <a:pt x="5112" y="1"/>
                        <a:pt x="5081" y="1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9" name="Google Shape;8123;p90">
                  <a:extLst>
                    <a:ext uri="{FF2B5EF4-FFF2-40B4-BE49-F238E27FC236}">
                      <a16:creationId xmlns:a16="http://schemas.microsoft.com/office/drawing/2014/main" xmlns="" id="{27314F19-A178-DBF6-C922-F38E438A338D}"/>
                    </a:ext>
                  </a:extLst>
                </p:cNvPr>
                <p:cNvSpPr/>
                <p:nvPr/>
              </p:nvSpPr>
              <p:spPr>
                <a:xfrm>
                  <a:off x="7078856" y="1703464"/>
                  <a:ext cx="180915" cy="24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5" h="13491" extrusionOk="0">
                      <a:moveTo>
                        <a:pt x="9724" y="1"/>
                      </a:moveTo>
                      <a:cubicBezTo>
                        <a:pt x="9678" y="1"/>
                        <a:pt x="9632" y="46"/>
                        <a:pt x="9632" y="92"/>
                      </a:cubicBezTo>
                      <a:cubicBezTo>
                        <a:pt x="9564" y="2649"/>
                        <a:pt x="9176" y="5205"/>
                        <a:pt x="8491" y="7670"/>
                      </a:cubicBezTo>
                      <a:cubicBezTo>
                        <a:pt x="8331" y="8286"/>
                        <a:pt x="8149" y="8903"/>
                        <a:pt x="7920" y="9519"/>
                      </a:cubicBezTo>
                      <a:cubicBezTo>
                        <a:pt x="7738" y="10112"/>
                        <a:pt x="7510" y="10706"/>
                        <a:pt x="7122" y="11162"/>
                      </a:cubicBezTo>
                      <a:cubicBezTo>
                        <a:pt x="6778" y="11566"/>
                        <a:pt x="6275" y="11863"/>
                        <a:pt x="5784" y="11863"/>
                      </a:cubicBezTo>
                      <a:cubicBezTo>
                        <a:pt x="5720" y="11863"/>
                        <a:pt x="5656" y="11858"/>
                        <a:pt x="5592" y="11847"/>
                      </a:cubicBezTo>
                      <a:cubicBezTo>
                        <a:pt x="5248" y="11802"/>
                        <a:pt x="4922" y="11531"/>
                        <a:pt x="4779" y="11208"/>
                      </a:cubicBezTo>
                      <a:lnTo>
                        <a:pt x="4779" y="11208"/>
                      </a:lnTo>
                      <a:cubicBezTo>
                        <a:pt x="4796" y="11004"/>
                        <a:pt x="4787" y="10797"/>
                        <a:pt x="4748" y="10592"/>
                      </a:cubicBezTo>
                      <a:cubicBezTo>
                        <a:pt x="4725" y="10546"/>
                        <a:pt x="4679" y="10478"/>
                        <a:pt x="4611" y="10478"/>
                      </a:cubicBezTo>
                      <a:cubicBezTo>
                        <a:pt x="4591" y="10468"/>
                        <a:pt x="4571" y="10463"/>
                        <a:pt x="4551" y="10463"/>
                      </a:cubicBezTo>
                      <a:cubicBezTo>
                        <a:pt x="4482" y="10463"/>
                        <a:pt x="4418" y="10520"/>
                        <a:pt x="4383" y="10592"/>
                      </a:cubicBezTo>
                      <a:cubicBezTo>
                        <a:pt x="4312" y="10831"/>
                        <a:pt x="4337" y="11070"/>
                        <a:pt x="4415" y="11288"/>
                      </a:cubicBezTo>
                      <a:lnTo>
                        <a:pt x="4415" y="11288"/>
                      </a:lnTo>
                      <a:cubicBezTo>
                        <a:pt x="4369" y="11673"/>
                        <a:pt x="4203" y="12050"/>
                        <a:pt x="3949" y="12349"/>
                      </a:cubicBezTo>
                      <a:cubicBezTo>
                        <a:pt x="3584" y="12829"/>
                        <a:pt x="3036" y="13171"/>
                        <a:pt x="2420" y="13171"/>
                      </a:cubicBezTo>
                      <a:cubicBezTo>
                        <a:pt x="2400" y="13172"/>
                        <a:pt x="2380" y="13172"/>
                        <a:pt x="2360" y="13172"/>
                      </a:cubicBezTo>
                      <a:cubicBezTo>
                        <a:pt x="1786" y="13172"/>
                        <a:pt x="1220" y="12859"/>
                        <a:pt x="845" y="12418"/>
                      </a:cubicBezTo>
                      <a:cubicBezTo>
                        <a:pt x="434" y="11961"/>
                        <a:pt x="206" y="11322"/>
                        <a:pt x="320" y="10706"/>
                      </a:cubicBezTo>
                      <a:cubicBezTo>
                        <a:pt x="342" y="10660"/>
                        <a:pt x="297" y="10615"/>
                        <a:pt x="251" y="10615"/>
                      </a:cubicBezTo>
                      <a:cubicBezTo>
                        <a:pt x="239" y="10608"/>
                        <a:pt x="227" y="10606"/>
                        <a:pt x="215" y="10606"/>
                      </a:cubicBezTo>
                      <a:cubicBezTo>
                        <a:pt x="184" y="10606"/>
                        <a:pt x="160" y="10627"/>
                        <a:pt x="160" y="10660"/>
                      </a:cubicBezTo>
                      <a:cubicBezTo>
                        <a:pt x="0" y="11345"/>
                        <a:pt x="228" y="12053"/>
                        <a:pt x="639" y="12578"/>
                      </a:cubicBezTo>
                      <a:cubicBezTo>
                        <a:pt x="1073" y="13103"/>
                        <a:pt x="1712" y="13491"/>
                        <a:pt x="2420" y="13491"/>
                      </a:cubicBezTo>
                      <a:cubicBezTo>
                        <a:pt x="3127" y="13491"/>
                        <a:pt x="3789" y="13103"/>
                        <a:pt x="4223" y="12578"/>
                      </a:cubicBezTo>
                      <a:cubicBezTo>
                        <a:pt x="4419" y="12329"/>
                        <a:pt x="4574" y="12043"/>
                        <a:pt x="4671" y="11738"/>
                      </a:cubicBezTo>
                      <a:lnTo>
                        <a:pt x="4671" y="11738"/>
                      </a:lnTo>
                      <a:cubicBezTo>
                        <a:pt x="4894" y="11995"/>
                        <a:pt x="5192" y="12171"/>
                        <a:pt x="5547" y="12212"/>
                      </a:cubicBezTo>
                      <a:cubicBezTo>
                        <a:pt x="5630" y="12225"/>
                        <a:pt x="5713" y="12232"/>
                        <a:pt x="5795" y="12232"/>
                      </a:cubicBezTo>
                      <a:cubicBezTo>
                        <a:pt x="6430" y="12232"/>
                        <a:pt x="7011" y="11858"/>
                        <a:pt x="7395" y="11413"/>
                      </a:cubicBezTo>
                      <a:cubicBezTo>
                        <a:pt x="7829" y="10866"/>
                        <a:pt x="8057" y="10227"/>
                        <a:pt x="8263" y="9633"/>
                      </a:cubicBezTo>
                      <a:cubicBezTo>
                        <a:pt x="8468" y="9017"/>
                        <a:pt x="8651" y="8378"/>
                        <a:pt x="8833" y="7761"/>
                      </a:cubicBezTo>
                      <a:cubicBezTo>
                        <a:pt x="9153" y="6506"/>
                        <a:pt x="9404" y="5251"/>
                        <a:pt x="9564" y="3950"/>
                      </a:cubicBezTo>
                      <a:cubicBezTo>
                        <a:pt x="9724" y="2671"/>
                        <a:pt x="9815" y="1393"/>
                        <a:pt x="9815" y="92"/>
                      </a:cubicBezTo>
                      <a:cubicBezTo>
                        <a:pt x="9815" y="46"/>
                        <a:pt x="9769" y="1"/>
                        <a:pt x="9724" y="1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0" name="Google Shape;8124;p90">
                  <a:extLst>
                    <a:ext uri="{FF2B5EF4-FFF2-40B4-BE49-F238E27FC236}">
                      <a16:creationId xmlns:a16="http://schemas.microsoft.com/office/drawing/2014/main" xmlns="" id="{9D27C52F-3B32-5B4F-3DF9-D35037593B2E}"/>
                    </a:ext>
                  </a:extLst>
                </p:cNvPr>
                <p:cNvSpPr/>
                <p:nvPr/>
              </p:nvSpPr>
              <p:spPr>
                <a:xfrm>
                  <a:off x="7733114" y="1358697"/>
                  <a:ext cx="160307" cy="13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7" h="7296" extrusionOk="0">
                      <a:moveTo>
                        <a:pt x="5941" y="0"/>
                      </a:moveTo>
                      <a:cubicBezTo>
                        <a:pt x="5910" y="0"/>
                        <a:pt x="5883" y="17"/>
                        <a:pt x="5867" y="33"/>
                      </a:cubicBezTo>
                      <a:cubicBezTo>
                        <a:pt x="5844" y="78"/>
                        <a:pt x="5844" y="124"/>
                        <a:pt x="5889" y="170"/>
                      </a:cubicBezTo>
                      <a:cubicBezTo>
                        <a:pt x="6528" y="626"/>
                        <a:pt x="7168" y="1106"/>
                        <a:pt x="7647" y="1722"/>
                      </a:cubicBezTo>
                      <a:cubicBezTo>
                        <a:pt x="7898" y="2019"/>
                        <a:pt x="8103" y="2338"/>
                        <a:pt x="8218" y="2703"/>
                      </a:cubicBezTo>
                      <a:cubicBezTo>
                        <a:pt x="8332" y="3069"/>
                        <a:pt x="8377" y="3457"/>
                        <a:pt x="8332" y="3822"/>
                      </a:cubicBezTo>
                      <a:cubicBezTo>
                        <a:pt x="8286" y="4187"/>
                        <a:pt x="8126" y="4552"/>
                        <a:pt x="7898" y="4803"/>
                      </a:cubicBezTo>
                      <a:cubicBezTo>
                        <a:pt x="7647" y="5077"/>
                        <a:pt x="7305" y="5237"/>
                        <a:pt x="6962" y="5283"/>
                      </a:cubicBezTo>
                      <a:cubicBezTo>
                        <a:pt x="6903" y="5288"/>
                        <a:pt x="6844" y="5291"/>
                        <a:pt x="6785" y="5291"/>
                      </a:cubicBezTo>
                      <a:cubicBezTo>
                        <a:pt x="6201" y="5291"/>
                        <a:pt x="5618" y="5027"/>
                        <a:pt x="5186" y="4614"/>
                      </a:cubicBezTo>
                      <a:lnTo>
                        <a:pt x="5186" y="4614"/>
                      </a:lnTo>
                      <a:cubicBezTo>
                        <a:pt x="5133" y="4533"/>
                        <a:pt x="5071" y="4458"/>
                        <a:pt x="4999" y="4392"/>
                      </a:cubicBezTo>
                      <a:cubicBezTo>
                        <a:pt x="4961" y="4355"/>
                        <a:pt x="4910" y="4338"/>
                        <a:pt x="4860" y="4338"/>
                      </a:cubicBezTo>
                      <a:cubicBezTo>
                        <a:pt x="4819" y="4338"/>
                        <a:pt x="4779" y="4349"/>
                        <a:pt x="4748" y="4370"/>
                      </a:cubicBezTo>
                      <a:cubicBezTo>
                        <a:pt x="4657" y="4438"/>
                        <a:pt x="4657" y="4552"/>
                        <a:pt x="4725" y="4643"/>
                      </a:cubicBezTo>
                      <a:cubicBezTo>
                        <a:pt x="4775" y="4703"/>
                        <a:pt x="4827" y="4761"/>
                        <a:pt x="4881" y="4817"/>
                      </a:cubicBezTo>
                      <a:lnTo>
                        <a:pt x="4881" y="4817"/>
                      </a:lnTo>
                      <a:cubicBezTo>
                        <a:pt x="5149" y="5204"/>
                        <a:pt x="5099" y="5801"/>
                        <a:pt x="4839" y="6241"/>
                      </a:cubicBezTo>
                      <a:cubicBezTo>
                        <a:pt x="4543" y="6743"/>
                        <a:pt x="3926" y="6972"/>
                        <a:pt x="3310" y="6972"/>
                      </a:cubicBezTo>
                      <a:cubicBezTo>
                        <a:pt x="2717" y="6949"/>
                        <a:pt x="2100" y="6721"/>
                        <a:pt x="1598" y="6355"/>
                      </a:cubicBezTo>
                      <a:cubicBezTo>
                        <a:pt x="1073" y="5990"/>
                        <a:pt x="617" y="5534"/>
                        <a:pt x="160" y="5077"/>
                      </a:cubicBezTo>
                      <a:cubicBezTo>
                        <a:pt x="137" y="5066"/>
                        <a:pt x="115" y="5060"/>
                        <a:pt x="95" y="5060"/>
                      </a:cubicBezTo>
                      <a:cubicBezTo>
                        <a:pt x="75" y="5060"/>
                        <a:pt x="57" y="5066"/>
                        <a:pt x="46" y="5077"/>
                      </a:cubicBezTo>
                      <a:cubicBezTo>
                        <a:pt x="0" y="5100"/>
                        <a:pt x="0" y="5168"/>
                        <a:pt x="23" y="5191"/>
                      </a:cubicBezTo>
                      <a:cubicBezTo>
                        <a:pt x="457" y="5693"/>
                        <a:pt x="891" y="6173"/>
                        <a:pt x="1438" y="6584"/>
                      </a:cubicBezTo>
                      <a:cubicBezTo>
                        <a:pt x="1963" y="6972"/>
                        <a:pt x="2625" y="7268"/>
                        <a:pt x="3310" y="7291"/>
                      </a:cubicBezTo>
                      <a:cubicBezTo>
                        <a:pt x="3354" y="7294"/>
                        <a:pt x="3397" y="7296"/>
                        <a:pt x="3442" y="7296"/>
                      </a:cubicBezTo>
                      <a:cubicBezTo>
                        <a:pt x="3745" y="7296"/>
                        <a:pt x="4058" y="7228"/>
                        <a:pt x="4337" y="7109"/>
                      </a:cubicBezTo>
                      <a:cubicBezTo>
                        <a:pt x="4657" y="6972"/>
                        <a:pt x="4954" y="6721"/>
                        <a:pt x="5136" y="6424"/>
                      </a:cubicBezTo>
                      <a:cubicBezTo>
                        <a:pt x="5342" y="6104"/>
                        <a:pt x="5433" y="5762"/>
                        <a:pt x="5433" y="5397"/>
                      </a:cubicBezTo>
                      <a:cubicBezTo>
                        <a:pt x="5430" y="5347"/>
                        <a:pt x="5425" y="5297"/>
                        <a:pt x="5417" y="5248"/>
                      </a:cubicBezTo>
                      <a:lnTo>
                        <a:pt x="5417" y="5248"/>
                      </a:lnTo>
                      <a:cubicBezTo>
                        <a:pt x="5815" y="5494"/>
                        <a:pt x="6272" y="5638"/>
                        <a:pt x="6744" y="5638"/>
                      </a:cubicBezTo>
                      <a:cubicBezTo>
                        <a:pt x="6824" y="5638"/>
                        <a:pt x="6904" y="5633"/>
                        <a:pt x="6985" y="5625"/>
                      </a:cubicBezTo>
                      <a:cubicBezTo>
                        <a:pt x="7419" y="5579"/>
                        <a:pt x="7852" y="5374"/>
                        <a:pt x="8149" y="5031"/>
                      </a:cubicBezTo>
                      <a:cubicBezTo>
                        <a:pt x="8446" y="4712"/>
                        <a:pt x="8606" y="4278"/>
                        <a:pt x="8651" y="3867"/>
                      </a:cubicBezTo>
                      <a:cubicBezTo>
                        <a:pt x="8697" y="3434"/>
                        <a:pt x="8628" y="3023"/>
                        <a:pt x="8491" y="2612"/>
                      </a:cubicBezTo>
                      <a:cubicBezTo>
                        <a:pt x="8354" y="2201"/>
                        <a:pt x="8126" y="1859"/>
                        <a:pt x="7852" y="1539"/>
                      </a:cubicBezTo>
                      <a:cubicBezTo>
                        <a:pt x="7327" y="923"/>
                        <a:pt x="6643" y="466"/>
                        <a:pt x="5981" y="10"/>
                      </a:cubicBezTo>
                      <a:cubicBezTo>
                        <a:pt x="5967" y="3"/>
                        <a:pt x="5954" y="0"/>
                        <a:pt x="5941" y="0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1" name="Google Shape;8125;p90">
                  <a:extLst>
                    <a:ext uri="{FF2B5EF4-FFF2-40B4-BE49-F238E27FC236}">
                      <a16:creationId xmlns:a16="http://schemas.microsoft.com/office/drawing/2014/main" xmlns="" id="{E053BAA5-CAA2-615A-5E40-3148C60FB2C9}"/>
                    </a:ext>
                  </a:extLst>
                </p:cNvPr>
                <p:cNvSpPr/>
                <p:nvPr/>
              </p:nvSpPr>
              <p:spPr>
                <a:xfrm>
                  <a:off x="7083059" y="1602908"/>
                  <a:ext cx="103941" cy="12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9" h="6857" extrusionOk="0">
                      <a:moveTo>
                        <a:pt x="5570" y="1"/>
                      </a:moveTo>
                      <a:cubicBezTo>
                        <a:pt x="5524" y="1"/>
                        <a:pt x="5478" y="23"/>
                        <a:pt x="5478" y="69"/>
                      </a:cubicBezTo>
                      <a:cubicBezTo>
                        <a:pt x="5090" y="1667"/>
                        <a:pt x="4474" y="3196"/>
                        <a:pt x="3630" y="4566"/>
                      </a:cubicBezTo>
                      <a:cubicBezTo>
                        <a:pt x="3196" y="5250"/>
                        <a:pt x="2762" y="5981"/>
                        <a:pt x="2077" y="6346"/>
                      </a:cubicBezTo>
                      <a:cubicBezTo>
                        <a:pt x="1853" y="6474"/>
                        <a:pt x="1607" y="6546"/>
                        <a:pt x="1345" y="6546"/>
                      </a:cubicBezTo>
                      <a:cubicBezTo>
                        <a:pt x="1234" y="6546"/>
                        <a:pt x="1120" y="6533"/>
                        <a:pt x="1005" y="6506"/>
                      </a:cubicBezTo>
                      <a:cubicBezTo>
                        <a:pt x="639" y="6437"/>
                        <a:pt x="297" y="6209"/>
                        <a:pt x="183" y="5844"/>
                      </a:cubicBezTo>
                      <a:cubicBezTo>
                        <a:pt x="160" y="5798"/>
                        <a:pt x="114" y="5775"/>
                        <a:pt x="92" y="5775"/>
                      </a:cubicBezTo>
                      <a:cubicBezTo>
                        <a:pt x="23" y="5798"/>
                        <a:pt x="0" y="5844"/>
                        <a:pt x="23" y="5890"/>
                      </a:cubicBezTo>
                      <a:cubicBezTo>
                        <a:pt x="114" y="6346"/>
                        <a:pt x="502" y="6666"/>
                        <a:pt x="936" y="6780"/>
                      </a:cubicBezTo>
                      <a:cubicBezTo>
                        <a:pt x="1099" y="6831"/>
                        <a:pt x="1268" y="6857"/>
                        <a:pt x="1437" y="6857"/>
                      </a:cubicBezTo>
                      <a:cubicBezTo>
                        <a:pt x="1720" y="6857"/>
                        <a:pt x="2003" y="6785"/>
                        <a:pt x="2260" y="6643"/>
                      </a:cubicBezTo>
                      <a:cubicBezTo>
                        <a:pt x="2648" y="6437"/>
                        <a:pt x="2968" y="6141"/>
                        <a:pt x="3242" y="5798"/>
                      </a:cubicBezTo>
                      <a:cubicBezTo>
                        <a:pt x="3515" y="5479"/>
                        <a:pt x="3721" y="5113"/>
                        <a:pt x="3949" y="4771"/>
                      </a:cubicBezTo>
                      <a:cubicBezTo>
                        <a:pt x="4794" y="3333"/>
                        <a:pt x="5387" y="1735"/>
                        <a:pt x="5638" y="92"/>
                      </a:cubicBezTo>
                      <a:cubicBezTo>
                        <a:pt x="5638" y="46"/>
                        <a:pt x="5615" y="23"/>
                        <a:pt x="5570" y="1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2" name="Google Shape;8126;p90">
                  <a:extLst>
                    <a:ext uri="{FF2B5EF4-FFF2-40B4-BE49-F238E27FC236}">
                      <a16:creationId xmlns:a16="http://schemas.microsoft.com/office/drawing/2014/main" xmlns="" id="{A0F5C86A-9884-D2F0-A1EF-5A7385ECDCAA}"/>
                    </a:ext>
                  </a:extLst>
                </p:cNvPr>
                <p:cNvSpPr/>
                <p:nvPr/>
              </p:nvSpPr>
              <p:spPr>
                <a:xfrm>
                  <a:off x="7478567" y="1400634"/>
                  <a:ext cx="116549" cy="7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3807" extrusionOk="0">
                      <a:moveTo>
                        <a:pt x="5139" y="0"/>
                      </a:moveTo>
                      <a:cubicBezTo>
                        <a:pt x="5119" y="0"/>
                        <a:pt x="5102" y="6"/>
                        <a:pt x="5090" y="17"/>
                      </a:cubicBezTo>
                      <a:cubicBezTo>
                        <a:pt x="5045" y="40"/>
                        <a:pt x="5045" y="109"/>
                        <a:pt x="5067" y="132"/>
                      </a:cubicBezTo>
                      <a:cubicBezTo>
                        <a:pt x="5524" y="748"/>
                        <a:pt x="6026" y="1433"/>
                        <a:pt x="6003" y="2163"/>
                      </a:cubicBezTo>
                      <a:cubicBezTo>
                        <a:pt x="6003" y="2528"/>
                        <a:pt x="5866" y="2893"/>
                        <a:pt x="5615" y="3122"/>
                      </a:cubicBezTo>
                      <a:cubicBezTo>
                        <a:pt x="5387" y="3350"/>
                        <a:pt x="5022" y="3441"/>
                        <a:pt x="4634" y="3441"/>
                      </a:cubicBezTo>
                      <a:cubicBezTo>
                        <a:pt x="4268" y="3441"/>
                        <a:pt x="3880" y="3396"/>
                        <a:pt x="3492" y="3327"/>
                      </a:cubicBezTo>
                      <a:cubicBezTo>
                        <a:pt x="3104" y="3281"/>
                        <a:pt x="2739" y="3213"/>
                        <a:pt x="2351" y="3099"/>
                      </a:cubicBezTo>
                      <a:cubicBezTo>
                        <a:pt x="1598" y="2916"/>
                        <a:pt x="867" y="2665"/>
                        <a:pt x="137" y="2368"/>
                      </a:cubicBezTo>
                      <a:cubicBezTo>
                        <a:pt x="118" y="2359"/>
                        <a:pt x="99" y="2353"/>
                        <a:pt x="82" y="2353"/>
                      </a:cubicBezTo>
                      <a:cubicBezTo>
                        <a:pt x="58" y="2353"/>
                        <a:pt x="36" y="2365"/>
                        <a:pt x="23" y="2391"/>
                      </a:cubicBezTo>
                      <a:cubicBezTo>
                        <a:pt x="0" y="2437"/>
                        <a:pt x="23" y="2483"/>
                        <a:pt x="69" y="2505"/>
                      </a:cubicBezTo>
                      <a:cubicBezTo>
                        <a:pt x="753" y="2916"/>
                        <a:pt x="1507" y="3213"/>
                        <a:pt x="2260" y="3441"/>
                      </a:cubicBezTo>
                      <a:cubicBezTo>
                        <a:pt x="2648" y="3555"/>
                        <a:pt x="3036" y="3624"/>
                        <a:pt x="3447" y="3692"/>
                      </a:cubicBezTo>
                      <a:cubicBezTo>
                        <a:pt x="3835" y="3761"/>
                        <a:pt x="4246" y="3806"/>
                        <a:pt x="4656" y="3806"/>
                      </a:cubicBezTo>
                      <a:cubicBezTo>
                        <a:pt x="5067" y="3784"/>
                        <a:pt x="5524" y="3692"/>
                        <a:pt x="5866" y="3373"/>
                      </a:cubicBezTo>
                      <a:cubicBezTo>
                        <a:pt x="6209" y="3053"/>
                        <a:pt x="6323" y="2574"/>
                        <a:pt x="6323" y="2163"/>
                      </a:cubicBezTo>
                      <a:cubicBezTo>
                        <a:pt x="6300" y="1729"/>
                        <a:pt x="6163" y="1318"/>
                        <a:pt x="5935" y="976"/>
                      </a:cubicBezTo>
                      <a:cubicBezTo>
                        <a:pt x="5729" y="634"/>
                        <a:pt x="5455" y="314"/>
                        <a:pt x="5204" y="17"/>
                      </a:cubicBezTo>
                      <a:cubicBezTo>
                        <a:pt x="5181" y="6"/>
                        <a:pt x="5159" y="0"/>
                        <a:pt x="5139" y="0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3" name="Google Shape;8127;p90">
                  <a:extLst>
                    <a:ext uri="{FF2B5EF4-FFF2-40B4-BE49-F238E27FC236}">
                      <a16:creationId xmlns:a16="http://schemas.microsoft.com/office/drawing/2014/main" xmlns="" id="{A1A64B18-25C2-7DA5-4FC3-912949EE985F}"/>
                    </a:ext>
                  </a:extLst>
                </p:cNvPr>
                <p:cNvSpPr/>
                <p:nvPr/>
              </p:nvSpPr>
              <p:spPr>
                <a:xfrm>
                  <a:off x="7267762" y="2278064"/>
                  <a:ext cx="125396" cy="8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4492" extrusionOk="0">
                      <a:moveTo>
                        <a:pt x="105" y="0"/>
                      </a:moveTo>
                      <a:cubicBezTo>
                        <a:pt x="94" y="0"/>
                        <a:pt x="81" y="3"/>
                        <a:pt x="69" y="9"/>
                      </a:cubicBezTo>
                      <a:cubicBezTo>
                        <a:pt x="23" y="9"/>
                        <a:pt x="1" y="55"/>
                        <a:pt x="1" y="100"/>
                      </a:cubicBezTo>
                      <a:cubicBezTo>
                        <a:pt x="297" y="1538"/>
                        <a:pt x="1210" y="2839"/>
                        <a:pt x="2489" y="3638"/>
                      </a:cubicBezTo>
                      <a:cubicBezTo>
                        <a:pt x="3386" y="4193"/>
                        <a:pt x="4435" y="4491"/>
                        <a:pt x="5485" y="4491"/>
                      </a:cubicBezTo>
                      <a:cubicBezTo>
                        <a:pt x="5904" y="4491"/>
                        <a:pt x="6324" y="4444"/>
                        <a:pt x="6734" y="4346"/>
                      </a:cubicBezTo>
                      <a:cubicBezTo>
                        <a:pt x="6780" y="4346"/>
                        <a:pt x="6803" y="4300"/>
                        <a:pt x="6803" y="4255"/>
                      </a:cubicBezTo>
                      <a:cubicBezTo>
                        <a:pt x="6784" y="4217"/>
                        <a:pt x="6750" y="4180"/>
                        <a:pt x="6713" y="4180"/>
                      </a:cubicBezTo>
                      <a:cubicBezTo>
                        <a:pt x="6705" y="4180"/>
                        <a:pt x="6697" y="4182"/>
                        <a:pt x="6688" y="4186"/>
                      </a:cubicBezTo>
                      <a:cubicBezTo>
                        <a:pt x="6422" y="4221"/>
                        <a:pt x="6153" y="4238"/>
                        <a:pt x="5884" y="4238"/>
                      </a:cubicBezTo>
                      <a:cubicBezTo>
                        <a:pt x="4748" y="4238"/>
                        <a:pt x="3613" y="3928"/>
                        <a:pt x="2671" y="3319"/>
                      </a:cubicBezTo>
                      <a:cubicBezTo>
                        <a:pt x="1507" y="2566"/>
                        <a:pt x="617" y="1401"/>
                        <a:pt x="183" y="55"/>
                      </a:cubicBezTo>
                      <a:cubicBezTo>
                        <a:pt x="167" y="21"/>
                        <a:pt x="138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4" name="Google Shape;8128;p90">
                  <a:extLst>
                    <a:ext uri="{FF2B5EF4-FFF2-40B4-BE49-F238E27FC236}">
                      <a16:creationId xmlns:a16="http://schemas.microsoft.com/office/drawing/2014/main" xmlns="" id="{0603E07E-4202-B597-A3E1-FDE80CAFE550}"/>
                    </a:ext>
                  </a:extLst>
                </p:cNvPr>
                <p:cNvSpPr/>
                <p:nvPr/>
              </p:nvSpPr>
              <p:spPr>
                <a:xfrm>
                  <a:off x="7156682" y="1404707"/>
                  <a:ext cx="105618" cy="174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0" h="9475" extrusionOk="0">
                      <a:moveTo>
                        <a:pt x="4384" y="0"/>
                      </a:moveTo>
                      <a:cubicBezTo>
                        <a:pt x="4368" y="0"/>
                        <a:pt x="4353" y="1"/>
                        <a:pt x="4338" y="2"/>
                      </a:cubicBezTo>
                      <a:cubicBezTo>
                        <a:pt x="3995" y="25"/>
                        <a:pt x="3698" y="299"/>
                        <a:pt x="3562" y="595"/>
                      </a:cubicBezTo>
                      <a:cubicBezTo>
                        <a:pt x="3402" y="915"/>
                        <a:pt x="3379" y="1280"/>
                        <a:pt x="3379" y="1645"/>
                      </a:cubicBezTo>
                      <a:cubicBezTo>
                        <a:pt x="3288" y="3973"/>
                        <a:pt x="3607" y="6302"/>
                        <a:pt x="4269" y="8539"/>
                      </a:cubicBezTo>
                      <a:cubicBezTo>
                        <a:pt x="3425" y="6964"/>
                        <a:pt x="2557" y="5389"/>
                        <a:pt x="1713" y="3814"/>
                      </a:cubicBezTo>
                      <a:cubicBezTo>
                        <a:pt x="1485" y="3421"/>
                        <a:pt x="1146" y="2953"/>
                        <a:pt x="727" y="2953"/>
                      </a:cubicBezTo>
                      <a:cubicBezTo>
                        <a:pt x="684" y="2953"/>
                        <a:pt x="639" y="2958"/>
                        <a:pt x="594" y="2969"/>
                      </a:cubicBezTo>
                      <a:cubicBezTo>
                        <a:pt x="229" y="3038"/>
                        <a:pt x="24" y="3403"/>
                        <a:pt x="24" y="3768"/>
                      </a:cubicBezTo>
                      <a:cubicBezTo>
                        <a:pt x="1" y="4133"/>
                        <a:pt x="161" y="4476"/>
                        <a:pt x="343" y="4772"/>
                      </a:cubicBezTo>
                      <a:cubicBezTo>
                        <a:pt x="1302" y="6576"/>
                        <a:pt x="2649" y="8196"/>
                        <a:pt x="4223" y="9474"/>
                      </a:cubicBezTo>
                      <a:lnTo>
                        <a:pt x="5159" y="9064"/>
                      </a:lnTo>
                      <a:cubicBezTo>
                        <a:pt x="5616" y="6598"/>
                        <a:pt x="5730" y="4065"/>
                        <a:pt x="5456" y="1577"/>
                      </a:cubicBezTo>
                      <a:cubicBezTo>
                        <a:pt x="5433" y="1234"/>
                        <a:pt x="5388" y="869"/>
                        <a:pt x="5205" y="550"/>
                      </a:cubicBezTo>
                      <a:cubicBezTo>
                        <a:pt x="5030" y="244"/>
                        <a:pt x="4730" y="0"/>
                        <a:pt x="4384" y="0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5" name="Google Shape;8129;p90">
                  <a:extLst>
                    <a:ext uri="{FF2B5EF4-FFF2-40B4-BE49-F238E27FC236}">
                      <a16:creationId xmlns:a16="http://schemas.microsoft.com/office/drawing/2014/main" xmlns="" id="{F668526D-7596-4F48-DD84-5EBF1D25C73A}"/>
                    </a:ext>
                  </a:extLst>
                </p:cNvPr>
                <p:cNvSpPr/>
                <p:nvPr/>
              </p:nvSpPr>
              <p:spPr>
                <a:xfrm>
                  <a:off x="7254121" y="1793071"/>
                  <a:ext cx="189099" cy="18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9" h="10108" extrusionOk="0">
                      <a:moveTo>
                        <a:pt x="6408" y="0"/>
                      </a:moveTo>
                      <a:cubicBezTo>
                        <a:pt x="3226" y="0"/>
                        <a:pt x="193" y="8356"/>
                        <a:pt x="193" y="8356"/>
                      </a:cubicBezTo>
                      <a:cubicBezTo>
                        <a:pt x="0" y="9661"/>
                        <a:pt x="388" y="10108"/>
                        <a:pt x="997" y="10108"/>
                      </a:cubicBezTo>
                      <a:cubicBezTo>
                        <a:pt x="2048" y="10108"/>
                        <a:pt x="3758" y="8776"/>
                        <a:pt x="4279" y="8242"/>
                      </a:cubicBezTo>
                      <a:cubicBezTo>
                        <a:pt x="5123" y="7397"/>
                        <a:pt x="10259" y="1006"/>
                        <a:pt x="6903" y="70"/>
                      </a:cubicBezTo>
                      <a:cubicBezTo>
                        <a:pt x="6738" y="23"/>
                        <a:pt x="6573" y="0"/>
                        <a:pt x="6408" y="0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6" name="Google Shape;8130;p90">
                  <a:extLst>
                    <a:ext uri="{FF2B5EF4-FFF2-40B4-BE49-F238E27FC236}">
                      <a16:creationId xmlns:a16="http://schemas.microsoft.com/office/drawing/2014/main" xmlns="" id="{B9972AD0-8F61-662E-29D4-936BCB3D1B87}"/>
                    </a:ext>
                  </a:extLst>
                </p:cNvPr>
                <p:cNvSpPr/>
                <p:nvPr/>
              </p:nvSpPr>
              <p:spPr>
                <a:xfrm>
                  <a:off x="7692302" y="1683961"/>
                  <a:ext cx="257465" cy="11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8" h="6444" extrusionOk="0">
                      <a:moveTo>
                        <a:pt x="4015" y="1"/>
                      </a:moveTo>
                      <a:cubicBezTo>
                        <a:pt x="3354" y="1"/>
                        <a:pt x="2785" y="183"/>
                        <a:pt x="2374" y="625"/>
                      </a:cubicBezTo>
                      <a:cubicBezTo>
                        <a:pt x="0" y="3204"/>
                        <a:pt x="7738" y="5966"/>
                        <a:pt x="8902" y="6240"/>
                      </a:cubicBezTo>
                      <a:cubicBezTo>
                        <a:pt x="9287" y="6333"/>
                        <a:pt x="10077" y="6443"/>
                        <a:pt x="10867" y="6443"/>
                      </a:cubicBezTo>
                      <a:cubicBezTo>
                        <a:pt x="12418" y="6443"/>
                        <a:pt x="13968" y="6016"/>
                        <a:pt x="12440" y="4186"/>
                      </a:cubicBezTo>
                      <a:cubicBezTo>
                        <a:pt x="12440" y="4186"/>
                        <a:pt x="7177" y="1"/>
                        <a:pt x="4015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7" name="Google Shape;8131;p90">
                  <a:extLst>
                    <a:ext uri="{FF2B5EF4-FFF2-40B4-BE49-F238E27FC236}">
                      <a16:creationId xmlns:a16="http://schemas.microsoft.com/office/drawing/2014/main" xmlns="" id="{8E3D67B6-11D3-C2CE-3459-5422E840EE3B}"/>
                    </a:ext>
                  </a:extLst>
                </p:cNvPr>
                <p:cNvSpPr/>
                <p:nvPr/>
              </p:nvSpPr>
              <p:spPr>
                <a:xfrm>
                  <a:off x="7683049" y="1730396"/>
                  <a:ext cx="393386" cy="39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21320" extrusionOk="0">
                      <a:moveTo>
                        <a:pt x="10660" y="1"/>
                      </a:moveTo>
                      <a:cubicBezTo>
                        <a:pt x="4771" y="1"/>
                        <a:pt x="0" y="4771"/>
                        <a:pt x="0" y="10660"/>
                      </a:cubicBezTo>
                      <a:cubicBezTo>
                        <a:pt x="0" y="16549"/>
                        <a:pt x="4771" y="21319"/>
                        <a:pt x="10660" y="21319"/>
                      </a:cubicBezTo>
                      <a:cubicBezTo>
                        <a:pt x="16549" y="21319"/>
                        <a:pt x="21342" y="16549"/>
                        <a:pt x="21342" y="10660"/>
                      </a:cubicBezTo>
                      <a:cubicBezTo>
                        <a:pt x="21342" y="4771"/>
                        <a:pt x="16549" y="1"/>
                        <a:pt x="106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021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8" name="Google Shape;8132;p90">
                  <a:extLst>
                    <a:ext uri="{FF2B5EF4-FFF2-40B4-BE49-F238E27FC236}">
                      <a16:creationId xmlns:a16="http://schemas.microsoft.com/office/drawing/2014/main" xmlns="" id="{6F3C115D-7EB7-D72A-CA98-BAD5BA2FB550}"/>
                    </a:ext>
                  </a:extLst>
                </p:cNvPr>
                <p:cNvSpPr/>
                <p:nvPr/>
              </p:nvSpPr>
              <p:spPr>
                <a:xfrm>
                  <a:off x="7663694" y="1710616"/>
                  <a:ext cx="443468" cy="44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9" h="24059" extrusionOk="0">
                      <a:moveTo>
                        <a:pt x="12029" y="1987"/>
                      </a:moveTo>
                      <a:cubicBezTo>
                        <a:pt x="17553" y="1987"/>
                        <a:pt x="22050" y="6506"/>
                        <a:pt x="22050" y="12030"/>
                      </a:cubicBezTo>
                      <a:cubicBezTo>
                        <a:pt x="22050" y="17576"/>
                        <a:pt x="17553" y="22073"/>
                        <a:pt x="12029" y="22073"/>
                      </a:cubicBezTo>
                      <a:cubicBezTo>
                        <a:pt x="6483" y="22073"/>
                        <a:pt x="1986" y="17576"/>
                        <a:pt x="1986" y="12030"/>
                      </a:cubicBezTo>
                      <a:cubicBezTo>
                        <a:pt x="1986" y="6506"/>
                        <a:pt x="6483" y="1987"/>
                        <a:pt x="12029" y="1987"/>
                      </a:cubicBezTo>
                      <a:close/>
                      <a:moveTo>
                        <a:pt x="12029" y="1"/>
                      </a:moveTo>
                      <a:cubicBezTo>
                        <a:pt x="5387" y="1"/>
                        <a:pt x="0" y="5410"/>
                        <a:pt x="0" y="12030"/>
                      </a:cubicBezTo>
                      <a:cubicBezTo>
                        <a:pt x="0" y="18672"/>
                        <a:pt x="5387" y="24059"/>
                        <a:pt x="12029" y="24059"/>
                      </a:cubicBezTo>
                      <a:cubicBezTo>
                        <a:pt x="18649" y="24059"/>
                        <a:pt x="24058" y="18672"/>
                        <a:pt x="24058" y="12030"/>
                      </a:cubicBezTo>
                      <a:cubicBezTo>
                        <a:pt x="24058" y="5410"/>
                        <a:pt x="18649" y="1"/>
                        <a:pt x="12029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9" name="Google Shape;8133;p90">
                  <a:extLst>
                    <a:ext uri="{FF2B5EF4-FFF2-40B4-BE49-F238E27FC236}">
                      <a16:creationId xmlns:a16="http://schemas.microsoft.com/office/drawing/2014/main" xmlns="" id="{9AB57CFE-9CE9-EED7-00EE-9E0C2B90E2E7}"/>
                    </a:ext>
                  </a:extLst>
                </p:cNvPr>
                <p:cNvSpPr/>
                <p:nvPr/>
              </p:nvSpPr>
              <p:spPr>
                <a:xfrm>
                  <a:off x="7720911" y="1810601"/>
                  <a:ext cx="72808" cy="202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10995" extrusionOk="0">
                      <a:moveTo>
                        <a:pt x="3669" y="1"/>
                      </a:moveTo>
                      <a:cubicBezTo>
                        <a:pt x="3625" y="1"/>
                        <a:pt x="3581" y="11"/>
                        <a:pt x="3538" y="32"/>
                      </a:cubicBezTo>
                      <a:cubicBezTo>
                        <a:pt x="2625" y="557"/>
                        <a:pt x="1895" y="1310"/>
                        <a:pt x="1324" y="2155"/>
                      </a:cubicBezTo>
                      <a:cubicBezTo>
                        <a:pt x="731" y="3022"/>
                        <a:pt x="320" y="4004"/>
                        <a:pt x="137" y="5054"/>
                      </a:cubicBezTo>
                      <a:cubicBezTo>
                        <a:pt x="92" y="5328"/>
                        <a:pt x="23" y="5579"/>
                        <a:pt x="23" y="5853"/>
                      </a:cubicBezTo>
                      <a:cubicBezTo>
                        <a:pt x="23" y="6104"/>
                        <a:pt x="1" y="6378"/>
                        <a:pt x="1" y="6651"/>
                      </a:cubicBezTo>
                      <a:cubicBezTo>
                        <a:pt x="23" y="6925"/>
                        <a:pt x="46" y="7176"/>
                        <a:pt x="69" y="7450"/>
                      </a:cubicBezTo>
                      <a:cubicBezTo>
                        <a:pt x="92" y="7587"/>
                        <a:pt x="115" y="7701"/>
                        <a:pt x="137" y="7838"/>
                      </a:cubicBezTo>
                      <a:lnTo>
                        <a:pt x="252" y="8226"/>
                      </a:lnTo>
                      <a:cubicBezTo>
                        <a:pt x="503" y="9253"/>
                        <a:pt x="1073" y="10189"/>
                        <a:pt x="1781" y="10920"/>
                      </a:cubicBezTo>
                      <a:cubicBezTo>
                        <a:pt x="1818" y="10957"/>
                        <a:pt x="1871" y="10994"/>
                        <a:pt x="1938" y="10994"/>
                      </a:cubicBezTo>
                      <a:cubicBezTo>
                        <a:pt x="1954" y="10994"/>
                        <a:pt x="1970" y="10992"/>
                        <a:pt x="1986" y="10988"/>
                      </a:cubicBezTo>
                      <a:cubicBezTo>
                        <a:pt x="2123" y="10988"/>
                        <a:pt x="2237" y="10874"/>
                        <a:pt x="2215" y="10714"/>
                      </a:cubicBezTo>
                      <a:lnTo>
                        <a:pt x="2215" y="10691"/>
                      </a:lnTo>
                      <a:cubicBezTo>
                        <a:pt x="2146" y="9687"/>
                        <a:pt x="1986" y="8843"/>
                        <a:pt x="2009" y="7975"/>
                      </a:cubicBezTo>
                      <a:cubicBezTo>
                        <a:pt x="1986" y="7542"/>
                        <a:pt x="2055" y="7108"/>
                        <a:pt x="2055" y="6697"/>
                      </a:cubicBezTo>
                      <a:cubicBezTo>
                        <a:pt x="2123" y="6286"/>
                        <a:pt x="2146" y="5875"/>
                        <a:pt x="2237" y="5465"/>
                      </a:cubicBezTo>
                      <a:cubicBezTo>
                        <a:pt x="2397" y="4643"/>
                        <a:pt x="2625" y="3821"/>
                        <a:pt x="2922" y="2977"/>
                      </a:cubicBezTo>
                      <a:cubicBezTo>
                        <a:pt x="3219" y="2132"/>
                        <a:pt x="3561" y="1287"/>
                        <a:pt x="3904" y="374"/>
                      </a:cubicBezTo>
                      <a:lnTo>
                        <a:pt x="3904" y="352"/>
                      </a:lnTo>
                      <a:cubicBezTo>
                        <a:pt x="3949" y="283"/>
                        <a:pt x="3926" y="215"/>
                        <a:pt x="3904" y="146"/>
                      </a:cubicBezTo>
                      <a:cubicBezTo>
                        <a:pt x="3856" y="52"/>
                        <a:pt x="3766" y="1"/>
                        <a:pt x="36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0" name="Google Shape;8134;p90">
                  <a:extLst>
                    <a:ext uri="{FF2B5EF4-FFF2-40B4-BE49-F238E27FC236}">
                      <a16:creationId xmlns:a16="http://schemas.microsoft.com/office/drawing/2014/main" xmlns="" id="{BD896C87-F47B-6178-296B-165DE44CA2A3}"/>
                    </a:ext>
                  </a:extLst>
                </p:cNvPr>
                <p:cNvSpPr/>
                <p:nvPr/>
              </p:nvSpPr>
              <p:spPr>
                <a:xfrm>
                  <a:off x="7639712" y="2003990"/>
                  <a:ext cx="106042" cy="10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" h="5770" extrusionOk="0">
                      <a:moveTo>
                        <a:pt x="3296" y="1"/>
                      </a:moveTo>
                      <a:cubicBezTo>
                        <a:pt x="2272" y="1"/>
                        <a:pt x="1082" y="1415"/>
                        <a:pt x="0" y="1524"/>
                      </a:cubicBezTo>
                      <a:lnTo>
                        <a:pt x="1963" y="5770"/>
                      </a:lnTo>
                      <a:cubicBezTo>
                        <a:pt x="1963" y="5770"/>
                        <a:pt x="5752" y="3807"/>
                        <a:pt x="4565" y="1136"/>
                      </a:cubicBezTo>
                      <a:cubicBezTo>
                        <a:pt x="4194" y="294"/>
                        <a:pt x="3762" y="1"/>
                        <a:pt x="3296" y="1"/>
                      </a:cubicBezTo>
                      <a:close/>
                    </a:path>
                  </a:pathLst>
                </a:custGeom>
                <a:solidFill>
                  <a:srgbClr val="FCBCB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1" name="Google Shape;8135;p90">
                  <a:extLst>
                    <a:ext uri="{FF2B5EF4-FFF2-40B4-BE49-F238E27FC236}">
                      <a16:creationId xmlns:a16="http://schemas.microsoft.com/office/drawing/2014/main" xmlns="" id="{37CD988C-4A7C-323B-789F-9B488FCE7B48}"/>
                    </a:ext>
                  </a:extLst>
                </p:cNvPr>
                <p:cNvSpPr/>
                <p:nvPr/>
              </p:nvSpPr>
              <p:spPr>
                <a:xfrm>
                  <a:off x="7591324" y="1879341"/>
                  <a:ext cx="140953" cy="232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7" h="12633" extrusionOk="0">
                      <a:moveTo>
                        <a:pt x="92" y="1"/>
                      </a:moveTo>
                      <a:cubicBezTo>
                        <a:pt x="46" y="1"/>
                        <a:pt x="0" y="46"/>
                        <a:pt x="0" y="115"/>
                      </a:cubicBezTo>
                      <a:cubicBezTo>
                        <a:pt x="160" y="1781"/>
                        <a:pt x="388" y="3470"/>
                        <a:pt x="754" y="5114"/>
                      </a:cubicBezTo>
                      <a:cubicBezTo>
                        <a:pt x="936" y="5935"/>
                        <a:pt x="1142" y="6757"/>
                        <a:pt x="1530" y="7556"/>
                      </a:cubicBezTo>
                      <a:cubicBezTo>
                        <a:pt x="1621" y="7761"/>
                        <a:pt x="1735" y="7944"/>
                        <a:pt x="1895" y="8149"/>
                      </a:cubicBezTo>
                      <a:cubicBezTo>
                        <a:pt x="2025" y="8302"/>
                        <a:pt x="2260" y="8516"/>
                        <a:pt x="2578" y="8516"/>
                      </a:cubicBezTo>
                      <a:cubicBezTo>
                        <a:pt x="2593" y="8516"/>
                        <a:pt x="2609" y="8516"/>
                        <a:pt x="2625" y="8515"/>
                      </a:cubicBezTo>
                      <a:cubicBezTo>
                        <a:pt x="3127" y="8469"/>
                        <a:pt x="3515" y="8241"/>
                        <a:pt x="3903" y="8035"/>
                      </a:cubicBezTo>
                      <a:cubicBezTo>
                        <a:pt x="4269" y="7807"/>
                        <a:pt x="4611" y="7556"/>
                        <a:pt x="4953" y="7351"/>
                      </a:cubicBezTo>
                      <a:cubicBezTo>
                        <a:pt x="5276" y="7178"/>
                        <a:pt x="5619" y="7006"/>
                        <a:pt x="5925" y="7006"/>
                      </a:cubicBezTo>
                      <a:cubicBezTo>
                        <a:pt x="5944" y="7006"/>
                        <a:pt x="5962" y="7007"/>
                        <a:pt x="5981" y="7008"/>
                      </a:cubicBezTo>
                      <a:cubicBezTo>
                        <a:pt x="6323" y="7008"/>
                        <a:pt x="6574" y="7282"/>
                        <a:pt x="6779" y="7602"/>
                      </a:cubicBezTo>
                      <a:cubicBezTo>
                        <a:pt x="6871" y="7784"/>
                        <a:pt x="6985" y="7967"/>
                        <a:pt x="7031" y="8149"/>
                      </a:cubicBezTo>
                      <a:lnTo>
                        <a:pt x="7122" y="8423"/>
                      </a:lnTo>
                      <a:cubicBezTo>
                        <a:pt x="7145" y="8515"/>
                        <a:pt x="7167" y="8606"/>
                        <a:pt x="7167" y="8697"/>
                      </a:cubicBezTo>
                      <a:cubicBezTo>
                        <a:pt x="7213" y="8880"/>
                        <a:pt x="7190" y="9085"/>
                        <a:pt x="7190" y="9268"/>
                      </a:cubicBezTo>
                      <a:cubicBezTo>
                        <a:pt x="7122" y="9450"/>
                        <a:pt x="7122" y="9656"/>
                        <a:pt x="7031" y="9838"/>
                      </a:cubicBezTo>
                      <a:cubicBezTo>
                        <a:pt x="6894" y="10204"/>
                        <a:pt x="6665" y="10546"/>
                        <a:pt x="6414" y="10866"/>
                      </a:cubicBezTo>
                      <a:cubicBezTo>
                        <a:pt x="5912" y="11482"/>
                        <a:pt x="5250" y="12007"/>
                        <a:pt x="4543" y="12441"/>
                      </a:cubicBezTo>
                      <a:cubicBezTo>
                        <a:pt x="4497" y="12463"/>
                        <a:pt x="4474" y="12532"/>
                        <a:pt x="4497" y="12578"/>
                      </a:cubicBezTo>
                      <a:cubicBezTo>
                        <a:pt x="4514" y="12611"/>
                        <a:pt x="4555" y="12632"/>
                        <a:pt x="4594" y="12632"/>
                      </a:cubicBezTo>
                      <a:cubicBezTo>
                        <a:pt x="4608" y="12632"/>
                        <a:pt x="4622" y="12629"/>
                        <a:pt x="4634" y="12623"/>
                      </a:cubicBezTo>
                      <a:cubicBezTo>
                        <a:pt x="5410" y="12235"/>
                        <a:pt x="6095" y="11733"/>
                        <a:pt x="6688" y="11094"/>
                      </a:cubicBezTo>
                      <a:cubicBezTo>
                        <a:pt x="6962" y="10751"/>
                        <a:pt x="7236" y="10386"/>
                        <a:pt x="7396" y="9975"/>
                      </a:cubicBezTo>
                      <a:cubicBezTo>
                        <a:pt x="7487" y="9770"/>
                        <a:pt x="7533" y="9542"/>
                        <a:pt x="7601" y="9336"/>
                      </a:cubicBezTo>
                      <a:cubicBezTo>
                        <a:pt x="7601" y="9108"/>
                        <a:pt x="7647" y="8880"/>
                        <a:pt x="7601" y="8652"/>
                      </a:cubicBezTo>
                      <a:cubicBezTo>
                        <a:pt x="7601" y="8537"/>
                        <a:pt x="7578" y="8423"/>
                        <a:pt x="7555" y="8309"/>
                      </a:cubicBezTo>
                      <a:lnTo>
                        <a:pt x="7464" y="7990"/>
                      </a:lnTo>
                      <a:cubicBezTo>
                        <a:pt x="7396" y="7761"/>
                        <a:pt x="7282" y="7579"/>
                        <a:pt x="7167" y="7373"/>
                      </a:cubicBezTo>
                      <a:cubicBezTo>
                        <a:pt x="7053" y="7191"/>
                        <a:pt x="6916" y="6985"/>
                        <a:pt x="6734" y="6826"/>
                      </a:cubicBezTo>
                      <a:cubicBezTo>
                        <a:pt x="6551" y="6666"/>
                        <a:pt x="6300" y="6552"/>
                        <a:pt x="6026" y="6529"/>
                      </a:cubicBezTo>
                      <a:cubicBezTo>
                        <a:pt x="6002" y="6528"/>
                        <a:pt x="5977" y="6527"/>
                        <a:pt x="5953" y="6527"/>
                      </a:cubicBezTo>
                      <a:cubicBezTo>
                        <a:pt x="5463" y="6527"/>
                        <a:pt x="5072" y="6744"/>
                        <a:pt x="4702" y="6940"/>
                      </a:cubicBezTo>
                      <a:cubicBezTo>
                        <a:pt x="4337" y="7168"/>
                        <a:pt x="3995" y="7396"/>
                        <a:pt x="3630" y="7602"/>
                      </a:cubicBezTo>
                      <a:cubicBezTo>
                        <a:pt x="3287" y="7830"/>
                        <a:pt x="2922" y="8012"/>
                        <a:pt x="2580" y="8035"/>
                      </a:cubicBezTo>
                      <a:cubicBezTo>
                        <a:pt x="2572" y="8038"/>
                        <a:pt x="2565" y="8039"/>
                        <a:pt x="2556" y="8039"/>
                      </a:cubicBezTo>
                      <a:cubicBezTo>
                        <a:pt x="2483" y="8039"/>
                        <a:pt x="2362" y="7953"/>
                        <a:pt x="2260" y="7830"/>
                      </a:cubicBezTo>
                      <a:cubicBezTo>
                        <a:pt x="2146" y="7693"/>
                        <a:pt x="2032" y="7533"/>
                        <a:pt x="1940" y="7351"/>
                      </a:cubicBezTo>
                      <a:cubicBezTo>
                        <a:pt x="1598" y="6620"/>
                        <a:pt x="1370" y="5821"/>
                        <a:pt x="1164" y="5022"/>
                      </a:cubicBezTo>
                      <a:cubicBezTo>
                        <a:pt x="959" y="4201"/>
                        <a:pt x="776" y="3379"/>
                        <a:pt x="639" y="2557"/>
                      </a:cubicBezTo>
                      <a:cubicBezTo>
                        <a:pt x="480" y="1736"/>
                        <a:pt x="343" y="914"/>
                        <a:pt x="206" y="92"/>
                      </a:cubicBezTo>
                      <a:cubicBezTo>
                        <a:pt x="206" y="46"/>
                        <a:pt x="160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F26952">
                    <a:alpha val="3511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2" name="Google Shape;8136;p90">
                  <a:extLst>
                    <a:ext uri="{FF2B5EF4-FFF2-40B4-BE49-F238E27FC236}">
                      <a16:creationId xmlns:a16="http://schemas.microsoft.com/office/drawing/2014/main" xmlns="" id="{61078D25-5DCE-E364-5C98-7DEA3BCBE137}"/>
                    </a:ext>
                  </a:extLst>
                </p:cNvPr>
                <p:cNvSpPr/>
                <p:nvPr/>
              </p:nvSpPr>
              <p:spPr>
                <a:xfrm>
                  <a:off x="7178563" y="1852004"/>
                  <a:ext cx="392981" cy="393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0" h="21342" extrusionOk="0">
                      <a:moveTo>
                        <a:pt x="10660" y="0"/>
                      </a:moveTo>
                      <a:cubicBezTo>
                        <a:pt x="4771" y="0"/>
                        <a:pt x="1" y="4793"/>
                        <a:pt x="1" y="10682"/>
                      </a:cubicBezTo>
                      <a:cubicBezTo>
                        <a:pt x="1" y="16571"/>
                        <a:pt x="4771" y="21342"/>
                        <a:pt x="10660" y="21342"/>
                      </a:cubicBezTo>
                      <a:cubicBezTo>
                        <a:pt x="16549" y="21342"/>
                        <a:pt x="21320" y="16571"/>
                        <a:pt x="21320" y="10682"/>
                      </a:cubicBezTo>
                      <a:cubicBezTo>
                        <a:pt x="21320" y="4793"/>
                        <a:pt x="16549" y="0"/>
                        <a:pt x="106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21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3" name="Google Shape;8137;p90">
                  <a:extLst>
                    <a:ext uri="{FF2B5EF4-FFF2-40B4-BE49-F238E27FC236}">
                      <a16:creationId xmlns:a16="http://schemas.microsoft.com/office/drawing/2014/main" xmlns="" id="{3664DBD9-3F23-E108-CFE8-367ACE144E99}"/>
                    </a:ext>
                  </a:extLst>
                </p:cNvPr>
                <p:cNvSpPr/>
                <p:nvPr/>
              </p:nvSpPr>
              <p:spPr>
                <a:xfrm>
                  <a:off x="7158784" y="1832648"/>
                  <a:ext cx="443468" cy="44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9" h="24058" extrusionOk="0">
                      <a:moveTo>
                        <a:pt x="12030" y="1986"/>
                      </a:moveTo>
                      <a:cubicBezTo>
                        <a:pt x="17554" y="1986"/>
                        <a:pt x="22073" y="6483"/>
                        <a:pt x="22073" y="12029"/>
                      </a:cubicBezTo>
                      <a:cubicBezTo>
                        <a:pt x="22073" y="17553"/>
                        <a:pt x="17554" y="22072"/>
                        <a:pt x="12030" y="22072"/>
                      </a:cubicBezTo>
                      <a:cubicBezTo>
                        <a:pt x="6483" y="22072"/>
                        <a:pt x="1987" y="17553"/>
                        <a:pt x="1987" y="12029"/>
                      </a:cubicBezTo>
                      <a:cubicBezTo>
                        <a:pt x="1987" y="6483"/>
                        <a:pt x="6483" y="1986"/>
                        <a:pt x="12030" y="1986"/>
                      </a:cubicBezTo>
                      <a:close/>
                      <a:moveTo>
                        <a:pt x="12030" y="0"/>
                      </a:moveTo>
                      <a:cubicBezTo>
                        <a:pt x="5388" y="0"/>
                        <a:pt x="1" y="5387"/>
                        <a:pt x="1" y="12029"/>
                      </a:cubicBezTo>
                      <a:cubicBezTo>
                        <a:pt x="1" y="18648"/>
                        <a:pt x="5388" y="24058"/>
                        <a:pt x="12030" y="24058"/>
                      </a:cubicBezTo>
                      <a:cubicBezTo>
                        <a:pt x="18672" y="24058"/>
                        <a:pt x="24059" y="18648"/>
                        <a:pt x="24059" y="12029"/>
                      </a:cubicBezTo>
                      <a:cubicBezTo>
                        <a:pt x="24059" y="5387"/>
                        <a:pt x="18672" y="0"/>
                        <a:pt x="12030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4" name="Google Shape;8138;p90">
                  <a:extLst>
                    <a:ext uri="{FF2B5EF4-FFF2-40B4-BE49-F238E27FC236}">
                      <a16:creationId xmlns:a16="http://schemas.microsoft.com/office/drawing/2014/main" xmlns="" id="{7E077B3B-1098-57A1-6FAD-51B853CA86F6}"/>
                    </a:ext>
                  </a:extLst>
                </p:cNvPr>
                <p:cNvSpPr/>
                <p:nvPr/>
              </p:nvSpPr>
              <p:spPr>
                <a:xfrm>
                  <a:off x="7216019" y="1932615"/>
                  <a:ext cx="72790" cy="202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" h="10989" extrusionOk="0">
                      <a:moveTo>
                        <a:pt x="3680" y="0"/>
                      </a:moveTo>
                      <a:cubicBezTo>
                        <a:pt x="3639" y="0"/>
                        <a:pt x="3597" y="10"/>
                        <a:pt x="3561" y="32"/>
                      </a:cubicBezTo>
                      <a:cubicBezTo>
                        <a:pt x="2625" y="535"/>
                        <a:pt x="1917" y="1288"/>
                        <a:pt x="1324" y="2155"/>
                      </a:cubicBezTo>
                      <a:cubicBezTo>
                        <a:pt x="753" y="3000"/>
                        <a:pt x="343" y="4004"/>
                        <a:pt x="137" y="5054"/>
                      </a:cubicBezTo>
                      <a:cubicBezTo>
                        <a:pt x="114" y="5305"/>
                        <a:pt x="23" y="5556"/>
                        <a:pt x="23" y="5830"/>
                      </a:cubicBezTo>
                      <a:cubicBezTo>
                        <a:pt x="23" y="6104"/>
                        <a:pt x="0" y="6378"/>
                        <a:pt x="0" y="6629"/>
                      </a:cubicBezTo>
                      <a:cubicBezTo>
                        <a:pt x="23" y="6903"/>
                        <a:pt x="46" y="7177"/>
                        <a:pt x="91" y="7428"/>
                      </a:cubicBezTo>
                      <a:cubicBezTo>
                        <a:pt x="114" y="7565"/>
                        <a:pt x="114" y="7702"/>
                        <a:pt x="137" y="7839"/>
                      </a:cubicBezTo>
                      <a:lnTo>
                        <a:pt x="251" y="8227"/>
                      </a:lnTo>
                      <a:cubicBezTo>
                        <a:pt x="502" y="9254"/>
                        <a:pt x="1073" y="10167"/>
                        <a:pt x="1781" y="10920"/>
                      </a:cubicBezTo>
                      <a:cubicBezTo>
                        <a:pt x="1826" y="10966"/>
                        <a:pt x="1895" y="10989"/>
                        <a:pt x="1986" y="10989"/>
                      </a:cubicBezTo>
                      <a:cubicBezTo>
                        <a:pt x="2123" y="10989"/>
                        <a:pt x="2237" y="10852"/>
                        <a:pt x="2214" y="10715"/>
                      </a:cubicBezTo>
                      <a:lnTo>
                        <a:pt x="2214" y="10692"/>
                      </a:lnTo>
                      <a:cubicBezTo>
                        <a:pt x="2146" y="9688"/>
                        <a:pt x="1986" y="8820"/>
                        <a:pt x="2009" y="7953"/>
                      </a:cubicBezTo>
                      <a:cubicBezTo>
                        <a:pt x="1986" y="7519"/>
                        <a:pt x="2054" y="7108"/>
                        <a:pt x="2054" y="6697"/>
                      </a:cubicBezTo>
                      <a:cubicBezTo>
                        <a:pt x="2123" y="6264"/>
                        <a:pt x="2146" y="5853"/>
                        <a:pt x="2260" y="5442"/>
                      </a:cubicBezTo>
                      <a:cubicBezTo>
                        <a:pt x="2420" y="4620"/>
                        <a:pt x="2648" y="3799"/>
                        <a:pt x="2922" y="2954"/>
                      </a:cubicBezTo>
                      <a:cubicBezTo>
                        <a:pt x="3219" y="2132"/>
                        <a:pt x="3561" y="1265"/>
                        <a:pt x="3903" y="375"/>
                      </a:cubicBezTo>
                      <a:lnTo>
                        <a:pt x="3926" y="352"/>
                      </a:lnTo>
                      <a:cubicBezTo>
                        <a:pt x="3949" y="283"/>
                        <a:pt x="3949" y="192"/>
                        <a:pt x="3903" y="124"/>
                      </a:cubicBezTo>
                      <a:cubicBezTo>
                        <a:pt x="3857" y="46"/>
                        <a:pt x="3768" y="0"/>
                        <a:pt x="36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5" name="Google Shape;8139;p90">
                  <a:extLst>
                    <a:ext uri="{FF2B5EF4-FFF2-40B4-BE49-F238E27FC236}">
                      <a16:creationId xmlns:a16="http://schemas.microsoft.com/office/drawing/2014/main" xmlns="" id="{1AD0C611-6883-067B-F888-BEBFA31A2F3F}"/>
                    </a:ext>
                  </a:extLst>
                </p:cNvPr>
                <p:cNvSpPr/>
                <p:nvPr/>
              </p:nvSpPr>
              <p:spPr>
                <a:xfrm>
                  <a:off x="7563545" y="1948707"/>
                  <a:ext cx="127092" cy="70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5" h="3839" extrusionOk="0">
                      <a:moveTo>
                        <a:pt x="5421" y="1"/>
                      </a:moveTo>
                      <a:cubicBezTo>
                        <a:pt x="2455" y="1"/>
                        <a:pt x="119" y="2165"/>
                        <a:pt x="1" y="2264"/>
                      </a:cubicBezTo>
                      <a:lnTo>
                        <a:pt x="1028" y="3839"/>
                      </a:lnTo>
                      <a:cubicBezTo>
                        <a:pt x="1068" y="3819"/>
                        <a:pt x="3038" y="1989"/>
                        <a:pt x="5425" y="1989"/>
                      </a:cubicBezTo>
                      <a:cubicBezTo>
                        <a:pt x="5785" y="1989"/>
                        <a:pt x="6155" y="2031"/>
                        <a:pt x="6529" y="2127"/>
                      </a:cubicBezTo>
                      <a:lnTo>
                        <a:pt x="6894" y="187"/>
                      </a:lnTo>
                      <a:cubicBezTo>
                        <a:pt x="6391" y="57"/>
                        <a:pt x="5898" y="1"/>
                        <a:pt x="5421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6" name="Google Shape;8140;p90">
                  <a:extLst>
                    <a:ext uri="{FF2B5EF4-FFF2-40B4-BE49-F238E27FC236}">
                      <a16:creationId xmlns:a16="http://schemas.microsoft.com/office/drawing/2014/main" xmlns="" id="{D38A5F23-BF43-15D1-4D0F-5F009E3BC8D1}"/>
                    </a:ext>
                  </a:extLst>
                </p:cNvPr>
                <p:cNvSpPr/>
                <p:nvPr/>
              </p:nvSpPr>
              <p:spPr>
                <a:xfrm>
                  <a:off x="7249255" y="1257384"/>
                  <a:ext cx="501935" cy="25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31" h="13632" extrusionOk="0">
                      <a:moveTo>
                        <a:pt x="20116" y="0"/>
                      </a:moveTo>
                      <a:cubicBezTo>
                        <a:pt x="16003" y="0"/>
                        <a:pt x="11904" y="1181"/>
                        <a:pt x="8423" y="3383"/>
                      </a:cubicBezTo>
                      <a:cubicBezTo>
                        <a:pt x="4657" y="5780"/>
                        <a:pt x="1667" y="9386"/>
                        <a:pt x="0" y="13540"/>
                      </a:cubicBezTo>
                      <a:lnTo>
                        <a:pt x="229" y="13632"/>
                      </a:lnTo>
                      <a:cubicBezTo>
                        <a:pt x="1872" y="9523"/>
                        <a:pt x="4839" y="5962"/>
                        <a:pt x="8560" y="3589"/>
                      </a:cubicBezTo>
                      <a:cubicBezTo>
                        <a:pt x="11974" y="1410"/>
                        <a:pt x="16041" y="251"/>
                        <a:pt x="20092" y="251"/>
                      </a:cubicBezTo>
                      <a:cubicBezTo>
                        <a:pt x="20455" y="251"/>
                        <a:pt x="20819" y="260"/>
                        <a:pt x="21182" y="279"/>
                      </a:cubicBezTo>
                      <a:cubicBezTo>
                        <a:pt x="23373" y="393"/>
                        <a:pt x="24880" y="918"/>
                        <a:pt x="25907" y="1900"/>
                      </a:cubicBezTo>
                      <a:cubicBezTo>
                        <a:pt x="26569" y="2561"/>
                        <a:pt x="26980" y="3566"/>
                        <a:pt x="26934" y="4524"/>
                      </a:cubicBezTo>
                      <a:cubicBezTo>
                        <a:pt x="26911" y="5255"/>
                        <a:pt x="26637" y="5894"/>
                        <a:pt x="26135" y="6328"/>
                      </a:cubicBezTo>
                      <a:lnTo>
                        <a:pt x="26295" y="6510"/>
                      </a:lnTo>
                      <a:cubicBezTo>
                        <a:pt x="26843" y="6031"/>
                        <a:pt x="27162" y="5346"/>
                        <a:pt x="27185" y="4524"/>
                      </a:cubicBezTo>
                      <a:cubicBezTo>
                        <a:pt x="27231" y="3497"/>
                        <a:pt x="26797" y="2425"/>
                        <a:pt x="26067" y="1717"/>
                      </a:cubicBezTo>
                      <a:cubicBezTo>
                        <a:pt x="25017" y="690"/>
                        <a:pt x="23465" y="165"/>
                        <a:pt x="21205" y="28"/>
                      </a:cubicBezTo>
                      <a:cubicBezTo>
                        <a:pt x="20842" y="9"/>
                        <a:pt x="20479" y="0"/>
                        <a:pt x="20116" y="0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7" name="Google Shape;8141;p90">
                  <a:extLst>
                    <a:ext uri="{FF2B5EF4-FFF2-40B4-BE49-F238E27FC236}">
                      <a16:creationId xmlns:a16="http://schemas.microsoft.com/office/drawing/2014/main" xmlns="" id="{54070743-F556-5BF9-B135-428A77CA08E2}"/>
                    </a:ext>
                  </a:extLst>
                </p:cNvPr>
                <p:cNvSpPr/>
                <p:nvPr/>
              </p:nvSpPr>
              <p:spPr>
                <a:xfrm>
                  <a:off x="7208443" y="4087047"/>
                  <a:ext cx="116973" cy="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6" h="5297" extrusionOk="0">
                      <a:moveTo>
                        <a:pt x="5524" y="1"/>
                      </a:moveTo>
                      <a:cubicBezTo>
                        <a:pt x="0" y="1097"/>
                        <a:pt x="959" y="4566"/>
                        <a:pt x="959" y="4566"/>
                      </a:cubicBezTo>
                      <a:cubicBezTo>
                        <a:pt x="2580" y="4908"/>
                        <a:pt x="3401" y="5137"/>
                        <a:pt x="5319" y="5296"/>
                      </a:cubicBezTo>
                      <a:cubicBezTo>
                        <a:pt x="6140" y="3607"/>
                        <a:pt x="6346" y="1804"/>
                        <a:pt x="552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8" name="Google Shape;8142;p90">
                  <a:extLst>
                    <a:ext uri="{FF2B5EF4-FFF2-40B4-BE49-F238E27FC236}">
                      <a16:creationId xmlns:a16="http://schemas.microsoft.com/office/drawing/2014/main" xmlns="" id="{AFA7C624-CDA3-0541-8002-D1AFDCC4D32B}"/>
                    </a:ext>
                  </a:extLst>
                </p:cNvPr>
                <p:cNvSpPr/>
                <p:nvPr/>
              </p:nvSpPr>
              <p:spPr>
                <a:xfrm>
                  <a:off x="7304795" y="3992039"/>
                  <a:ext cx="299067" cy="1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5" h="10606" extrusionOk="0">
                      <a:moveTo>
                        <a:pt x="5871" y="0"/>
                      </a:moveTo>
                      <a:cubicBezTo>
                        <a:pt x="1632" y="0"/>
                        <a:pt x="2100" y="4744"/>
                        <a:pt x="2100" y="4744"/>
                      </a:cubicBezTo>
                      <a:cubicBezTo>
                        <a:pt x="1552" y="4767"/>
                        <a:pt x="1530" y="4790"/>
                        <a:pt x="229" y="5041"/>
                      </a:cubicBezTo>
                      <a:cubicBezTo>
                        <a:pt x="1050" y="6844"/>
                        <a:pt x="822" y="8647"/>
                        <a:pt x="0" y="10336"/>
                      </a:cubicBezTo>
                      <a:cubicBezTo>
                        <a:pt x="2429" y="10534"/>
                        <a:pt x="4760" y="10605"/>
                        <a:pt x="6858" y="10605"/>
                      </a:cubicBezTo>
                      <a:cubicBezTo>
                        <a:pt x="12273" y="10605"/>
                        <a:pt x="16138" y="10131"/>
                        <a:pt x="16138" y="10131"/>
                      </a:cubicBezTo>
                      <a:lnTo>
                        <a:pt x="16206" y="4425"/>
                      </a:lnTo>
                      <a:cubicBezTo>
                        <a:pt x="16225" y="2611"/>
                        <a:pt x="14744" y="1268"/>
                        <a:pt x="13097" y="1268"/>
                      </a:cubicBezTo>
                      <a:cubicBezTo>
                        <a:pt x="12691" y="1268"/>
                        <a:pt x="12275" y="1350"/>
                        <a:pt x="11869" y="1526"/>
                      </a:cubicBezTo>
                      <a:cubicBezTo>
                        <a:pt x="10547" y="2109"/>
                        <a:pt x="10127" y="2824"/>
                        <a:pt x="9939" y="3368"/>
                      </a:cubicBezTo>
                      <a:lnTo>
                        <a:pt x="9939" y="3368"/>
                      </a:lnTo>
                      <a:cubicBezTo>
                        <a:pt x="9939" y="3364"/>
                        <a:pt x="9937" y="3361"/>
                        <a:pt x="9936" y="3361"/>
                      </a:cubicBezTo>
                      <a:cubicBezTo>
                        <a:pt x="9935" y="3361"/>
                        <a:pt x="9933" y="3363"/>
                        <a:pt x="9932" y="3366"/>
                      </a:cubicBezTo>
                      <a:lnTo>
                        <a:pt x="9932" y="3366"/>
                      </a:lnTo>
                      <a:cubicBezTo>
                        <a:pt x="10020" y="2284"/>
                        <a:pt x="8810" y="223"/>
                        <a:pt x="6346" y="19"/>
                      </a:cubicBezTo>
                      <a:cubicBezTo>
                        <a:pt x="6181" y="7"/>
                        <a:pt x="6023" y="0"/>
                        <a:pt x="5871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9" name="Google Shape;8143;p90">
                  <a:extLst>
                    <a:ext uri="{FF2B5EF4-FFF2-40B4-BE49-F238E27FC236}">
                      <a16:creationId xmlns:a16="http://schemas.microsoft.com/office/drawing/2014/main" xmlns="" id="{548BE3F9-6097-8E65-A175-421F392739FC}"/>
                    </a:ext>
                  </a:extLst>
                </p:cNvPr>
                <p:cNvSpPr/>
                <p:nvPr/>
              </p:nvSpPr>
              <p:spPr>
                <a:xfrm>
                  <a:off x="7506327" y="4082844"/>
                  <a:ext cx="53878" cy="53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" h="2923" extrusionOk="0">
                      <a:moveTo>
                        <a:pt x="1461" y="1"/>
                      </a:moveTo>
                      <a:cubicBezTo>
                        <a:pt x="663" y="1"/>
                        <a:pt x="1" y="640"/>
                        <a:pt x="1" y="1439"/>
                      </a:cubicBezTo>
                      <a:cubicBezTo>
                        <a:pt x="1" y="2260"/>
                        <a:pt x="640" y="2922"/>
                        <a:pt x="1461" y="2922"/>
                      </a:cubicBezTo>
                      <a:cubicBezTo>
                        <a:pt x="2260" y="2922"/>
                        <a:pt x="2922" y="2283"/>
                        <a:pt x="2922" y="1461"/>
                      </a:cubicBezTo>
                      <a:cubicBezTo>
                        <a:pt x="2922" y="663"/>
                        <a:pt x="2283" y="1"/>
                        <a:pt x="14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0" name="Google Shape;8144;p90">
                  <a:extLst>
                    <a:ext uri="{FF2B5EF4-FFF2-40B4-BE49-F238E27FC236}">
                      <a16:creationId xmlns:a16="http://schemas.microsoft.com/office/drawing/2014/main" xmlns="" id="{D8141558-F732-9716-C6F9-54D69FDADB64}"/>
                    </a:ext>
                  </a:extLst>
                </p:cNvPr>
                <p:cNvSpPr/>
                <p:nvPr/>
              </p:nvSpPr>
              <p:spPr>
                <a:xfrm>
                  <a:off x="7339708" y="4076116"/>
                  <a:ext cx="103941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9" h="914" extrusionOk="0">
                      <a:moveTo>
                        <a:pt x="320" y="0"/>
                      </a:moveTo>
                      <a:cubicBezTo>
                        <a:pt x="161" y="0"/>
                        <a:pt x="24" y="115"/>
                        <a:pt x="1" y="274"/>
                      </a:cubicBezTo>
                      <a:cubicBezTo>
                        <a:pt x="1" y="434"/>
                        <a:pt x="115" y="571"/>
                        <a:pt x="275" y="594"/>
                      </a:cubicBezTo>
                      <a:lnTo>
                        <a:pt x="5319" y="913"/>
                      </a:lnTo>
                      <a:lnTo>
                        <a:pt x="5342" y="913"/>
                      </a:lnTo>
                      <a:cubicBezTo>
                        <a:pt x="5502" y="913"/>
                        <a:pt x="5616" y="799"/>
                        <a:pt x="5639" y="662"/>
                      </a:cubicBezTo>
                      <a:cubicBezTo>
                        <a:pt x="5639" y="503"/>
                        <a:pt x="5524" y="366"/>
                        <a:pt x="5365" y="343"/>
                      </a:cubicBez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1" name="Google Shape;8145;p90">
                  <a:extLst>
                    <a:ext uri="{FF2B5EF4-FFF2-40B4-BE49-F238E27FC236}">
                      <a16:creationId xmlns:a16="http://schemas.microsoft.com/office/drawing/2014/main" xmlns="" id="{E636EA3C-4016-3F98-C564-5677E4277A8F}"/>
                    </a:ext>
                  </a:extLst>
                </p:cNvPr>
                <p:cNvSpPr/>
                <p:nvPr/>
              </p:nvSpPr>
              <p:spPr>
                <a:xfrm>
                  <a:off x="7298472" y="3983172"/>
                  <a:ext cx="152326" cy="9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4883" extrusionOk="0">
                      <a:moveTo>
                        <a:pt x="2649" y="592"/>
                      </a:moveTo>
                      <a:cubicBezTo>
                        <a:pt x="2694" y="592"/>
                        <a:pt x="2763" y="592"/>
                        <a:pt x="2808" y="614"/>
                      </a:cubicBezTo>
                      <a:cubicBezTo>
                        <a:pt x="2923" y="706"/>
                        <a:pt x="3014" y="843"/>
                        <a:pt x="3082" y="980"/>
                      </a:cubicBezTo>
                      <a:cubicBezTo>
                        <a:pt x="3402" y="1505"/>
                        <a:pt x="3539" y="2075"/>
                        <a:pt x="3676" y="2691"/>
                      </a:cubicBezTo>
                      <a:cubicBezTo>
                        <a:pt x="3721" y="2897"/>
                        <a:pt x="3767" y="3102"/>
                        <a:pt x="3836" y="3308"/>
                      </a:cubicBezTo>
                      <a:cubicBezTo>
                        <a:pt x="3790" y="3285"/>
                        <a:pt x="3767" y="3239"/>
                        <a:pt x="3721" y="3216"/>
                      </a:cubicBezTo>
                      <a:cubicBezTo>
                        <a:pt x="3242" y="2577"/>
                        <a:pt x="2854" y="1847"/>
                        <a:pt x="2603" y="1071"/>
                      </a:cubicBezTo>
                      <a:cubicBezTo>
                        <a:pt x="2512" y="843"/>
                        <a:pt x="2512" y="660"/>
                        <a:pt x="2580" y="592"/>
                      </a:cubicBezTo>
                      <a:close/>
                      <a:moveTo>
                        <a:pt x="914" y="1961"/>
                      </a:moveTo>
                      <a:cubicBezTo>
                        <a:pt x="1097" y="1961"/>
                        <a:pt x="1302" y="2075"/>
                        <a:pt x="1507" y="2189"/>
                      </a:cubicBezTo>
                      <a:cubicBezTo>
                        <a:pt x="2146" y="2600"/>
                        <a:pt x="2763" y="3057"/>
                        <a:pt x="3311" y="3604"/>
                      </a:cubicBezTo>
                      <a:cubicBezTo>
                        <a:pt x="3333" y="3650"/>
                        <a:pt x="3379" y="3696"/>
                        <a:pt x="3402" y="3741"/>
                      </a:cubicBezTo>
                      <a:cubicBezTo>
                        <a:pt x="2557" y="3559"/>
                        <a:pt x="1644" y="3148"/>
                        <a:pt x="891" y="2532"/>
                      </a:cubicBezTo>
                      <a:cubicBezTo>
                        <a:pt x="640" y="2326"/>
                        <a:pt x="617" y="2212"/>
                        <a:pt x="617" y="2144"/>
                      </a:cubicBezTo>
                      <a:cubicBezTo>
                        <a:pt x="617" y="2052"/>
                        <a:pt x="777" y="1961"/>
                        <a:pt x="914" y="1961"/>
                      </a:cubicBezTo>
                      <a:close/>
                      <a:moveTo>
                        <a:pt x="2657" y="1"/>
                      </a:moveTo>
                      <a:cubicBezTo>
                        <a:pt x="2498" y="1"/>
                        <a:pt x="2344" y="52"/>
                        <a:pt x="2215" y="158"/>
                      </a:cubicBezTo>
                      <a:cubicBezTo>
                        <a:pt x="2032" y="295"/>
                        <a:pt x="1827" y="614"/>
                        <a:pt x="2032" y="1253"/>
                      </a:cubicBezTo>
                      <a:cubicBezTo>
                        <a:pt x="2124" y="1527"/>
                        <a:pt x="2238" y="1801"/>
                        <a:pt x="2375" y="2075"/>
                      </a:cubicBezTo>
                      <a:cubicBezTo>
                        <a:pt x="2192" y="1938"/>
                        <a:pt x="1987" y="1824"/>
                        <a:pt x="1804" y="1710"/>
                      </a:cubicBezTo>
                      <a:cubicBezTo>
                        <a:pt x="1553" y="1550"/>
                        <a:pt x="1256" y="1390"/>
                        <a:pt x="914" y="1390"/>
                      </a:cubicBezTo>
                      <a:cubicBezTo>
                        <a:pt x="526" y="1390"/>
                        <a:pt x="92" y="1642"/>
                        <a:pt x="47" y="2075"/>
                      </a:cubicBezTo>
                      <a:cubicBezTo>
                        <a:pt x="1" y="2532"/>
                        <a:pt x="389" y="2874"/>
                        <a:pt x="526" y="2965"/>
                      </a:cubicBezTo>
                      <a:cubicBezTo>
                        <a:pt x="1005" y="3376"/>
                        <a:pt x="1644" y="3764"/>
                        <a:pt x="2375" y="4038"/>
                      </a:cubicBezTo>
                      <a:cubicBezTo>
                        <a:pt x="2352" y="4198"/>
                        <a:pt x="2466" y="4335"/>
                        <a:pt x="2626" y="4358"/>
                      </a:cubicBezTo>
                      <a:lnTo>
                        <a:pt x="4155" y="4495"/>
                      </a:lnTo>
                      <a:cubicBezTo>
                        <a:pt x="4201" y="4517"/>
                        <a:pt x="4246" y="4540"/>
                        <a:pt x="4292" y="4540"/>
                      </a:cubicBezTo>
                      <a:cubicBezTo>
                        <a:pt x="4338" y="4540"/>
                        <a:pt x="4361" y="4540"/>
                        <a:pt x="4406" y="4517"/>
                      </a:cubicBezTo>
                      <a:lnTo>
                        <a:pt x="7921" y="4860"/>
                      </a:lnTo>
                      <a:cubicBezTo>
                        <a:pt x="7921" y="4860"/>
                        <a:pt x="7944" y="4883"/>
                        <a:pt x="7944" y="4883"/>
                      </a:cubicBezTo>
                      <a:cubicBezTo>
                        <a:pt x="8104" y="4883"/>
                        <a:pt x="8218" y="4769"/>
                        <a:pt x="8241" y="4609"/>
                      </a:cubicBezTo>
                      <a:cubicBezTo>
                        <a:pt x="8264" y="4449"/>
                        <a:pt x="8127" y="4312"/>
                        <a:pt x="7990" y="4289"/>
                      </a:cubicBezTo>
                      <a:lnTo>
                        <a:pt x="4680" y="3970"/>
                      </a:lnTo>
                      <a:cubicBezTo>
                        <a:pt x="4475" y="3536"/>
                        <a:pt x="4361" y="3057"/>
                        <a:pt x="4246" y="2577"/>
                      </a:cubicBezTo>
                      <a:cubicBezTo>
                        <a:pt x="4109" y="1938"/>
                        <a:pt x="3950" y="1299"/>
                        <a:pt x="3584" y="683"/>
                      </a:cubicBezTo>
                      <a:cubicBezTo>
                        <a:pt x="3470" y="477"/>
                        <a:pt x="3311" y="272"/>
                        <a:pt x="3105" y="135"/>
                      </a:cubicBezTo>
                      <a:cubicBezTo>
                        <a:pt x="2961" y="46"/>
                        <a:pt x="2806" y="1"/>
                        <a:pt x="26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2" name="Google Shape;8146;p90">
                  <a:extLst>
                    <a:ext uri="{FF2B5EF4-FFF2-40B4-BE49-F238E27FC236}">
                      <a16:creationId xmlns:a16="http://schemas.microsoft.com/office/drawing/2014/main" xmlns="" id="{5296165D-E634-AB4B-017B-38A76829AF34}"/>
                    </a:ext>
                  </a:extLst>
                </p:cNvPr>
                <p:cNvSpPr/>
                <p:nvPr/>
              </p:nvSpPr>
              <p:spPr>
                <a:xfrm>
                  <a:off x="7982610" y="4087047"/>
                  <a:ext cx="117415" cy="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0" h="5297" extrusionOk="0">
                      <a:moveTo>
                        <a:pt x="823" y="1"/>
                      </a:moveTo>
                      <a:lnTo>
                        <a:pt x="823" y="1"/>
                      </a:lnTo>
                      <a:cubicBezTo>
                        <a:pt x="1" y="1804"/>
                        <a:pt x="229" y="3607"/>
                        <a:pt x="1051" y="5296"/>
                      </a:cubicBezTo>
                      <a:cubicBezTo>
                        <a:pt x="2945" y="5137"/>
                        <a:pt x="3790" y="4908"/>
                        <a:pt x="5388" y="4566"/>
                      </a:cubicBezTo>
                      <a:cubicBezTo>
                        <a:pt x="5388" y="4566"/>
                        <a:pt x="6369" y="1097"/>
                        <a:pt x="8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3" name="Google Shape;8147;p90">
                  <a:extLst>
                    <a:ext uri="{FF2B5EF4-FFF2-40B4-BE49-F238E27FC236}">
                      <a16:creationId xmlns:a16="http://schemas.microsoft.com/office/drawing/2014/main" xmlns="" id="{C609AFE8-0D17-3B2E-4AAA-DA84FB842644}"/>
                    </a:ext>
                  </a:extLst>
                </p:cNvPr>
                <p:cNvSpPr/>
                <p:nvPr/>
              </p:nvSpPr>
              <p:spPr>
                <a:xfrm>
                  <a:off x="7704247" y="3992039"/>
                  <a:ext cx="298994" cy="1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0606" extrusionOk="0">
                      <a:moveTo>
                        <a:pt x="10372" y="0"/>
                      </a:moveTo>
                      <a:cubicBezTo>
                        <a:pt x="10220" y="0"/>
                        <a:pt x="10062" y="7"/>
                        <a:pt x="9898" y="19"/>
                      </a:cubicBezTo>
                      <a:cubicBezTo>
                        <a:pt x="7410" y="225"/>
                        <a:pt x="6200" y="2325"/>
                        <a:pt x="6314" y="3397"/>
                      </a:cubicBezTo>
                      <a:cubicBezTo>
                        <a:pt x="6312" y="3392"/>
                        <a:pt x="6311" y="3388"/>
                        <a:pt x="6309" y="3384"/>
                      </a:cubicBezTo>
                      <a:lnTo>
                        <a:pt x="6309" y="3384"/>
                      </a:lnTo>
                      <a:cubicBezTo>
                        <a:pt x="6102" y="2838"/>
                        <a:pt x="5710" y="2114"/>
                        <a:pt x="4374" y="1526"/>
                      </a:cubicBezTo>
                      <a:cubicBezTo>
                        <a:pt x="3964" y="1350"/>
                        <a:pt x="3544" y="1268"/>
                        <a:pt x="3136" y="1268"/>
                      </a:cubicBezTo>
                      <a:cubicBezTo>
                        <a:pt x="1478" y="1268"/>
                        <a:pt x="1" y="2611"/>
                        <a:pt x="37" y="4425"/>
                      </a:cubicBezTo>
                      <a:lnTo>
                        <a:pt x="106" y="10131"/>
                      </a:lnTo>
                      <a:cubicBezTo>
                        <a:pt x="106" y="10131"/>
                        <a:pt x="3971" y="10605"/>
                        <a:pt x="9377" y="10605"/>
                      </a:cubicBezTo>
                      <a:cubicBezTo>
                        <a:pt x="11472" y="10605"/>
                        <a:pt x="13798" y="10534"/>
                        <a:pt x="16220" y="10336"/>
                      </a:cubicBezTo>
                      <a:cubicBezTo>
                        <a:pt x="15399" y="8647"/>
                        <a:pt x="15193" y="6844"/>
                        <a:pt x="16015" y="5041"/>
                      </a:cubicBezTo>
                      <a:cubicBezTo>
                        <a:pt x="14714" y="4790"/>
                        <a:pt x="14668" y="4767"/>
                        <a:pt x="14120" y="4744"/>
                      </a:cubicBezTo>
                      <a:cubicBezTo>
                        <a:pt x="14120" y="4744"/>
                        <a:pt x="14610" y="0"/>
                        <a:pt x="10372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4" name="Google Shape;8148;p90">
                  <a:extLst>
                    <a:ext uri="{FF2B5EF4-FFF2-40B4-BE49-F238E27FC236}">
                      <a16:creationId xmlns:a16="http://schemas.microsoft.com/office/drawing/2014/main" xmlns="" id="{B0F588F2-99E3-AE12-838D-361FA9CCDC08}"/>
                    </a:ext>
                  </a:extLst>
                </p:cNvPr>
                <p:cNvSpPr/>
                <p:nvPr/>
              </p:nvSpPr>
              <p:spPr>
                <a:xfrm>
                  <a:off x="7740266" y="4082844"/>
                  <a:ext cx="53878" cy="53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" h="2923" extrusionOk="0">
                      <a:moveTo>
                        <a:pt x="1484" y="1"/>
                      </a:moveTo>
                      <a:cubicBezTo>
                        <a:pt x="662" y="1"/>
                        <a:pt x="0" y="640"/>
                        <a:pt x="0" y="1439"/>
                      </a:cubicBezTo>
                      <a:cubicBezTo>
                        <a:pt x="0" y="2260"/>
                        <a:pt x="640" y="2922"/>
                        <a:pt x="1461" y="2922"/>
                      </a:cubicBezTo>
                      <a:cubicBezTo>
                        <a:pt x="2260" y="2922"/>
                        <a:pt x="2922" y="2283"/>
                        <a:pt x="2922" y="1461"/>
                      </a:cubicBezTo>
                      <a:cubicBezTo>
                        <a:pt x="2922" y="663"/>
                        <a:pt x="2283" y="1"/>
                        <a:pt x="14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5" name="Google Shape;8149;p90">
                  <a:extLst>
                    <a:ext uri="{FF2B5EF4-FFF2-40B4-BE49-F238E27FC236}">
                      <a16:creationId xmlns:a16="http://schemas.microsoft.com/office/drawing/2014/main" xmlns="" id="{A116B012-832E-F721-0C9E-8A216B083516}"/>
                    </a:ext>
                  </a:extLst>
                </p:cNvPr>
                <p:cNvSpPr/>
                <p:nvPr/>
              </p:nvSpPr>
              <p:spPr>
                <a:xfrm>
                  <a:off x="7864378" y="4076116"/>
                  <a:ext cx="10436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2" h="914" extrusionOk="0">
                      <a:moveTo>
                        <a:pt x="5342" y="0"/>
                      </a:moveTo>
                      <a:lnTo>
                        <a:pt x="298" y="343"/>
                      </a:lnTo>
                      <a:cubicBezTo>
                        <a:pt x="138" y="366"/>
                        <a:pt x="1" y="503"/>
                        <a:pt x="24" y="662"/>
                      </a:cubicBezTo>
                      <a:cubicBezTo>
                        <a:pt x="24" y="799"/>
                        <a:pt x="161" y="913"/>
                        <a:pt x="320" y="913"/>
                      </a:cubicBezTo>
                      <a:lnTo>
                        <a:pt x="5388" y="594"/>
                      </a:lnTo>
                      <a:cubicBezTo>
                        <a:pt x="5547" y="571"/>
                        <a:pt x="5662" y="434"/>
                        <a:pt x="5639" y="274"/>
                      </a:cubicBezTo>
                      <a:cubicBezTo>
                        <a:pt x="5639" y="115"/>
                        <a:pt x="5502" y="0"/>
                        <a:pt x="53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6" name="Google Shape;8150;p90">
                  <a:extLst>
                    <a:ext uri="{FF2B5EF4-FFF2-40B4-BE49-F238E27FC236}">
                      <a16:creationId xmlns:a16="http://schemas.microsoft.com/office/drawing/2014/main" xmlns="" id="{9AEC698A-FDA6-B2B0-9468-531BB51BAF5E}"/>
                    </a:ext>
                  </a:extLst>
                </p:cNvPr>
                <p:cNvSpPr/>
                <p:nvPr/>
              </p:nvSpPr>
              <p:spPr>
                <a:xfrm>
                  <a:off x="7857650" y="3983172"/>
                  <a:ext cx="152326" cy="89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4863" extrusionOk="0">
                      <a:moveTo>
                        <a:pt x="5684" y="592"/>
                      </a:moveTo>
                      <a:cubicBezTo>
                        <a:pt x="5753" y="660"/>
                        <a:pt x="5730" y="843"/>
                        <a:pt x="5661" y="1071"/>
                      </a:cubicBezTo>
                      <a:cubicBezTo>
                        <a:pt x="5410" y="1847"/>
                        <a:pt x="5022" y="2577"/>
                        <a:pt x="4520" y="3216"/>
                      </a:cubicBezTo>
                      <a:cubicBezTo>
                        <a:pt x="4497" y="3239"/>
                        <a:pt x="4452" y="3285"/>
                        <a:pt x="4429" y="3308"/>
                      </a:cubicBezTo>
                      <a:cubicBezTo>
                        <a:pt x="4474" y="3102"/>
                        <a:pt x="4520" y="2897"/>
                        <a:pt x="4566" y="2691"/>
                      </a:cubicBezTo>
                      <a:cubicBezTo>
                        <a:pt x="4703" y="2075"/>
                        <a:pt x="4840" y="1505"/>
                        <a:pt x="5159" y="980"/>
                      </a:cubicBezTo>
                      <a:cubicBezTo>
                        <a:pt x="5251" y="843"/>
                        <a:pt x="5342" y="706"/>
                        <a:pt x="5456" y="614"/>
                      </a:cubicBezTo>
                      <a:cubicBezTo>
                        <a:pt x="5502" y="592"/>
                        <a:pt x="5547" y="592"/>
                        <a:pt x="5593" y="592"/>
                      </a:cubicBezTo>
                      <a:close/>
                      <a:moveTo>
                        <a:pt x="7350" y="1961"/>
                      </a:moveTo>
                      <a:cubicBezTo>
                        <a:pt x="7487" y="1961"/>
                        <a:pt x="7624" y="2052"/>
                        <a:pt x="7647" y="2144"/>
                      </a:cubicBezTo>
                      <a:cubicBezTo>
                        <a:pt x="7647" y="2212"/>
                        <a:pt x="7602" y="2326"/>
                        <a:pt x="7373" y="2532"/>
                      </a:cubicBezTo>
                      <a:cubicBezTo>
                        <a:pt x="6620" y="3125"/>
                        <a:pt x="5707" y="3559"/>
                        <a:pt x="4840" y="3741"/>
                      </a:cubicBezTo>
                      <a:cubicBezTo>
                        <a:pt x="4885" y="3696"/>
                        <a:pt x="4908" y="3650"/>
                        <a:pt x="4954" y="3604"/>
                      </a:cubicBezTo>
                      <a:cubicBezTo>
                        <a:pt x="5502" y="3057"/>
                        <a:pt x="6095" y="2600"/>
                        <a:pt x="6757" y="2189"/>
                      </a:cubicBezTo>
                      <a:cubicBezTo>
                        <a:pt x="6940" y="2075"/>
                        <a:pt x="7145" y="1961"/>
                        <a:pt x="7350" y="1961"/>
                      </a:cubicBezTo>
                      <a:close/>
                      <a:moveTo>
                        <a:pt x="5593" y="1"/>
                      </a:moveTo>
                      <a:cubicBezTo>
                        <a:pt x="5441" y="1"/>
                        <a:pt x="5280" y="46"/>
                        <a:pt x="5136" y="135"/>
                      </a:cubicBezTo>
                      <a:cubicBezTo>
                        <a:pt x="4931" y="272"/>
                        <a:pt x="4794" y="477"/>
                        <a:pt x="4680" y="683"/>
                      </a:cubicBezTo>
                      <a:cubicBezTo>
                        <a:pt x="4292" y="1299"/>
                        <a:pt x="4155" y="1938"/>
                        <a:pt x="4018" y="2577"/>
                      </a:cubicBezTo>
                      <a:cubicBezTo>
                        <a:pt x="3904" y="3057"/>
                        <a:pt x="3790" y="3536"/>
                        <a:pt x="3584" y="3970"/>
                      </a:cubicBezTo>
                      <a:lnTo>
                        <a:pt x="275" y="4289"/>
                      </a:lnTo>
                      <a:cubicBezTo>
                        <a:pt x="115" y="4312"/>
                        <a:pt x="1" y="4449"/>
                        <a:pt x="24" y="4609"/>
                      </a:cubicBezTo>
                      <a:cubicBezTo>
                        <a:pt x="24" y="4755"/>
                        <a:pt x="138" y="4863"/>
                        <a:pt x="262" y="4863"/>
                      </a:cubicBezTo>
                      <a:cubicBezTo>
                        <a:pt x="274" y="4863"/>
                        <a:pt x="286" y="4862"/>
                        <a:pt x="297" y="4860"/>
                      </a:cubicBezTo>
                      <a:lnTo>
                        <a:pt x="320" y="4860"/>
                      </a:lnTo>
                      <a:lnTo>
                        <a:pt x="3858" y="4517"/>
                      </a:lnTo>
                      <a:cubicBezTo>
                        <a:pt x="3881" y="4540"/>
                        <a:pt x="3927" y="4540"/>
                        <a:pt x="3972" y="4540"/>
                      </a:cubicBezTo>
                      <a:cubicBezTo>
                        <a:pt x="4018" y="4540"/>
                        <a:pt x="4064" y="4517"/>
                        <a:pt x="4109" y="4495"/>
                      </a:cubicBezTo>
                      <a:lnTo>
                        <a:pt x="5616" y="4358"/>
                      </a:lnTo>
                      <a:cubicBezTo>
                        <a:pt x="5776" y="4335"/>
                        <a:pt x="5890" y="4198"/>
                        <a:pt x="5890" y="4038"/>
                      </a:cubicBezTo>
                      <a:cubicBezTo>
                        <a:pt x="6597" y="3764"/>
                        <a:pt x="7259" y="3376"/>
                        <a:pt x="7739" y="2965"/>
                      </a:cubicBezTo>
                      <a:cubicBezTo>
                        <a:pt x="7853" y="2874"/>
                        <a:pt x="8263" y="2532"/>
                        <a:pt x="8218" y="2075"/>
                      </a:cubicBezTo>
                      <a:cubicBezTo>
                        <a:pt x="8172" y="1642"/>
                        <a:pt x="7739" y="1390"/>
                        <a:pt x="7350" y="1390"/>
                      </a:cubicBezTo>
                      <a:cubicBezTo>
                        <a:pt x="6985" y="1390"/>
                        <a:pt x="6711" y="1550"/>
                        <a:pt x="6460" y="1710"/>
                      </a:cubicBezTo>
                      <a:cubicBezTo>
                        <a:pt x="6255" y="1824"/>
                        <a:pt x="6072" y="1938"/>
                        <a:pt x="5890" y="2075"/>
                      </a:cubicBezTo>
                      <a:cubicBezTo>
                        <a:pt x="6004" y="1801"/>
                        <a:pt x="6118" y="1527"/>
                        <a:pt x="6209" y="1253"/>
                      </a:cubicBezTo>
                      <a:cubicBezTo>
                        <a:pt x="6415" y="614"/>
                        <a:pt x="6232" y="295"/>
                        <a:pt x="6027" y="158"/>
                      </a:cubicBezTo>
                      <a:cubicBezTo>
                        <a:pt x="5909" y="52"/>
                        <a:pt x="5755" y="1"/>
                        <a:pt x="55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7" name="Google Shape;8151;p90">
                  <a:extLst>
                    <a:ext uri="{FF2B5EF4-FFF2-40B4-BE49-F238E27FC236}">
                      <a16:creationId xmlns:a16="http://schemas.microsoft.com/office/drawing/2014/main" xmlns="" id="{6BA3E1DC-C8C7-F8F6-C159-5F22DFB87B60}"/>
                    </a:ext>
                  </a:extLst>
                </p:cNvPr>
                <p:cNvSpPr/>
                <p:nvPr/>
              </p:nvSpPr>
              <p:spPr>
                <a:xfrm>
                  <a:off x="7040976" y="2109505"/>
                  <a:ext cx="598724" cy="82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82" h="44898" extrusionOk="0">
                      <a:moveTo>
                        <a:pt x="1370" y="0"/>
                      </a:moveTo>
                      <a:lnTo>
                        <a:pt x="1" y="37297"/>
                      </a:lnTo>
                      <a:lnTo>
                        <a:pt x="31956" y="44897"/>
                      </a:lnTo>
                      <a:cubicBezTo>
                        <a:pt x="31956" y="44897"/>
                        <a:pt x="32436" y="9107"/>
                        <a:pt x="32481" y="9039"/>
                      </a:cubicBezTo>
                      <a:cubicBezTo>
                        <a:pt x="20452" y="3356"/>
                        <a:pt x="1370" y="0"/>
                        <a:pt x="13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8" name="Google Shape;8152;p90">
                  <a:extLst>
                    <a:ext uri="{FF2B5EF4-FFF2-40B4-BE49-F238E27FC236}">
                      <a16:creationId xmlns:a16="http://schemas.microsoft.com/office/drawing/2014/main" xmlns="" id="{766974B4-44C6-640A-5C8D-EFDDB66339CA}"/>
                    </a:ext>
                  </a:extLst>
                </p:cNvPr>
                <p:cNvSpPr/>
                <p:nvPr/>
              </p:nvSpPr>
              <p:spPr>
                <a:xfrm>
                  <a:off x="6999740" y="2117082"/>
                  <a:ext cx="639958" cy="83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9" h="45058" extrusionOk="0">
                      <a:moveTo>
                        <a:pt x="1462" y="0"/>
                      </a:moveTo>
                      <a:lnTo>
                        <a:pt x="1" y="37274"/>
                      </a:lnTo>
                      <a:lnTo>
                        <a:pt x="34148" y="45057"/>
                      </a:lnTo>
                      <a:cubicBezTo>
                        <a:pt x="34148" y="45057"/>
                        <a:pt x="34673" y="9267"/>
                        <a:pt x="34718" y="9221"/>
                      </a:cubicBezTo>
                      <a:cubicBezTo>
                        <a:pt x="21868" y="3469"/>
                        <a:pt x="1462" y="0"/>
                        <a:pt x="14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9" name="Google Shape;8153;p90">
                  <a:extLst>
                    <a:ext uri="{FF2B5EF4-FFF2-40B4-BE49-F238E27FC236}">
                      <a16:creationId xmlns:a16="http://schemas.microsoft.com/office/drawing/2014/main" xmlns="" id="{6142562E-0F39-79F6-B3E1-C4B30828F825}"/>
                    </a:ext>
                  </a:extLst>
                </p:cNvPr>
                <p:cNvSpPr/>
                <p:nvPr/>
              </p:nvSpPr>
              <p:spPr>
                <a:xfrm>
                  <a:off x="6991758" y="2125912"/>
                  <a:ext cx="647091" cy="831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06" h="45104" extrusionOk="0">
                      <a:moveTo>
                        <a:pt x="0" y="0"/>
                      </a:moveTo>
                      <a:lnTo>
                        <a:pt x="388" y="37343"/>
                      </a:lnTo>
                      <a:lnTo>
                        <a:pt x="34535" y="45103"/>
                      </a:lnTo>
                      <a:cubicBezTo>
                        <a:pt x="34535" y="45103"/>
                        <a:pt x="35060" y="9336"/>
                        <a:pt x="35106" y="9267"/>
                      </a:cubicBezTo>
                      <a:cubicBezTo>
                        <a:pt x="23693" y="4269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867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+mn-ea"/>
                    </a:rPr>
                    <a:t>&lt;</a:t>
                  </a: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0" name="Google Shape;8154;p90">
                  <a:extLst>
                    <a:ext uri="{FF2B5EF4-FFF2-40B4-BE49-F238E27FC236}">
                      <a16:creationId xmlns:a16="http://schemas.microsoft.com/office/drawing/2014/main" xmlns="" id="{F849D046-4C24-9878-80FD-A53EF60F44EF}"/>
                    </a:ext>
                  </a:extLst>
                </p:cNvPr>
                <p:cNvSpPr/>
                <p:nvPr/>
              </p:nvSpPr>
              <p:spPr>
                <a:xfrm>
                  <a:off x="7640965" y="2117082"/>
                  <a:ext cx="603351" cy="82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3" h="44487" extrusionOk="0">
                      <a:moveTo>
                        <a:pt x="31340" y="0"/>
                      </a:moveTo>
                      <a:cubicBezTo>
                        <a:pt x="31340" y="0"/>
                        <a:pt x="12121" y="3104"/>
                        <a:pt x="1" y="8628"/>
                      </a:cubicBezTo>
                      <a:cubicBezTo>
                        <a:pt x="46" y="8696"/>
                        <a:pt x="548" y="44486"/>
                        <a:pt x="548" y="44486"/>
                      </a:cubicBezTo>
                      <a:lnTo>
                        <a:pt x="32732" y="37319"/>
                      </a:lnTo>
                      <a:lnTo>
                        <a:pt x="313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1" name="Google Shape;8155;p90">
                  <a:extLst>
                    <a:ext uri="{FF2B5EF4-FFF2-40B4-BE49-F238E27FC236}">
                      <a16:creationId xmlns:a16="http://schemas.microsoft.com/office/drawing/2014/main" xmlns="" id="{31530CF6-40E2-65A8-B758-D5BDED2FC1E9}"/>
                    </a:ext>
                  </a:extLst>
                </p:cNvPr>
                <p:cNvSpPr/>
                <p:nvPr/>
              </p:nvSpPr>
              <p:spPr>
                <a:xfrm>
                  <a:off x="7640965" y="2125064"/>
                  <a:ext cx="644990" cy="822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2" h="44625" extrusionOk="0">
                      <a:moveTo>
                        <a:pt x="33508" y="1"/>
                      </a:moveTo>
                      <a:cubicBezTo>
                        <a:pt x="33508" y="1"/>
                        <a:pt x="12943" y="3196"/>
                        <a:pt x="1" y="8788"/>
                      </a:cubicBezTo>
                      <a:cubicBezTo>
                        <a:pt x="46" y="8834"/>
                        <a:pt x="571" y="44624"/>
                        <a:pt x="571" y="44624"/>
                      </a:cubicBezTo>
                      <a:lnTo>
                        <a:pt x="34992" y="37297"/>
                      </a:lnTo>
                      <a:lnTo>
                        <a:pt x="3350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2" name="Google Shape;8156;p90">
                  <a:extLst>
                    <a:ext uri="{FF2B5EF4-FFF2-40B4-BE49-F238E27FC236}">
                      <a16:creationId xmlns:a16="http://schemas.microsoft.com/office/drawing/2014/main" xmlns="" id="{4DDA5CF0-AFC7-704D-CB6B-29BC3BB1FB50}"/>
                    </a:ext>
                  </a:extLst>
                </p:cNvPr>
                <p:cNvSpPr/>
                <p:nvPr/>
              </p:nvSpPr>
              <p:spPr>
                <a:xfrm>
                  <a:off x="7641813" y="2134317"/>
                  <a:ext cx="652142" cy="823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0" h="44670" extrusionOk="0">
                      <a:moveTo>
                        <a:pt x="35380" y="1"/>
                      </a:moveTo>
                      <a:cubicBezTo>
                        <a:pt x="35379" y="1"/>
                        <a:pt x="11504" y="3973"/>
                        <a:pt x="0" y="8811"/>
                      </a:cubicBezTo>
                      <a:cubicBezTo>
                        <a:pt x="46" y="8880"/>
                        <a:pt x="571" y="44670"/>
                        <a:pt x="571" y="44670"/>
                      </a:cubicBezTo>
                      <a:lnTo>
                        <a:pt x="34992" y="37343"/>
                      </a:lnTo>
                      <a:lnTo>
                        <a:pt x="353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3" name="Google Shape;8157;p90">
                  <a:extLst>
                    <a:ext uri="{FF2B5EF4-FFF2-40B4-BE49-F238E27FC236}">
                      <a16:creationId xmlns:a16="http://schemas.microsoft.com/office/drawing/2014/main" xmlns="" id="{ED379225-68B8-02AF-7764-6BA9C8A1E953}"/>
                    </a:ext>
                  </a:extLst>
                </p:cNvPr>
                <p:cNvSpPr/>
                <p:nvPr/>
              </p:nvSpPr>
              <p:spPr>
                <a:xfrm>
                  <a:off x="7577849" y="2282009"/>
                  <a:ext cx="130023" cy="737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4" h="40014" extrusionOk="0">
                      <a:moveTo>
                        <a:pt x="1005" y="1"/>
                      </a:moveTo>
                      <a:cubicBezTo>
                        <a:pt x="457" y="1"/>
                        <a:pt x="1" y="457"/>
                        <a:pt x="1" y="1028"/>
                      </a:cubicBezTo>
                      <a:lnTo>
                        <a:pt x="1" y="38986"/>
                      </a:lnTo>
                      <a:cubicBezTo>
                        <a:pt x="1" y="39557"/>
                        <a:pt x="457" y="40013"/>
                        <a:pt x="1005" y="40013"/>
                      </a:cubicBezTo>
                      <a:lnTo>
                        <a:pt x="6027" y="40013"/>
                      </a:lnTo>
                      <a:cubicBezTo>
                        <a:pt x="6597" y="40013"/>
                        <a:pt x="7054" y="39557"/>
                        <a:pt x="7054" y="38986"/>
                      </a:cubicBezTo>
                      <a:lnTo>
                        <a:pt x="7054" y="1028"/>
                      </a:lnTo>
                      <a:cubicBezTo>
                        <a:pt x="7054" y="457"/>
                        <a:pt x="6597" y="1"/>
                        <a:pt x="6027" y="1"/>
                      </a:cubicBezTo>
                      <a:close/>
                    </a:path>
                  </a:pathLst>
                </a:custGeom>
                <a:solidFill>
                  <a:srgbClr val="FFF29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4" name="Google Shape;8158;p90">
                  <a:extLst>
                    <a:ext uri="{FF2B5EF4-FFF2-40B4-BE49-F238E27FC236}">
                      <a16:creationId xmlns:a16="http://schemas.microsoft.com/office/drawing/2014/main" xmlns="" id="{AFF608DE-DE9A-FA9D-8D86-773893AA3800}"/>
                    </a:ext>
                  </a:extLst>
                </p:cNvPr>
                <p:cNvSpPr/>
                <p:nvPr/>
              </p:nvSpPr>
              <p:spPr>
                <a:xfrm>
                  <a:off x="8149230" y="2295742"/>
                  <a:ext cx="152326" cy="14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7975" extrusionOk="0">
                      <a:moveTo>
                        <a:pt x="4593" y="0"/>
                      </a:moveTo>
                      <a:cubicBezTo>
                        <a:pt x="4406" y="0"/>
                        <a:pt x="4218" y="82"/>
                        <a:pt x="4086" y="260"/>
                      </a:cubicBezTo>
                      <a:lnTo>
                        <a:pt x="3059" y="1607"/>
                      </a:lnTo>
                      <a:cubicBezTo>
                        <a:pt x="2957" y="1771"/>
                        <a:pt x="2780" y="1861"/>
                        <a:pt x="2596" y="1861"/>
                      </a:cubicBezTo>
                      <a:cubicBezTo>
                        <a:pt x="2576" y="1861"/>
                        <a:pt x="2555" y="1860"/>
                        <a:pt x="2534" y="1858"/>
                      </a:cubicBezTo>
                      <a:lnTo>
                        <a:pt x="845" y="1789"/>
                      </a:lnTo>
                      <a:cubicBezTo>
                        <a:pt x="320" y="1789"/>
                        <a:pt x="1" y="2360"/>
                        <a:pt x="297" y="2793"/>
                      </a:cubicBezTo>
                      <a:lnTo>
                        <a:pt x="1279" y="4186"/>
                      </a:lnTo>
                      <a:cubicBezTo>
                        <a:pt x="1393" y="4346"/>
                        <a:pt x="1416" y="4574"/>
                        <a:pt x="1347" y="4779"/>
                      </a:cubicBezTo>
                      <a:lnTo>
                        <a:pt x="754" y="6354"/>
                      </a:lnTo>
                      <a:cubicBezTo>
                        <a:pt x="596" y="6789"/>
                        <a:pt x="934" y="7207"/>
                        <a:pt x="1354" y="7207"/>
                      </a:cubicBezTo>
                      <a:cubicBezTo>
                        <a:pt x="1419" y="7207"/>
                        <a:pt x="1486" y="7197"/>
                        <a:pt x="1553" y="7176"/>
                      </a:cubicBezTo>
                      <a:lnTo>
                        <a:pt x="3173" y="6674"/>
                      </a:lnTo>
                      <a:cubicBezTo>
                        <a:pt x="3229" y="6660"/>
                        <a:pt x="3288" y="6652"/>
                        <a:pt x="3349" y="6652"/>
                      </a:cubicBezTo>
                      <a:cubicBezTo>
                        <a:pt x="3488" y="6652"/>
                        <a:pt x="3633" y="6692"/>
                        <a:pt x="3744" y="6788"/>
                      </a:cubicBezTo>
                      <a:lnTo>
                        <a:pt x="5091" y="7838"/>
                      </a:lnTo>
                      <a:cubicBezTo>
                        <a:pt x="5212" y="7932"/>
                        <a:pt x="5348" y="7975"/>
                        <a:pt x="5481" y="7975"/>
                      </a:cubicBezTo>
                      <a:cubicBezTo>
                        <a:pt x="5799" y="7975"/>
                        <a:pt x="6095" y="7729"/>
                        <a:pt x="6095" y="7359"/>
                      </a:cubicBezTo>
                      <a:lnTo>
                        <a:pt x="6118" y="5647"/>
                      </a:lnTo>
                      <a:cubicBezTo>
                        <a:pt x="6141" y="5441"/>
                        <a:pt x="6232" y="5259"/>
                        <a:pt x="6415" y="5144"/>
                      </a:cubicBezTo>
                      <a:lnTo>
                        <a:pt x="7830" y="4186"/>
                      </a:lnTo>
                      <a:cubicBezTo>
                        <a:pt x="8263" y="3912"/>
                        <a:pt x="8172" y="3250"/>
                        <a:pt x="7670" y="3067"/>
                      </a:cubicBezTo>
                      <a:lnTo>
                        <a:pt x="6072" y="2520"/>
                      </a:lnTo>
                      <a:cubicBezTo>
                        <a:pt x="5867" y="2451"/>
                        <a:pt x="5707" y="2291"/>
                        <a:pt x="5661" y="2086"/>
                      </a:cubicBezTo>
                      <a:lnTo>
                        <a:pt x="5205" y="465"/>
                      </a:lnTo>
                      <a:cubicBezTo>
                        <a:pt x="5124" y="169"/>
                        <a:pt x="4861" y="0"/>
                        <a:pt x="4593" y="0"/>
                      </a:cubicBezTo>
                      <a:close/>
                    </a:path>
                  </a:pathLst>
                </a:custGeom>
                <a:solidFill>
                  <a:srgbClr val="FFBA3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5" name="Google Shape;8159;p90">
                  <a:extLst>
                    <a:ext uri="{FF2B5EF4-FFF2-40B4-BE49-F238E27FC236}">
                      <a16:creationId xmlns:a16="http://schemas.microsoft.com/office/drawing/2014/main" xmlns="" id="{B035B5D1-2B6B-72F4-6CBF-AD02F6FE6DC9}"/>
                    </a:ext>
                  </a:extLst>
                </p:cNvPr>
                <p:cNvSpPr/>
                <p:nvPr/>
              </p:nvSpPr>
              <p:spPr>
                <a:xfrm>
                  <a:off x="7944435" y="2269400"/>
                  <a:ext cx="152640" cy="147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1" h="7976" extrusionOk="0">
                      <a:moveTo>
                        <a:pt x="4598" y="1"/>
                      </a:moveTo>
                      <a:cubicBezTo>
                        <a:pt x="4411" y="1"/>
                        <a:pt x="4226" y="81"/>
                        <a:pt x="4103" y="251"/>
                      </a:cubicBezTo>
                      <a:lnTo>
                        <a:pt x="3076" y="1620"/>
                      </a:lnTo>
                      <a:cubicBezTo>
                        <a:pt x="2962" y="1780"/>
                        <a:pt x="2757" y="1871"/>
                        <a:pt x="2551" y="1871"/>
                      </a:cubicBezTo>
                      <a:lnTo>
                        <a:pt x="839" y="1803"/>
                      </a:lnTo>
                      <a:cubicBezTo>
                        <a:pt x="830" y="1803"/>
                        <a:pt x="821" y="1802"/>
                        <a:pt x="811" y="1802"/>
                      </a:cubicBezTo>
                      <a:cubicBezTo>
                        <a:pt x="325" y="1802"/>
                        <a:pt x="1" y="2381"/>
                        <a:pt x="314" y="2784"/>
                      </a:cubicBezTo>
                      <a:lnTo>
                        <a:pt x="1296" y="4177"/>
                      </a:lnTo>
                      <a:cubicBezTo>
                        <a:pt x="1410" y="4359"/>
                        <a:pt x="1433" y="4565"/>
                        <a:pt x="1364" y="4770"/>
                      </a:cubicBezTo>
                      <a:lnTo>
                        <a:pt x="771" y="6368"/>
                      </a:lnTo>
                      <a:cubicBezTo>
                        <a:pt x="610" y="6791"/>
                        <a:pt x="946" y="7214"/>
                        <a:pt x="1372" y="7214"/>
                      </a:cubicBezTo>
                      <a:cubicBezTo>
                        <a:pt x="1429" y="7214"/>
                        <a:pt x="1488" y="7206"/>
                        <a:pt x="1547" y="7190"/>
                      </a:cubicBezTo>
                      <a:lnTo>
                        <a:pt x="3167" y="6688"/>
                      </a:lnTo>
                      <a:cubicBezTo>
                        <a:pt x="3233" y="6666"/>
                        <a:pt x="3302" y="6655"/>
                        <a:pt x="3369" y="6655"/>
                      </a:cubicBezTo>
                      <a:cubicBezTo>
                        <a:pt x="3512" y="6655"/>
                        <a:pt x="3652" y="6701"/>
                        <a:pt x="3761" y="6779"/>
                      </a:cubicBezTo>
                      <a:lnTo>
                        <a:pt x="5085" y="7829"/>
                      </a:lnTo>
                      <a:cubicBezTo>
                        <a:pt x="5206" y="7930"/>
                        <a:pt x="5346" y="7976"/>
                        <a:pt x="5482" y="7976"/>
                      </a:cubicBezTo>
                      <a:cubicBezTo>
                        <a:pt x="5807" y="7976"/>
                        <a:pt x="6112" y="7719"/>
                        <a:pt x="6112" y="7350"/>
                      </a:cubicBezTo>
                      <a:lnTo>
                        <a:pt x="6135" y="5660"/>
                      </a:lnTo>
                      <a:cubicBezTo>
                        <a:pt x="6135" y="5455"/>
                        <a:pt x="6249" y="5250"/>
                        <a:pt x="6431" y="5135"/>
                      </a:cubicBezTo>
                      <a:lnTo>
                        <a:pt x="7824" y="4200"/>
                      </a:lnTo>
                      <a:cubicBezTo>
                        <a:pt x="8280" y="3903"/>
                        <a:pt x="8189" y="3241"/>
                        <a:pt x="7687" y="3058"/>
                      </a:cubicBezTo>
                      <a:lnTo>
                        <a:pt x="6089" y="2511"/>
                      </a:lnTo>
                      <a:cubicBezTo>
                        <a:pt x="5884" y="2442"/>
                        <a:pt x="5724" y="2282"/>
                        <a:pt x="5678" y="2100"/>
                      </a:cubicBezTo>
                      <a:lnTo>
                        <a:pt x="5222" y="456"/>
                      </a:lnTo>
                      <a:cubicBezTo>
                        <a:pt x="5128" y="162"/>
                        <a:pt x="4862" y="1"/>
                        <a:pt x="4598" y="1"/>
                      </a:cubicBezTo>
                      <a:close/>
                    </a:path>
                  </a:pathLst>
                </a:custGeom>
                <a:solidFill>
                  <a:srgbClr val="E7533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6" name="Google Shape;8160;p90">
                  <a:extLst>
                    <a:ext uri="{FF2B5EF4-FFF2-40B4-BE49-F238E27FC236}">
                      <a16:creationId xmlns:a16="http://schemas.microsoft.com/office/drawing/2014/main" xmlns="" id="{ACFFDF98-D138-B46B-7536-50E2B62BEFE3}"/>
                    </a:ext>
                  </a:extLst>
                </p:cNvPr>
                <p:cNvSpPr/>
                <p:nvPr/>
              </p:nvSpPr>
              <p:spPr>
                <a:xfrm>
                  <a:off x="8026371" y="2484357"/>
                  <a:ext cx="147847" cy="14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8034" extrusionOk="0">
                      <a:moveTo>
                        <a:pt x="3149" y="1"/>
                      </a:moveTo>
                      <a:cubicBezTo>
                        <a:pt x="2847" y="1"/>
                        <a:pt x="2564" y="207"/>
                        <a:pt x="2534" y="550"/>
                      </a:cubicBezTo>
                      <a:lnTo>
                        <a:pt x="2306" y="2239"/>
                      </a:lnTo>
                      <a:cubicBezTo>
                        <a:pt x="2283" y="2445"/>
                        <a:pt x="2146" y="2627"/>
                        <a:pt x="1964" y="2719"/>
                      </a:cubicBezTo>
                      <a:lnTo>
                        <a:pt x="457" y="3495"/>
                      </a:lnTo>
                      <a:cubicBezTo>
                        <a:pt x="1" y="3746"/>
                        <a:pt x="1" y="4408"/>
                        <a:pt x="480" y="4636"/>
                      </a:cubicBezTo>
                      <a:lnTo>
                        <a:pt x="2009" y="5366"/>
                      </a:lnTo>
                      <a:cubicBezTo>
                        <a:pt x="2215" y="5435"/>
                        <a:pt x="2329" y="5618"/>
                        <a:pt x="2375" y="5823"/>
                      </a:cubicBezTo>
                      <a:lnTo>
                        <a:pt x="2648" y="7512"/>
                      </a:lnTo>
                      <a:cubicBezTo>
                        <a:pt x="2692" y="7834"/>
                        <a:pt x="2980" y="8034"/>
                        <a:pt x="3271" y="8034"/>
                      </a:cubicBezTo>
                      <a:cubicBezTo>
                        <a:pt x="3434" y="8034"/>
                        <a:pt x="3598" y="7971"/>
                        <a:pt x="3721" y="7832"/>
                      </a:cubicBezTo>
                      <a:lnTo>
                        <a:pt x="4885" y="6599"/>
                      </a:lnTo>
                      <a:cubicBezTo>
                        <a:pt x="5012" y="6472"/>
                        <a:pt x="5169" y="6403"/>
                        <a:pt x="5330" y="6403"/>
                      </a:cubicBezTo>
                      <a:cubicBezTo>
                        <a:pt x="5372" y="6403"/>
                        <a:pt x="5414" y="6407"/>
                        <a:pt x="5456" y="6416"/>
                      </a:cubicBezTo>
                      <a:lnTo>
                        <a:pt x="7122" y="6667"/>
                      </a:lnTo>
                      <a:cubicBezTo>
                        <a:pt x="7152" y="6671"/>
                        <a:pt x="7182" y="6673"/>
                        <a:pt x="7211" y="6673"/>
                      </a:cubicBezTo>
                      <a:cubicBezTo>
                        <a:pt x="7690" y="6673"/>
                        <a:pt x="8021" y="6162"/>
                        <a:pt x="7784" y="5732"/>
                      </a:cubicBezTo>
                      <a:lnTo>
                        <a:pt x="6962" y="4248"/>
                      </a:lnTo>
                      <a:cubicBezTo>
                        <a:pt x="6871" y="4065"/>
                        <a:pt x="6848" y="3837"/>
                        <a:pt x="6962" y="3655"/>
                      </a:cubicBezTo>
                      <a:lnTo>
                        <a:pt x="7716" y="2148"/>
                      </a:lnTo>
                      <a:cubicBezTo>
                        <a:pt x="7926" y="1706"/>
                        <a:pt x="7612" y="1225"/>
                        <a:pt x="7150" y="1225"/>
                      </a:cubicBezTo>
                      <a:cubicBezTo>
                        <a:pt x="7111" y="1225"/>
                        <a:pt x="7071" y="1228"/>
                        <a:pt x="7031" y="1235"/>
                      </a:cubicBezTo>
                      <a:lnTo>
                        <a:pt x="5365" y="1555"/>
                      </a:lnTo>
                      <a:cubicBezTo>
                        <a:pt x="5332" y="1558"/>
                        <a:pt x="5300" y="1560"/>
                        <a:pt x="5267" y="1560"/>
                      </a:cubicBezTo>
                      <a:cubicBezTo>
                        <a:pt x="5095" y="1560"/>
                        <a:pt x="4928" y="1507"/>
                        <a:pt x="4794" y="1372"/>
                      </a:cubicBezTo>
                      <a:lnTo>
                        <a:pt x="3607" y="185"/>
                      </a:lnTo>
                      <a:cubicBezTo>
                        <a:pt x="3473" y="59"/>
                        <a:pt x="3308" y="1"/>
                        <a:pt x="3149" y="1"/>
                      </a:cubicBezTo>
                      <a:close/>
                    </a:path>
                  </a:pathLst>
                </a:custGeom>
                <a:solidFill>
                  <a:srgbClr val="73D8E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7" name="Google Shape;8161;p90">
                  <a:extLst>
                    <a:ext uri="{FF2B5EF4-FFF2-40B4-BE49-F238E27FC236}">
                      <a16:creationId xmlns:a16="http://schemas.microsoft.com/office/drawing/2014/main" xmlns="" id="{D5CE99E2-0744-75B7-6D2F-373FCA50843C}"/>
                    </a:ext>
                  </a:extLst>
                </p:cNvPr>
                <p:cNvSpPr/>
                <p:nvPr/>
              </p:nvSpPr>
              <p:spPr>
                <a:xfrm>
                  <a:off x="7675049" y="2174208"/>
                  <a:ext cx="675293" cy="839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6" h="45524" extrusionOk="0">
                      <a:moveTo>
                        <a:pt x="35028" y="1"/>
                      </a:moveTo>
                      <a:cubicBezTo>
                        <a:pt x="34927" y="1"/>
                        <a:pt x="34823" y="10"/>
                        <a:pt x="34718" y="28"/>
                      </a:cubicBezTo>
                      <a:lnTo>
                        <a:pt x="1918" y="5871"/>
                      </a:lnTo>
                      <a:cubicBezTo>
                        <a:pt x="845" y="6054"/>
                        <a:pt x="1" y="7127"/>
                        <a:pt x="1" y="8245"/>
                      </a:cubicBezTo>
                      <a:lnTo>
                        <a:pt x="1" y="43807"/>
                      </a:lnTo>
                      <a:cubicBezTo>
                        <a:pt x="1" y="44813"/>
                        <a:pt x="684" y="45523"/>
                        <a:pt x="1602" y="45523"/>
                      </a:cubicBezTo>
                      <a:cubicBezTo>
                        <a:pt x="1704" y="45523"/>
                        <a:pt x="1810" y="45514"/>
                        <a:pt x="1918" y="45496"/>
                      </a:cubicBezTo>
                      <a:lnTo>
                        <a:pt x="34718" y="39676"/>
                      </a:lnTo>
                      <a:cubicBezTo>
                        <a:pt x="35768" y="39470"/>
                        <a:pt x="36635" y="38420"/>
                        <a:pt x="36635" y="37279"/>
                      </a:cubicBezTo>
                      <a:lnTo>
                        <a:pt x="36635" y="1740"/>
                      </a:lnTo>
                      <a:cubicBezTo>
                        <a:pt x="36635" y="713"/>
                        <a:pt x="35933" y="1"/>
                        <a:pt x="35028" y="1"/>
                      </a:cubicBezTo>
                      <a:close/>
                    </a:path>
                  </a:pathLst>
                </a:custGeom>
                <a:solidFill>
                  <a:srgbClr val="FFF29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8" name="Google Shape;8162;p90">
                  <a:extLst>
                    <a:ext uri="{FF2B5EF4-FFF2-40B4-BE49-F238E27FC236}">
                      <a16:creationId xmlns:a16="http://schemas.microsoft.com/office/drawing/2014/main" xmlns="" id="{D5B02C14-ED81-2E44-84BD-BA4B052F17E4}"/>
                    </a:ext>
                  </a:extLst>
                </p:cNvPr>
                <p:cNvSpPr/>
                <p:nvPr/>
              </p:nvSpPr>
              <p:spPr>
                <a:xfrm>
                  <a:off x="6930320" y="2174208"/>
                  <a:ext cx="675293" cy="839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6" h="45524" extrusionOk="0">
                      <a:moveTo>
                        <a:pt x="1608" y="1"/>
                      </a:moveTo>
                      <a:cubicBezTo>
                        <a:pt x="703" y="1"/>
                        <a:pt x="1" y="713"/>
                        <a:pt x="1" y="1740"/>
                      </a:cubicBezTo>
                      <a:lnTo>
                        <a:pt x="1" y="37279"/>
                      </a:lnTo>
                      <a:cubicBezTo>
                        <a:pt x="1" y="38420"/>
                        <a:pt x="868" y="39470"/>
                        <a:pt x="1918" y="39676"/>
                      </a:cubicBezTo>
                      <a:lnTo>
                        <a:pt x="34718" y="45496"/>
                      </a:lnTo>
                      <a:cubicBezTo>
                        <a:pt x="34826" y="45514"/>
                        <a:pt x="34932" y="45523"/>
                        <a:pt x="35034" y="45523"/>
                      </a:cubicBezTo>
                      <a:cubicBezTo>
                        <a:pt x="35952" y="45523"/>
                        <a:pt x="36635" y="44813"/>
                        <a:pt x="36635" y="43807"/>
                      </a:cubicBezTo>
                      <a:lnTo>
                        <a:pt x="36635" y="8245"/>
                      </a:lnTo>
                      <a:cubicBezTo>
                        <a:pt x="36635" y="7127"/>
                        <a:pt x="35791" y="6054"/>
                        <a:pt x="34718" y="5871"/>
                      </a:cubicBezTo>
                      <a:lnTo>
                        <a:pt x="1918" y="28"/>
                      </a:lnTo>
                      <a:cubicBezTo>
                        <a:pt x="1813" y="10"/>
                        <a:pt x="1709" y="1"/>
                        <a:pt x="1608" y="1"/>
                      </a:cubicBezTo>
                      <a:close/>
                    </a:path>
                  </a:pathLst>
                </a:custGeom>
                <a:solidFill>
                  <a:srgbClr val="FFF29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9" name="Google Shape;8163;p90">
                  <a:extLst>
                    <a:ext uri="{FF2B5EF4-FFF2-40B4-BE49-F238E27FC236}">
                      <a16:creationId xmlns:a16="http://schemas.microsoft.com/office/drawing/2014/main" xmlns="" id="{E25DF4CF-50D6-C320-A8E2-14E56460EB62}"/>
                    </a:ext>
                  </a:extLst>
                </p:cNvPr>
                <p:cNvSpPr/>
                <p:nvPr/>
              </p:nvSpPr>
              <p:spPr>
                <a:xfrm>
                  <a:off x="6863849" y="2475361"/>
                  <a:ext cx="164105" cy="22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3" h="12244" extrusionOk="0">
                      <a:moveTo>
                        <a:pt x="3766" y="1"/>
                      </a:moveTo>
                      <a:cubicBezTo>
                        <a:pt x="2673" y="1"/>
                        <a:pt x="1119" y="2705"/>
                        <a:pt x="1119" y="2705"/>
                      </a:cubicBezTo>
                      <a:cubicBezTo>
                        <a:pt x="1119" y="2705"/>
                        <a:pt x="0" y="8502"/>
                        <a:pt x="1393" y="10785"/>
                      </a:cubicBezTo>
                      <a:cubicBezTo>
                        <a:pt x="2031" y="11849"/>
                        <a:pt x="3493" y="12243"/>
                        <a:pt x="4913" y="12243"/>
                      </a:cubicBezTo>
                      <a:cubicBezTo>
                        <a:pt x="6540" y="12243"/>
                        <a:pt x="8112" y="11726"/>
                        <a:pt x="8332" y="11104"/>
                      </a:cubicBezTo>
                      <a:cubicBezTo>
                        <a:pt x="8690" y="10028"/>
                        <a:pt x="4600" y="9771"/>
                        <a:pt x="3981" y="9739"/>
                      </a:cubicBezTo>
                      <a:lnTo>
                        <a:pt x="3981" y="9739"/>
                      </a:lnTo>
                      <a:cubicBezTo>
                        <a:pt x="4128" y="9745"/>
                        <a:pt x="4471" y="9758"/>
                        <a:pt x="4911" y="9758"/>
                      </a:cubicBezTo>
                      <a:cubicBezTo>
                        <a:pt x="6339" y="9758"/>
                        <a:pt x="8785" y="9621"/>
                        <a:pt x="8834" y="8685"/>
                      </a:cubicBezTo>
                      <a:cubicBezTo>
                        <a:pt x="8902" y="7338"/>
                        <a:pt x="3675" y="7270"/>
                        <a:pt x="3675" y="7270"/>
                      </a:cubicBezTo>
                      <a:cubicBezTo>
                        <a:pt x="3675" y="7270"/>
                        <a:pt x="8514" y="7224"/>
                        <a:pt x="8446" y="5649"/>
                      </a:cubicBezTo>
                      <a:cubicBezTo>
                        <a:pt x="8406" y="4736"/>
                        <a:pt x="6655" y="4544"/>
                        <a:pt x="5191" y="4544"/>
                      </a:cubicBezTo>
                      <a:cubicBezTo>
                        <a:pt x="4739" y="4544"/>
                        <a:pt x="4315" y="4562"/>
                        <a:pt x="3977" y="4583"/>
                      </a:cubicBezTo>
                      <a:lnTo>
                        <a:pt x="3977" y="4583"/>
                      </a:lnTo>
                      <a:cubicBezTo>
                        <a:pt x="5526" y="4439"/>
                        <a:pt x="8879" y="4024"/>
                        <a:pt x="8491" y="3161"/>
                      </a:cubicBezTo>
                      <a:cubicBezTo>
                        <a:pt x="8244" y="2584"/>
                        <a:pt x="6928" y="2445"/>
                        <a:pt x="5712" y="2445"/>
                      </a:cubicBezTo>
                      <a:cubicBezTo>
                        <a:pt x="4570" y="2445"/>
                        <a:pt x="3515" y="2568"/>
                        <a:pt x="3515" y="2568"/>
                      </a:cubicBezTo>
                      <a:cubicBezTo>
                        <a:pt x="3515" y="2568"/>
                        <a:pt x="4953" y="217"/>
                        <a:pt x="3881" y="11"/>
                      </a:cubicBezTo>
                      <a:cubicBezTo>
                        <a:pt x="3843" y="4"/>
                        <a:pt x="3805" y="1"/>
                        <a:pt x="3766" y="1"/>
                      </a:cubicBezTo>
                      <a:close/>
                    </a:path>
                  </a:pathLst>
                </a:custGeom>
                <a:solidFill>
                  <a:srgbClr val="FCBCB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0" name="Google Shape;8164;p90">
                  <a:extLst>
                    <a:ext uri="{FF2B5EF4-FFF2-40B4-BE49-F238E27FC236}">
                      <a16:creationId xmlns:a16="http://schemas.microsoft.com/office/drawing/2014/main" xmlns="" id="{8E736689-0346-068E-EA4A-A977BDBC6EC1}"/>
                    </a:ext>
                  </a:extLst>
                </p:cNvPr>
                <p:cNvSpPr/>
                <p:nvPr/>
              </p:nvSpPr>
              <p:spPr>
                <a:xfrm>
                  <a:off x="7036035" y="2723830"/>
                  <a:ext cx="152216" cy="14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8" h="7983" extrusionOk="0">
                      <a:moveTo>
                        <a:pt x="4591" y="0"/>
                      </a:moveTo>
                      <a:cubicBezTo>
                        <a:pt x="4404" y="0"/>
                        <a:pt x="4213" y="80"/>
                        <a:pt x="4081" y="250"/>
                      </a:cubicBezTo>
                      <a:lnTo>
                        <a:pt x="3076" y="1620"/>
                      </a:lnTo>
                      <a:cubicBezTo>
                        <a:pt x="2939" y="1779"/>
                        <a:pt x="2757" y="1871"/>
                        <a:pt x="2529" y="1871"/>
                      </a:cubicBezTo>
                      <a:lnTo>
                        <a:pt x="839" y="1802"/>
                      </a:lnTo>
                      <a:cubicBezTo>
                        <a:pt x="830" y="1802"/>
                        <a:pt x="820" y="1802"/>
                        <a:pt x="810" y="1802"/>
                      </a:cubicBezTo>
                      <a:cubicBezTo>
                        <a:pt x="303" y="1802"/>
                        <a:pt x="0" y="2381"/>
                        <a:pt x="292" y="2807"/>
                      </a:cubicBezTo>
                      <a:lnTo>
                        <a:pt x="1273" y="4176"/>
                      </a:lnTo>
                      <a:cubicBezTo>
                        <a:pt x="1410" y="4359"/>
                        <a:pt x="1433" y="4564"/>
                        <a:pt x="1364" y="4770"/>
                      </a:cubicBezTo>
                      <a:lnTo>
                        <a:pt x="771" y="6367"/>
                      </a:lnTo>
                      <a:cubicBezTo>
                        <a:pt x="612" y="6785"/>
                        <a:pt x="937" y="7219"/>
                        <a:pt x="1356" y="7219"/>
                      </a:cubicBezTo>
                      <a:cubicBezTo>
                        <a:pt x="1418" y="7219"/>
                        <a:pt x="1482" y="7210"/>
                        <a:pt x="1547" y="7189"/>
                      </a:cubicBezTo>
                      <a:lnTo>
                        <a:pt x="3168" y="6687"/>
                      </a:lnTo>
                      <a:cubicBezTo>
                        <a:pt x="3231" y="6666"/>
                        <a:pt x="3295" y="6655"/>
                        <a:pt x="3357" y="6655"/>
                      </a:cubicBezTo>
                      <a:cubicBezTo>
                        <a:pt x="3496" y="6655"/>
                        <a:pt x="3628" y="6706"/>
                        <a:pt x="3738" y="6801"/>
                      </a:cubicBezTo>
                      <a:lnTo>
                        <a:pt x="5085" y="7851"/>
                      </a:lnTo>
                      <a:cubicBezTo>
                        <a:pt x="5202" y="7942"/>
                        <a:pt x="5334" y="7983"/>
                        <a:pt x="5463" y="7983"/>
                      </a:cubicBezTo>
                      <a:cubicBezTo>
                        <a:pt x="5788" y="7983"/>
                        <a:pt x="6096" y="7724"/>
                        <a:pt x="6112" y="7349"/>
                      </a:cubicBezTo>
                      <a:lnTo>
                        <a:pt x="6135" y="5660"/>
                      </a:lnTo>
                      <a:cubicBezTo>
                        <a:pt x="6135" y="5454"/>
                        <a:pt x="6249" y="5249"/>
                        <a:pt x="6409" y="5135"/>
                      </a:cubicBezTo>
                      <a:lnTo>
                        <a:pt x="7824" y="4199"/>
                      </a:lnTo>
                      <a:cubicBezTo>
                        <a:pt x="8258" y="3902"/>
                        <a:pt x="8166" y="3240"/>
                        <a:pt x="7687" y="3080"/>
                      </a:cubicBezTo>
                      <a:lnTo>
                        <a:pt x="6066" y="2533"/>
                      </a:lnTo>
                      <a:cubicBezTo>
                        <a:pt x="5884" y="2464"/>
                        <a:pt x="5724" y="2304"/>
                        <a:pt x="5656" y="2099"/>
                      </a:cubicBezTo>
                      <a:lnTo>
                        <a:pt x="5199" y="456"/>
                      </a:lnTo>
                      <a:cubicBezTo>
                        <a:pt x="5119" y="161"/>
                        <a:pt x="4858" y="0"/>
                        <a:pt x="4591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</p:grpSp>
        </p:grpSp>
        <p:sp>
          <p:nvSpPr>
            <p:cNvPr id="3254" name="Google Shape;8165;p90">
              <a:extLst>
                <a:ext uri="{FF2B5EF4-FFF2-40B4-BE49-F238E27FC236}">
                  <a16:creationId xmlns:a16="http://schemas.microsoft.com/office/drawing/2014/main" xmlns="" id="{70D4A15A-8E59-DBEA-D7BE-A4942CFE4A36}"/>
                </a:ext>
              </a:extLst>
            </p:cNvPr>
            <p:cNvSpPr/>
            <p:nvPr/>
          </p:nvSpPr>
          <p:spPr>
            <a:xfrm>
              <a:off x="8073886" y="2594565"/>
              <a:ext cx="109357" cy="150785"/>
            </a:xfrm>
            <a:custGeom>
              <a:avLst/>
              <a:gdLst/>
              <a:ahLst/>
              <a:cxnLst/>
              <a:rect l="l" t="t" r="r" b="b"/>
              <a:pathLst>
                <a:path w="8880" h="12244" extrusionOk="0">
                  <a:moveTo>
                    <a:pt x="5134" y="1"/>
                  </a:moveTo>
                  <a:cubicBezTo>
                    <a:pt x="5096" y="1"/>
                    <a:pt x="5059" y="4"/>
                    <a:pt x="5022" y="11"/>
                  </a:cubicBezTo>
                  <a:cubicBezTo>
                    <a:pt x="3949" y="217"/>
                    <a:pt x="5387" y="2568"/>
                    <a:pt x="5387" y="2568"/>
                  </a:cubicBezTo>
                  <a:cubicBezTo>
                    <a:pt x="5387" y="2568"/>
                    <a:pt x="4333" y="2445"/>
                    <a:pt x="3188" y="2445"/>
                  </a:cubicBezTo>
                  <a:cubicBezTo>
                    <a:pt x="1969" y="2445"/>
                    <a:pt x="648" y="2584"/>
                    <a:pt x="389" y="3161"/>
                  </a:cubicBezTo>
                  <a:cubicBezTo>
                    <a:pt x="19" y="4024"/>
                    <a:pt x="3360" y="4439"/>
                    <a:pt x="4905" y="4583"/>
                  </a:cubicBezTo>
                  <a:lnTo>
                    <a:pt x="4905" y="4583"/>
                  </a:lnTo>
                  <a:cubicBezTo>
                    <a:pt x="4568" y="4562"/>
                    <a:pt x="4147" y="4544"/>
                    <a:pt x="3698" y="4544"/>
                  </a:cubicBezTo>
                  <a:cubicBezTo>
                    <a:pt x="2240" y="4544"/>
                    <a:pt x="497" y="4736"/>
                    <a:pt x="457" y="5649"/>
                  </a:cubicBezTo>
                  <a:cubicBezTo>
                    <a:pt x="389" y="7224"/>
                    <a:pt x="5228" y="7270"/>
                    <a:pt x="5228" y="7270"/>
                  </a:cubicBezTo>
                  <a:cubicBezTo>
                    <a:pt x="5228" y="7270"/>
                    <a:pt x="1" y="7338"/>
                    <a:pt x="69" y="8685"/>
                  </a:cubicBezTo>
                  <a:cubicBezTo>
                    <a:pt x="117" y="9621"/>
                    <a:pt x="2553" y="9758"/>
                    <a:pt x="3974" y="9758"/>
                  </a:cubicBezTo>
                  <a:cubicBezTo>
                    <a:pt x="4411" y="9758"/>
                    <a:pt x="4753" y="9745"/>
                    <a:pt x="4899" y="9739"/>
                  </a:cubicBezTo>
                  <a:lnTo>
                    <a:pt x="4899" y="9739"/>
                  </a:lnTo>
                  <a:cubicBezTo>
                    <a:pt x="4283" y="9771"/>
                    <a:pt x="212" y="10028"/>
                    <a:pt x="571" y="11104"/>
                  </a:cubicBezTo>
                  <a:cubicBezTo>
                    <a:pt x="778" y="11726"/>
                    <a:pt x="2352" y="12243"/>
                    <a:pt x="3982" y="12243"/>
                  </a:cubicBezTo>
                  <a:cubicBezTo>
                    <a:pt x="5405" y="12243"/>
                    <a:pt x="6872" y="11849"/>
                    <a:pt x="7510" y="10785"/>
                  </a:cubicBezTo>
                  <a:cubicBezTo>
                    <a:pt x="8880" y="8502"/>
                    <a:pt x="7784" y="2705"/>
                    <a:pt x="7784" y="2705"/>
                  </a:cubicBezTo>
                  <a:cubicBezTo>
                    <a:pt x="7784" y="2705"/>
                    <a:pt x="6209" y="1"/>
                    <a:pt x="513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67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AA5112F2-B568-CD36-0CB1-00184BC354A6}"/>
              </a:ext>
            </a:extLst>
          </p:cNvPr>
          <p:cNvGrpSpPr/>
          <p:nvPr/>
        </p:nvGrpSpPr>
        <p:grpSpPr>
          <a:xfrm>
            <a:off x="1211279" y="161502"/>
            <a:ext cx="6721443" cy="1256173"/>
            <a:chOff x="2753833" y="248389"/>
            <a:chExt cx="3541571" cy="814867"/>
          </a:xfrm>
        </p:grpSpPr>
        <p:sp>
          <p:nvSpPr>
            <p:cNvPr id="8" name="Lưu Đồ: Thay đổi Tiến Trình 7">
              <a:extLst>
                <a:ext uri="{FF2B5EF4-FFF2-40B4-BE49-F238E27FC236}">
                  <a16:creationId xmlns:a16="http://schemas.microsoft.com/office/drawing/2014/main" xmlns="" id="{9AB62537-7A2B-7B39-5739-A4A608BD66AF}"/>
                </a:ext>
              </a:extLst>
            </p:cNvPr>
            <p:cNvSpPr/>
            <p:nvPr/>
          </p:nvSpPr>
          <p:spPr>
            <a:xfrm>
              <a:off x="2753833" y="361507"/>
              <a:ext cx="3455581" cy="701749"/>
            </a:xfrm>
            <a:prstGeom prst="flowChartAlternateProcess">
              <a:avLst/>
            </a:prstGeom>
            <a:solidFill>
              <a:srgbClr val="FFCC99"/>
            </a:solidFill>
            <a:ln w="25400" cap="flat" cmpd="sng" algn="ctr">
              <a:solidFill>
                <a:srgbClr val="EBA27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Lưu Đồ: Thay đổi Tiến Trình 8">
              <a:extLst>
                <a:ext uri="{FF2B5EF4-FFF2-40B4-BE49-F238E27FC236}">
                  <a16:creationId xmlns:a16="http://schemas.microsoft.com/office/drawing/2014/main" xmlns="" id="{DC20C2C1-4B16-78E0-F7C4-157B317D1831}"/>
                </a:ext>
              </a:extLst>
            </p:cNvPr>
            <p:cNvSpPr/>
            <p:nvPr/>
          </p:nvSpPr>
          <p:spPr>
            <a:xfrm>
              <a:off x="2839823" y="248389"/>
              <a:ext cx="3455581" cy="701749"/>
            </a:xfrm>
            <a:prstGeom prst="flowChartAlternateProcess">
              <a:avLst/>
            </a:prstGeom>
            <a:solidFill>
              <a:srgbClr val="FFF6E5"/>
            </a:solidFill>
            <a:ln w="25400" cap="flat" cmpd="sng" algn="ctr">
              <a:solidFill>
                <a:srgbClr val="F2CDA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lên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ý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tưởng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SPMT Sinh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kumimoji="0" lang="en-US" sz="2400" b="1" i="0" u="none" strike="noStrike" kern="0" cap="none" spc="50" normalizeH="0" baseline="0" noProof="0" dirty="0">
                <a:ln w="0"/>
                <a:solidFill>
                  <a:srgbClr val="A8EFFF">
                    <a:lumMod val="2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Đám mây 9">
            <a:extLst>
              <a:ext uri="{FF2B5EF4-FFF2-40B4-BE49-F238E27FC236}">
                <a16:creationId xmlns:a16="http://schemas.microsoft.com/office/drawing/2014/main" xmlns="" id="{1527394B-9EDE-8DD9-8F5C-BD6EFE84A34B}"/>
              </a:ext>
            </a:extLst>
          </p:cNvPr>
          <p:cNvSpPr/>
          <p:nvPr/>
        </p:nvSpPr>
        <p:spPr>
          <a:xfrm>
            <a:off x="839973" y="1644605"/>
            <a:ext cx="1446027" cy="1081795"/>
          </a:xfrm>
          <a:prstGeom prst="cloud">
            <a:avLst/>
          </a:prstGeom>
          <a:ln w="38100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08A7CA13-E036-5C31-C834-C092DD41DC28}"/>
              </a:ext>
            </a:extLst>
          </p:cNvPr>
          <p:cNvGrpSpPr/>
          <p:nvPr/>
        </p:nvGrpSpPr>
        <p:grpSpPr>
          <a:xfrm>
            <a:off x="2545556" y="2052777"/>
            <a:ext cx="5387165" cy="920343"/>
            <a:chOff x="2605808" y="1786734"/>
            <a:chExt cx="5447416" cy="690257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63662384-C082-5723-5950-24ACB5F3EC0B}"/>
                </a:ext>
              </a:extLst>
            </p:cNvPr>
            <p:cNvSpPr txBox="1"/>
            <p:nvPr/>
          </p:nvSpPr>
          <p:spPr>
            <a:xfrm>
              <a:off x="2605808" y="1786734"/>
              <a:ext cx="5326913" cy="577081"/>
            </a:xfrm>
            <a:prstGeom prst="homePlate">
              <a:avLst/>
            </a:prstGeom>
            <a:solidFill>
              <a:srgbClr val="FFFFFF"/>
            </a:solidFill>
            <a:ln w="38100">
              <a:solidFill>
                <a:srgbClr val="FCAE7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C7BC6F63-E9AD-DCE9-9432-E15B538D4EF4}"/>
                </a:ext>
              </a:extLst>
            </p:cNvPr>
            <p:cNvSpPr txBox="1"/>
            <p:nvPr/>
          </p:nvSpPr>
          <p:spPr>
            <a:xfrm>
              <a:off x="2726311" y="1899910"/>
              <a:ext cx="5326913" cy="577081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200" dirty="0"/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3CCDAB5C-E03E-C59B-6DEE-C8381039E76C}"/>
              </a:ext>
            </a:extLst>
          </p:cNvPr>
          <p:cNvGrpSpPr/>
          <p:nvPr/>
        </p:nvGrpSpPr>
        <p:grpSpPr>
          <a:xfrm>
            <a:off x="2535907" y="3596113"/>
            <a:ext cx="4779293" cy="980490"/>
            <a:chOff x="2605808" y="1786734"/>
            <a:chExt cx="5447416" cy="742297"/>
          </a:xfrm>
        </p:grpSpPr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65EAC458-ACBF-F969-4E6C-2E640AFE65D7}"/>
                </a:ext>
              </a:extLst>
            </p:cNvPr>
            <p:cNvSpPr txBox="1"/>
            <p:nvPr/>
          </p:nvSpPr>
          <p:spPr>
            <a:xfrm>
              <a:off x="2605808" y="1786734"/>
              <a:ext cx="5326913" cy="582519"/>
            </a:xfrm>
            <a:prstGeom prst="homePlate">
              <a:avLst/>
            </a:prstGeom>
            <a:solidFill>
              <a:srgbClr val="FFFFFF"/>
            </a:solidFill>
            <a:ln w="38100">
              <a:solidFill>
                <a:srgbClr val="FCAE7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xmlns="" id="{A908F796-A1DA-0A90-1DB6-D7F53A481D97}"/>
                </a:ext>
              </a:extLst>
            </p:cNvPr>
            <p:cNvSpPr txBox="1"/>
            <p:nvPr/>
          </p:nvSpPr>
          <p:spPr>
            <a:xfrm>
              <a:off x="2726311" y="1899910"/>
              <a:ext cx="5326913" cy="629121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liệu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</a:p>
            <a:p>
              <a:endParaRPr lang="en-US" sz="2400" dirty="0"/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5C5BABCE-95CC-5701-02A4-0ABD0354A44D}"/>
              </a:ext>
            </a:extLst>
          </p:cNvPr>
          <p:cNvGrpSpPr/>
          <p:nvPr/>
        </p:nvGrpSpPr>
        <p:grpSpPr>
          <a:xfrm>
            <a:off x="2545557" y="5102724"/>
            <a:ext cx="4152699" cy="981898"/>
            <a:chOff x="2605808" y="1786734"/>
            <a:chExt cx="5447416" cy="736424"/>
          </a:xfrm>
        </p:grpSpPr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xmlns="" id="{B775688E-3897-9C5E-8A4E-CC417695D758}"/>
                </a:ext>
              </a:extLst>
            </p:cNvPr>
            <p:cNvSpPr txBox="1"/>
            <p:nvPr/>
          </p:nvSpPr>
          <p:spPr>
            <a:xfrm>
              <a:off x="2605808" y="1786734"/>
              <a:ext cx="5326914" cy="577081"/>
            </a:xfrm>
            <a:prstGeom prst="homePlate">
              <a:avLst/>
            </a:prstGeom>
            <a:solidFill>
              <a:srgbClr val="FFFFFF"/>
            </a:solidFill>
            <a:ln w="38100">
              <a:solidFill>
                <a:srgbClr val="FCAE7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xmlns="" id="{9FEEFF8C-D2EC-95B8-2E60-22B04475FE76}"/>
                </a:ext>
              </a:extLst>
            </p:cNvPr>
            <p:cNvSpPr txBox="1"/>
            <p:nvPr/>
          </p:nvSpPr>
          <p:spPr>
            <a:xfrm>
              <a:off x="2726310" y="1899910"/>
              <a:ext cx="5326914" cy="623248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lựa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cục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</a:p>
            <a:p>
              <a:endParaRPr lang="en-US" sz="2400" dirty="0"/>
            </a:p>
          </p:txBody>
        </p:sp>
      </p:grpSp>
      <p:pic>
        <p:nvPicPr>
          <p:cNvPr id="4098" name="Picture 2" descr="Traditional Nuclear Family With Father, Mother Inside And, 40% OFF">
            <a:extLst>
              <a:ext uri="{FF2B5EF4-FFF2-40B4-BE49-F238E27FC236}">
                <a16:creationId xmlns:a16="http://schemas.microsoft.com/office/drawing/2014/main" xmlns="" id="{B4A09F9C-0831-C8A9-50C8-1C5C95BD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4" b="9914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68" y="3078698"/>
            <a:ext cx="2711537" cy="36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xmlns="" id="{087E321D-ED2A-A1DF-B2BB-C1A4CE3897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164259" y="218537"/>
            <a:ext cx="674940" cy="7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7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7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266</Words>
  <Application>Microsoft Office PowerPoint</Application>
  <PresentationFormat>On-screen Show (4:3)</PresentationFormat>
  <Paragraphs>31</Paragraphs>
  <Slides>7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2025-03-20T15:22:32Z</dcterms:created>
  <dcterms:modified xsi:type="dcterms:W3CDTF">2025-03-20T15:26:12Z</dcterms:modified>
</cp:coreProperties>
</file>