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xmlns=""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xmlns=""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xmlns=""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xmlns=""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
        <p:nvSpPr>
          <p:cNvPr id="2" name="Rectangle 1"/>
          <p:cNvSpPr/>
          <p:nvPr/>
        </p:nvSpPr>
        <p:spPr>
          <a:xfrm>
            <a:off x="4207099" y="103028"/>
            <a:ext cx="6096000" cy="646331"/>
          </a:xfrm>
          <a:prstGeom prst="rect">
            <a:avLst/>
          </a:prstGeom>
        </p:spPr>
        <p:txBody>
          <a:bodyPr>
            <a:spAutoFit/>
          </a:bodyPr>
          <a:lstStyle/>
          <a:p>
            <a:pPr algn="ctr"/>
            <a:r>
              <a:rPr lang="en-US" altLang="en-US" b="1" dirty="0">
                <a:solidFill>
                  <a:srgbClr val="FF0066"/>
                </a:solidFill>
                <a:latin typeface="Times New Roman" pitchFamily="18" charset="0"/>
              </a:rPr>
              <a:t>UBND QUẬN DƯƠNG KINH</a:t>
            </a:r>
            <a:br>
              <a:rPr lang="en-US" altLang="en-US" b="1" dirty="0">
                <a:solidFill>
                  <a:srgbClr val="FF0066"/>
                </a:solidFill>
                <a:latin typeface="Times New Roman" pitchFamily="18" charset="0"/>
              </a:rPr>
            </a:br>
            <a:r>
              <a:rPr lang="en-US" altLang="en-US" b="1" dirty="0">
                <a:solidFill>
                  <a:srgbClr val="FF0066"/>
                </a:solidFill>
                <a:latin typeface="Times New Roman" pitchFamily="18" charset="0"/>
              </a:rPr>
              <a:t>TRƯỜNG TIỂU HỌC ANH DŨNG </a:t>
            </a:r>
            <a:endParaRPr lang="en-US" dirty="0"/>
          </a:p>
        </p:txBody>
      </p:sp>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xmlns=""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xmlns=""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xmlns=""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xmlns=""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xmlns=""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xmlns=""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xmlns=""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xmlns=""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xmlns=""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xmlns=""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xmlns=""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xmlns=""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xmlns=""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xmlns=""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xmlns=""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xmlns=""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xmlns=""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xmlns=""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xmlns=""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xmlns=""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xmlns=""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xmlns=""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xmlns=""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xmlns=""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xmlns=""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xmlns=""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xmlns=""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xmlns=""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xmlns=""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xmlns=""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xmlns=""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xmlns=""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xmlns=""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xmlns=""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xmlns=""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xmlns=""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xmlns=""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xmlns=""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xmlns=""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xmlns=""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xmlns=""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xmlns=""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xmlns=""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xmlns=""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xmlns=""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xmlns=""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xmlns=""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xmlns=""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xmlns=""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xmlns=""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5753</TotalTime>
  <Words>826</Words>
  <Application>Microsoft Office PowerPoint</Application>
  <PresentationFormat>Widescreen</PresentationFormat>
  <Paragraphs>93</Paragraphs>
  <Slides>14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186</cp:revision>
  <dcterms:created xsi:type="dcterms:W3CDTF">2021-11-14T08:33:55Z</dcterms:created>
  <dcterms:modified xsi:type="dcterms:W3CDTF">2025-03-24T15:11:23Z</dcterms:modified>
</cp:coreProperties>
</file>