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256" r:id="rId3"/>
    <p:sldId id="258" r:id="rId4"/>
    <p:sldId id="278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9" r:id="rId14"/>
    <p:sldId id="288" r:id="rId15"/>
    <p:sldId id="301" r:id="rId16"/>
    <p:sldId id="302" r:id="rId17"/>
    <p:sldId id="290" r:id="rId18"/>
    <p:sldId id="291" r:id="rId19"/>
    <p:sldId id="292" r:id="rId20"/>
    <p:sldId id="305" r:id="rId21"/>
    <p:sldId id="304" r:id="rId22"/>
    <p:sldId id="308" r:id="rId23"/>
    <p:sldId id="293" r:id="rId24"/>
    <p:sldId id="294" r:id="rId25"/>
    <p:sldId id="306" r:id="rId26"/>
    <p:sldId id="307" r:id="rId27"/>
    <p:sldId id="309" r:id="rId28"/>
    <p:sldId id="295" r:id="rId29"/>
    <p:sldId id="296" r:id="rId30"/>
    <p:sldId id="297" r:id="rId31"/>
    <p:sldId id="298" r:id="rId32"/>
    <p:sldId id="299" r:id="rId33"/>
    <p:sldId id="300" r:id="rId34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52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8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04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microsoft.com/office/2007/relationships/hdphoto" Target="../media/hdphoto1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1.wdp"/><Relationship Id="rId4" Type="http://schemas.openxmlformats.org/officeDocument/2006/relationships/image" Target="../media/image19.png"/><Relationship Id="rId9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5.wdp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7.wdp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6.wdp"/><Relationship Id="rId7" Type="http://schemas.microsoft.com/office/2007/relationships/hdphoto" Target="../media/hdphoto1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8.wdp"/><Relationship Id="rId4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2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22.wdp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2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24.wdp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6.wdp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7.png"/><Relationship Id="rId3" Type="http://schemas.microsoft.com/office/2007/relationships/hdphoto" Target="../media/hdphoto5.wdp"/><Relationship Id="rId7" Type="http://schemas.openxmlformats.org/officeDocument/2006/relationships/image" Target="../media/image14.png"/><Relationship Id="rId12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788685"/>
            <a:ext cx="9144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</a:rPr>
              <a:t>UBND QUẬN DƯƠNG KINH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</a:rPr>
              <a:t>TRƯỜNG TIỂU HỌC ANH DŨNG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19550" y="3722385"/>
            <a:ext cx="9144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TNXH 3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8: </a:t>
            </a:r>
            <a:r>
              <a:rPr lang="en-US" alt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Xử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lý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bất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hòa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với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bạn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bè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endParaRPr lang="en-US" altLang="en-US" sz="3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7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902" y="4141223"/>
            <a:ext cx="9379801" cy="4356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62935" y="3789165"/>
            <a:ext cx="68657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062600" y="4989799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923195" y="4989799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57022" y="3815629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34757" y="3404424"/>
            <a:ext cx="123631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0556" y="6224009"/>
            <a:ext cx="6277851" cy="32484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7086" y="6224009"/>
            <a:ext cx="7442332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957" y="1040524"/>
            <a:ext cx="1050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8948" y="1222516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419" y="3397349"/>
            <a:ext cx="6554013" cy="3391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79962" y="2710480"/>
            <a:ext cx="10687602" cy="412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hối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An. An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75194" y="2497004"/>
            <a:ext cx="900345" cy="900345"/>
            <a:chOff x="4239491" y="7727238"/>
            <a:chExt cx="1111962" cy="1111962"/>
          </a:xfrm>
        </p:grpSpPr>
        <p:sp>
          <p:nvSpPr>
            <p:cNvPr id="4" name="Diamond 3"/>
            <p:cNvSpPr/>
            <p:nvPr/>
          </p:nvSpPr>
          <p:spPr>
            <a:xfrm>
              <a:off x="4239491" y="7727238"/>
              <a:ext cx="1111962" cy="111196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364" y="7847427"/>
              <a:ext cx="665020" cy="72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811" y="7033787"/>
            <a:ext cx="14664607" cy="296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An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957" y="1040524"/>
            <a:ext cx="1050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8948" y="1222516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82372" y="2486667"/>
            <a:ext cx="10687602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75194" y="2497004"/>
            <a:ext cx="900345" cy="900345"/>
            <a:chOff x="4239491" y="7727238"/>
            <a:chExt cx="1111962" cy="1111962"/>
          </a:xfrm>
        </p:grpSpPr>
        <p:sp>
          <p:nvSpPr>
            <p:cNvPr id="4" name="Diamond 3"/>
            <p:cNvSpPr/>
            <p:nvPr/>
          </p:nvSpPr>
          <p:spPr>
            <a:xfrm>
              <a:off x="4239491" y="7727238"/>
              <a:ext cx="1111962" cy="111196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364" y="7847425"/>
              <a:ext cx="665020" cy="87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2081" y="6245694"/>
            <a:ext cx="14664607" cy="370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7575" r="1862"/>
          <a:stretch/>
        </p:blipFill>
        <p:spPr>
          <a:xfrm>
            <a:off x="512081" y="2718554"/>
            <a:ext cx="6315584" cy="34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  <a:endParaRPr lang="en-US" sz="5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5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7500" dirty="0" smtClean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  <a:endParaRPr lang="en-US" sz="75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7500" dirty="0" smtClean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  <a:endParaRPr lang="en-US" sz="7500" dirty="0">
                <a:solidFill>
                  <a:schemeClr val="accent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  <a:endParaRPr lang="en-US" sz="7500" dirty="0">
              <a:solidFill>
                <a:srgbClr val="0070C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2</a:t>
                </a:r>
                <a:endParaRPr lang="en-US" sz="80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34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  <a:endParaRPr lang="en-US" sz="5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34757" y="3126130"/>
            <a:ext cx="12363134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257" r="5632"/>
          <a:stretch/>
        </p:blipFill>
        <p:spPr>
          <a:xfrm>
            <a:off x="385603" y="4460501"/>
            <a:ext cx="3428546" cy="2640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468" r="3365"/>
          <a:stretch/>
        </p:blipFill>
        <p:spPr>
          <a:xfrm>
            <a:off x="4092856" y="4530736"/>
            <a:ext cx="3258187" cy="2570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5134"/>
          <a:stretch/>
        </p:blipFill>
        <p:spPr>
          <a:xfrm>
            <a:off x="7694952" y="4258556"/>
            <a:ext cx="3546874" cy="2842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2228" r="15850"/>
          <a:stretch/>
        </p:blipFill>
        <p:spPr>
          <a:xfrm>
            <a:off x="11317837" y="4193615"/>
            <a:ext cx="2948793" cy="2907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21050" r="5735"/>
          <a:stretch/>
        </p:blipFill>
        <p:spPr>
          <a:xfrm>
            <a:off x="14604971" y="4386862"/>
            <a:ext cx="3079991" cy="271402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9351" y="7100888"/>
            <a:ext cx="2990162" cy="2585323"/>
            <a:chOff x="489351" y="7100888"/>
            <a:chExt cx="2990162" cy="2585323"/>
          </a:xfrm>
        </p:grpSpPr>
        <p:sp>
          <p:nvSpPr>
            <p:cNvPr id="16" name="TextBox 15"/>
            <p:cNvSpPr txBox="1"/>
            <p:nvPr/>
          </p:nvSpPr>
          <p:spPr>
            <a:xfrm>
              <a:off x="597376" y="7100888"/>
              <a:ext cx="28821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18" name="Diamond 17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95364" y="7921075"/>
                <a:ext cx="665020" cy="79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995509" y="7100888"/>
            <a:ext cx="2990162" cy="2585323"/>
            <a:chOff x="489351" y="7100888"/>
            <a:chExt cx="2990162" cy="2585323"/>
          </a:xfrm>
        </p:grpSpPr>
        <p:sp>
          <p:nvSpPr>
            <p:cNvPr id="22" name="TextBox 21"/>
            <p:cNvSpPr txBox="1"/>
            <p:nvPr/>
          </p:nvSpPr>
          <p:spPr>
            <a:xfrm>
              <a:off x="597376" y="7100888"/>
              <a:ext cx="28821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24" name="Diamond 23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7489683" y="7100888"/>
            <a:ext cx="3343969" cy="2585323"/>
            <a:chOff x="489351" y="7100888"/>
            <a:chExt cx="3774806" cy="2585323"/>
          </a:xfrm>
        </p:grpSpPr>
        <p:sp>
          <p:nvSpPr>
            <p:cNvPr id="27" name="TextBox 26"/>
            <p:cNvSpPr txBox="1"/>
            <p:nvPr/>
          </p:nvSpPr>
          <p:spPr>
            <a:xfrm>
              <a:off x="597376" y="7100888"/>
              <a:ext cx="366678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lắng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29" name="Diamond 28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191580" y="7100888"/>
            <a:ext cx="3280818" cy="2585323"/>
            <a:chOff x="489351" y="7100888"/>
            <a:chExt cx="3280818" cy="2585323"/>
          </a:xfrm>
        </p:grpSpPr>
        <p:sp>
          <p:nvSpPr>
            <p:cNvPr id="32" name="TextBox 31"/>
            <p:cNvSpPr txBox="1"/>
            <p:nvPr/>
          </p:nvSpPr>
          <p:spPr>
            <a:xfrm>
              <a:off x="597376" y="7100888"/>
              <a:ext cx="31727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34" name="Diamond 33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4583821" y="7100888"/>
            <a:ext cx="2990162" cy="2585323"/>
            <a:chOff x="489351" y="7100888"/>
            <a:chExt cx="2990162" cy="2585323"/>
          </a:xfrm>
        </p:grpSpPr>
        <p:sp>
          <p:nvSpPr>
            <p:cNvPr id="37" name="TextBox 36"/>
            <p:cNvSpPr txBox="1"/>
            <p:nvPr/>
          </p:nvSpPr>
          <p:spPr>
            <a:xfrm>
              <a:off x="597376" y="7100888"/>
              <a:ext cx="28821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vẻ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39" name="Diamond 38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134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  <a:endParaRPr lang="en-US" sz="5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062600" y="4989799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923195" y="4989799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  <a:endParaRPr lang="en-US" sz="5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27384" y="2612451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5119" y="2260880"/>
            <a:ext cx="12363134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8281" y="3445307"/>
            <a:ext cx="14761810" cy="50574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2801" y="8403904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9" y="552247"/>
            <a:ext cx="2855972" cy="28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710581" y="135467"/>
            <a:ext cx="10160000" cy="13910732"/>
            <a:chOff x="5710581" y="135467"/>
            <a:chExt cx="10160000" cy="13910732"/>
          </a:xfrm>
        </p:grpSpPr>
        <p:sp>
          <p:nvSpPr>
            <p:cNvPr id="10" name="Oval 9"/>
            <p:cNvSpPr/>
            <p:nvPr/>
          </p:nvSpPr>
          <p:spPr>
            <a:xfrm>
              <a:off x="5854515" y="135467"/>
              <a:ext cx="9872134" cy="98721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F8E5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1656"/>
            <a:stretch/>
          </p:blipFill>
          <p:spPr>
            <a:xfrm>
              <a:off x="6864998" y="2167467"/>
              <a:ext cx="7851167" cy="70221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710581" y="1100666"/>
              <a:ext cx="10160000" cy="1294553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00B0F0"/>
                  </a:solidFill>
                  <a:latin typeface="UTM Avo" panose="02040603050506020204" pitchFamily="18" charset="0"/>
                </a:rPr>
                <a:t>XỬ LÍ BẤT HÒA VỚI BẠN BÈ</a:t>
              </a:r>
              <a:endParaRPr lang="en-US" sz="4800" b="1" dirty="0">
                <a:solidFill>
                  <a:srgbClr val="00B0F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3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Qua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93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7500" dirty="0" smtClean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  <a:endParaRPr lang="en-US" sz="75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7500" dirty="0" smtClean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  <a:endParaRPr lang="en-US" sz="7500" dirty="0">
                <a:solidFill>
                  <a:schemeClr val="accent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  <a:endParaRPr lang="en-US" sz="7500" dirty="0">
              <a:solidFill>
                <a:srgbClr val="0070C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80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36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532156" y="2938578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1392751" y="2938578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83"/>
          <a:stretch/>
        </p:blipFill>
        <p:spPr>
          <a:xfrm>
            <a:off x="5297323" y="2448266"/>
            <a:ext cx="10207113" cy="7838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  <a:endParaRPr lang="en-US" sz="5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8" name="Picture 2" descr="Tick and cross cartoon Royalty Free Vector Image">
            <a:extLst>
              <a:ext uri="{FF2B5EF4-FFF2-40B4-BE49-F238E27FC236}">
                <a16:creationId xmlns=""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1114767" y="239942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>
            <a:extLst>
              <a:ext uri="{FF2B5EF4-FFF2-40B4-BE49-F238E27FC236}">
                <a16:creationId xmlns=""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6563034" y="3175481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=""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4442700" y="380395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=""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6363362" y="630926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ick and cross cartoon Royalty Free Vector Image">
            <a:extLst>
              <a:ext uri="{FF2B5EF4-FFF2-40B4-BE49-F238E27FC236}">
                <a16:creationId xmlns=""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3380964" y="7045477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ick and cross cartoon Royalty Free Vector Image">
            <a:extLst>
              <a:ext uri="{FF2B5EF4-FFF2-40B4-BE49-F238E27FC236}">
                <a16:creationId xmlns=""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586860" y="7506160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4823" y="1202195"/>
            <a:ext cx="1160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dirty="0">
                <a:solidFill>
                  <a:srgbClr val="00B050"/>
                </a:solidFill>
                <a:cs typeface="Arial" panose="020B0604020202020204" pitchFamily="34" charset="0"/>
              </a:rPr>
              <a:t>Em đồng tình hoặc không đồng tình với ý kiến nào dưới đây? Vì sao?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  <a:endParaRPr lang="en-US" sz="5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6888" y="5820937"/>
            <a:ext cx="12689427" cy="41205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1287" y="2917388"/>
            <a:ext cx="9009904" cy="3012599"/>
          </a:xfrm>
          <a:prstGeom prst="rect">
            <a:avLst/>
          </a:prstGeom>
        </p:spPr>
      </p:pic>
      <p:pic>
        <p:nvPicPr>
          <p:cNvPr id="16" name="Picture 2" descr="Tick and cross cartoon Royalty Free Vector Image">
            <a:extLst>
              <a:ext uri="{FF2B5EF4-FFF2-40B4-BE49-F238E27FC236}">
                <a16:creationId xmlns=""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0666683" y="258719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ick and cross cartoon Royalty Free Vector Image">
            <a:extLst>
              <a:ext uri="{FF2B5EF4-FFF2-40B4-BE49-F238E27FC236}">
                <a16:creationId xmlns=""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171287" y="5484128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ick and cross cartoon Royalty Free Vector Image">
            <a:extLst>
              <a:ext uri="{FF2B5EF4-FFF2-40B4-BE49-F238E27FC236}">
                <a16:creationId xmlns=""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8183851" y="5735185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ick and cross cartoon Royalty Free Vector Image">
            <a:extLst>
              <a:ext uri="{FF2B5EF4-FFF2-40B4-BE49-F238E27FC236}">
                <a16:creationId xmlns=""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671568" y="2485177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ick and cross cartoon Royalty Free Vector Image">
            <a:extLst>
              <a:ext uri="{FF2B5EF4-FFF2-40B4-BE49-F238E27FC236}">
                <a16:creationId xmlns=""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3633349" y="5484128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7500" dirty="0" smtClean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  <a:endParaRPr lang="en-US" sz="75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7500" dirty="0" smtClean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  <a:endParaRPr lang="en-US" sz="7500" dirty="0">
                <a:solidFill>
                  <a:schemeClr val="accent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  <a:endParaRPr lang="en-US" sz="7500" dirty="0">
              <a:solidFill>
                <a:srgbClr val="0070C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80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16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532156" y="2938578"/>
            <a:ext cx="12897836" cy="240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 smtClean="0">
                <a:solidFill>
                  <a:srgbClr val="0070C0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HÁI HOA DÂN CHỦ</a:t>
            </a:r>
            <a:endParaRPr lang="vi-VN" sz="11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  <a:endParaRPr lang="en-US" sz="5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66"/>
          <a:stretch/>
        </p:blipFill>
        <p:spPr>
          <a:xfrm>
            <a:off x="2074127" y="2631688"/>
            <a:ext cx="14648366" cy="5262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380" y="7894502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  <a:endParaRPr lang="en-US" sz="5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20" r="34751"/>
          <a:stretch/>
        </p:blipFill>
        <p:spPr>
          <a:xfrm>
            <a:off x="3103056" y="2701384"/>
            <a:ext cx="7919172" cy="5504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77" t="1920"/>
          <a:stretch/>
        </p:blipFill>
        <p:spPr>
          <a:xfrm>
            <a:off x="11437166" y="2260880"/>
            <a:ext cx="4900677" cy="6494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233" y="8210993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7500" dirty="0" smtClean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  <a:endParaRPr lang="en-US" sz="75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7500" dirty="0" smtClean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  <a:endParaRPr lang="en-US" sz="7500" dirty="0">
                <a:solidFill>
                  <a:schemeClr val="accent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  <a:endParaRPr lang="en-US" sz="7500" dirty="0">
              <a:solidFill>
                <a:srgbClr val="0070C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1</a:t>
                </a:r>
                <a:endParaRPr lang="en-US" sz="80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09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  <a:endParaRPr lang="en-US" sz="5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4135" y="2701384"/>
            <a:ext cx="6598403" cy="4747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2538" y="3960321"/>
            <a:ext cx="6944095" cy="2229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087" y="783732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cãi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  <a:endParaRPr lang="en-US" sz="5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665" y="2701384"/>
            <a:ext cx="5983389" cy="5059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5091" y="3787267"/>
            <a:ext cx="7520164" cy="3416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515" y="806320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25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433" t="-9991" r="433" b="9991"/>
          <a:stretch/>
        </p:blipFill>
        <p:spPr>
          <a:xfrm>
            <a:off x="1761892" y="1803594"/>
            <a:ext cx="15434885" cy="625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30" y="2449344"/>
            <a:ext cx="7579300" cy="482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541" y="2101226"/>
            <a:ext cx="9039849" cy="55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241" y="3343234"/>
            <a:ext cx="922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614" y="6158915"/>
            <a:ext cx="4750185" cy="3673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4426" y="6039152"/>
            <a:ext cx="4291001" cy="3538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6400" y="1834424"/>
            <a:ext cx="3600953" cy="404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1679" y="1859722"/>
            <a:ext cx="3667637" cy="4048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2936" y="6154926"/>
            <a:ext cx="7916380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252" y="3576456"/>
            <a:ext cx="8077317" cy="62459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98903" y="4344937"/>
            <a:ext cx="8696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Hai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ý.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3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128" y="3732135"/>
            <a:ext cx="7503071" cy="61877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55557" y="4590178"/>
            <a:ext cx="8696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499" y="3488632"/>
            <a:ext cx="5720007" cy="64312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7630" y="4590178"/>
            <a:ext cx="8696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8265" y="3425529"/>
            <a:ext cx="5479840" cy="60491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7630" y="4590178"/>
            <a:ext cx="869637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7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932</Words>
  <Application>Microsoft Office PowerPoint</Application>
  <PresentationFormat>Custom</PresentationFormat>
  <Paragraphs>99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Symbol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61</cp:revision>
  <dcterms:created xsi:type="dcterms:W3CDTF">2022-06-02T13:51:01Z</dcterms:created>
  <dcterms:modified xsi:type="dcterms:W3CDTF">2025-03-24T14:57:29Z</dcterms:modified>
</cp:coreProperties>
</file>