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39" r:id="rId3"/>
    <p:sldId id="427" r:id="rId4"/>
    <p:sldId id="428" r:id="rId5"/>
    <p:sldId id="426" r:id="rId6"/>
    <p:sldId id="436" r:id="rId7"/>
    <p:sldId id="438" r:id="rId8"/>
    <p:sldId id="433" r:id="rId9"/>
    <p:sldId id="440" r:id="rId10"/>
    <p:sldId id="459" r:id="rId11"/>
    <p:sldId id="458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FF"/>
    <a:srgbClr val="0000CC"/>
    <a:srgbClr val="FF0066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50" d="100"/>
          <a:sy n="50" d="100"/>
        </p:scale>
        <p:origin x="-1128" y="-46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810914" y="4266852"/>
            <a:ext cx="10928600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nl-NL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</a:t>
            </a:r>
            <a:r>
              <a:rPr lang="nl-NL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 </a:t>
            </a:r>
            <a:r>
              <a:rPr lang="nl-NL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1,2)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ẢNH ĐẸP VIỆT NAM TỪ BẮC XUỐNG NA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304800"/>
            <a:ext cx="14935200" cy="83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05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0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0" t="16889" r="18495" b="15111"/>
          <a:stretch/>
        </p:blipFill>
        <p:spPr bwMode="auto">
          <a:xfrm>
            <a:off x="4556919" y="380999"/>
            <a:ext cx="7086600" cy="818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 hơi ở chỗ ngắt nhịp thơ và giữa các dòng thơ</a:t>
            </a:r>
            <a:r>
              <a:rPr lang="nl-NL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 hiện cảm xúc của bạn nhỏ ( nhân vật xưng “ con”trong bài thơ) qua giọng đọc.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63435" y="4722344"/>
            <a:ext cx="4191000" cy="677108"/>
            <a:chOff x="1557488" y="2267608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57488" y="2267608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73234" y="2866346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194719" y="3056395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390865" y="4114800"/>
            <a:ext cx="5187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0388" y="3056395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42919" y="3071634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984366" y="1266918"/>
            <a:ext cx="708660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43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nước là gì? Vẽ đất nước bằng bút chì có vừa trang giấy? Làm sao để thây núi cao như thế?Biển rộng là bao?Cách nào đo nhỉ?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20000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756334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060042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Đất 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 có trong mỗi ngôi nhà; đất nước có ở trường học bao gồm tiếng nói chữ viết; đất nước là mọi cảnh vật thiên nhiên quanh ta, 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9624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Theo bạn nhỏ đất nước có trong tất cả mọi thứ, mọi người, mọi vật sống trong đất nước.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7696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00701" y="5505271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23719" y="6829623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G: Em đồng ý với suy nghĩ cảu bạn nhỏ: “gia đinh cũng như một đất nước thu nhỏ”. Đất nước là những gì bạn nhỏ thấy, bạn nhỏ đi.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04569" y="1266918"/>
            <a:ext cx="706755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( 3 tiết)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448300" y="2667000"/>
            <a:ext cx="0" cy="58674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2278" y="2897238"/>
            <a:ext cx="213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chì,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7947" y="2897238"/>
            <a:ext cx="2320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ngh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ĩ,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76502" y="3789640"/>
            <a:ext cx="2730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nắng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2300" y="4956115"/>
            <a:ext cx="4752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algn="just">
              <a:lnSpc>
                <a:spcPct val="120000"/>
              </a:lnSpc>
            </a:pP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642115" y="4845794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 thể hiện những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thắc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mắc, khám phá về đất nước của bạn nhỏ và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 lên những suy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nghĩ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 mình về </a:t>
              </a:r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đất </a:t>
              </a:r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20" y="1266918"/>
            <a:ext cx="728487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T1,T2)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06913" y="2971800"/>
            <a:ext cx="1290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5" name="Group 4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3886200"/>
            <a:ext cx="13716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014119" y="1331785"/>
            <a:ext cx="94488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17: ĐẤT NƯỚC LÀ GÌ </a:t>
            </a:r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T1,T2</a:t>
            </a:r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894822" y="2030031"/>
            <a:ext cx="9596297" cy="753011"/>
            <a:chOff x="1894822" y="2030031"/>
            <a:chExt cx="9596297" cy="753011"/>
          </a:xfrm>
        </p:grpSpPr>
        <p:grpSp>
          <p:nvGrpSpPr>
            <p:cNvPr id="21" name="Group 20"/>
            <p:cNvGrpSpPr/>
            <p:nvPr/>
          </p:nvGrpSpPr>
          <p:grpSpPr>
            <a:xfrm>
              <a:off x="1894822" y="2030031"/>
              <a:ext cx="9596297" cy="646331"/>
              <a:chOff x="1508918" y="1888664"/>
              <a:chExt cx="8733709" cy="108305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508918" y="1888664"/>
                <a:ext cx="8733709" cy="1083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4.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endPara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646078" y="2896526"/>
                <a:ext cx="252164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/>
          </p:nvSpPr>
          <p:spPr>
            <a:xfrm>
              <a:off x="6005778" y="2136711"/>
              <a:ext cx="51474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CẢNH ĐẸP ĐẤT NƯỚC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Cloud 5"/>
          <p:cNvSpPr/>
          <p:nvPr/>
        </p:nvSpPr>
        <p:spPr>
          <a:xfrm>
            <a:off x="2104100" y="3444240"/>
            <a:ext cx="12950790" cy="434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00FF"/>
                </a:solidFill>
              </a:rPr>
              <a:t>Hãy đóng vai hướng dẫn viên du lịch giới thiệu cảnh đẹp Việt Nam mà em biết và nêu cảm nghĩ của em về những cảnh đẹp đó.</a:t>
            </a:r>
            <a:endParaRPr lang="en-US" sz="4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9675</TotalTime>
  <Words>753</Words>
  <Application>Microsoft Office PowerPoint</Application>
  <PresentationFormat>Custom</PresentationFormat>
  <Paragraphs>92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1076</cp:revision>
  <dcterms:created xsi:type="dcterms:W3CDTF">2008-09-09T22:52:10Z</dcterms:created>
  <dcterms:modified xsi:type="dcterms:W3CDTF">2022-08-16T02:07:31Z</dcterms:modified>
</cp:coreProperties>
</file>