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510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-8811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73947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616</Words>
  <Application>Microsoft Office PowerPoint</Application>
  <PresentationFormat>Custom</PresentationFormat>
  <Paragraphs>125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-</cp:lastModifiedBy>
  <cp:revision>153</cp:revision>
  <dcterms:created xsi:type="dcterms:W3CDTF">2022-07-10T01:37:20Z</dcterms:created>
  <dcterms:modified xsi:type="dcterms:W3CDTF">2022-07-22T14:19:52Z</dcterms:modified>
</cp:coreProperties>
</file>