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7" r:id="rId3"/>
    <p:sldId id="408" r:id="rId4"/>
    <p:sldId id="427" r:id="rId5"/>
    <p:sldId id="428" r:id="rId6"/>
    <p:sldId id="426" r:id="rId7"/>
    <p:sldId id="436" r:id="rId8"/>
    <p:sldId id="437" r:id="rId9"/>
    <p:sldId id="431" r:id="rId10"/>
    <p:sldId id="433" r:id="rId11"/>
    <p:sldId id="434" r:id="rId12"/>
    <p:sldId id="435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79DCFF"/>
    <a:srgbClr val="0000CC"/>
    <a:srgbClr val="FF0066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127A2A-8684-4B9F-BBD1-420918A66DEA}" v="267" dt="2022-07-06T10:37:02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6" d="100"/>
          <a:sy n="56" d="100"/>
        </p:scale>
        <p:origin x="498" y="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92127A2A-8684-4B9F-BBD1-420918A66DEA}"/>
    <pc:docChg chg="undo custSel addSld delSld modSld">
      <pc:chgData name="Trang Ha" userId="270efafb50020bd6" providerId="LiveId" clId="{92127A2A-8684-4B9F-BBD1-420918A66DEA}" dt="2022-07-06T10:37:02.320" v="1006" actId="20577"/>
      <pc:docMkLst>
        <pc:docMk/>
      </pc:docMkLst>
      <pc:sldChg chg="modSp mod">
        <pc:chgData name="Trang Ha" userId="270efafb50020bd6" providerId="LiveId" clId="{92127A2A-8684-4B9F-BBD1-420918A66DEA}" dt="2022-07-06T06:40:54.476" v="96" actId="20577"/>
        <pc:sldMkLst>
          <pc:docMk/>
          <pc:sldMk cId="0" sldId="327"/>
        </pc:sldMkLst>
        <pc:spChg chg="mod">
          <ac:chgData name="Trang Ha" userId="270efafb50020bd6" providerId="LiveId" clId="{92127A2A-8684-4B9F-BBD1-420918A66DEA}" dt="2022-07-06T06:40:54.476" v="96" actId="20577"/>
          <ac:spMkLst>
            <pc:docMk/>
            <pc:sldMk cId="0" sldId="327"/>
            <ac:spMk id="2057" creationId="{00000000-0000-0000-0000-000000000000}"/>
          </ac:spMkLst>
        </pc:spChg>
        <pc:picChg chg="mod">
          <ac:chgData name="Trang Ha" userId="270efafb50020bd6" providerId="LiveId" clId="{92127A2A-8684-4B9F-BBD1-420918A66DEA}" dt="2022-07-06T06:40:34.450" v="93" actId="14100"/>
          <ac:picMkLst>
            <pc:docMk/>
            <pc:sldMk cId="0" sldId="327"/>
            <ac:picMk id="13" creationId="{00000000-0000-0000-0000-000000000000}"/>
          </ac:picMkLst>
        </pc:picChg>
        <pc:picChg chg="mod">
          <ac:chgData name="Trang Ha" userId="270efafb50020bd6" providerId="LiveId" clId="{92127A2A-8684-4B9F-BBD1-420918A66DEA}" dt="2022-07-06T06:40:44.278" v="94" actId="14100"/>
          <ac:picMkLst>
            <pc:docMk/>
            <pc:sldMk cId="0" sldId="327"/>
            <ac:picMk id="2051" creationId="{00000000-0000-0000-0000-000000000000}"/>
          </ac:picMkLst>
        </pc:picChg>
        <pc:picChg chg="mod">
          <ac:chgData name="Trang Ha" userId="270efafb50020bd6" providerId="LiveId" clId="{92127A2A-8684-4B9F-BBD1-420918A66DEA}" dt="2022-07-06T06:40:48.964" v="95" actId="1076"/>
          <ac:picMkLst>
            <pc:docMk/>
            <pc:sldMk cId="0" sldId="327"/>
            <ac:picMk id="2060" creationId="{00000000-0000-0000-0000-000000000000}"/>
          </ac:picMkLst>
        </pc:picChg>
      </pc:sldChg>
      <pc:sldChg chg="addSp delSp modSp mod addAnim delAnim">
        <pc:chgData name="Trang Ha" userId="270efafb50020bd6" providerId="LiveId" clId="{92127A2A-8684-4B9F-BBD1-420918A66DEA}" dt="2022-07-06T10:37:02.320" v="1006" actId="20577"/>
        <pc:sldMkLst>
          <pc:docMk/>
          <pc:sldMk cId="0" sldId="407"/>
        </pc:sldMkLst>
        <pc:spChg chg="add del mod">
          <ac:chgData name="Trang Ha" userId="270efafb50020bd6" providerId="LiveId" clId="{92127A2A-8684-4B9F-BBD1-420918A66DEA}" dt="2022-07-06T10:37:02.320" v="1006" actId="20577"/>
          <ac:spMkLst>
            <pc:docMk/>
            <pc:sldMk cId="0" sldId="407"/>
            <ac:spMk id="22" creationId="{00000000-0000-0000-0000-000000000000}"/>
          </ac:spMkLst>
        </pc:spChg>
        <pc:picChg chg="add del">
          <ac:chgData name="Trang Ha" userId="270efafb50020bd6" providerId="LiveId" clId="{92127A2A-8684-4B9F-BBD1-420918A66DEA}" dt="2022-07-06T10:36:52.217" v="1004" actId="478"/>
          <ac:picMkLst>
            <pc:docMk/>
            <pc:sldMk cId="0" sldId="407"/>
            <ac:picMk id="21" creationId="{00000000-0000-0000-0000-000000000000}"/>
          </ac:picMkLst>
        </pc:picChg>
      </pc:sldChg>
      <pc:sldChg chg="addSp delSp modSp mod">
        <pc:chgData name="Trang Ha" userId="270efafb50020bd6" providerId="LiveId" clId="{92127A2A-8684-4B9F-BBD1-420918A66DEA}" dt="2022-07-06T06:48:02.081" v="109" actId="14100"/>
        <pc:sldMkLst>
          <pc:docMk/>
          <pc:sldMk cId="0" sldId="408"/>
        </pc:sldMkLst>
        <pc:picChg chg="add mod">
          <ac:chgData name="Trang Ha" userId="270efafb50020bd6" providerId="LiveId" clId="{92127A2A-8684-4B9F-BBD1-420918A66DEA}" dt="2022-07-06T06:48:02.081" v="109" actId="14100"/>
          <ac:picMkLst>
            <pc:docMk/>
            <pc:sldMk cId="0" sldId="408"/>
            <ac:picMk id="3" creationId="{BFEA6D11-C135-1D2C-E32B-B757D80C833F}"/>
          </ac:picMkLst>
        </pc:picChg>
        <pc:picChg chg="del">
          <ac:chgData name="Trang Ha" userId="270efafb50020bd6" providerId="LiveId" clId="{92127A2A-8684-4B9F-BBD1-420918A66DEA}" dt="2022-07-06T06:47:02.755" v="97" actId="478"/>
          <ac:picMkLst>
            <pc:docMk/>
            <pc:sldMk cId="0" sldId="408"/>
            <ac:picMk id="1026" creationId="{00000000-0000-0000-0000-000000000000}"/>
          </ac:picMkLst>
        </pc:picChg>
      </pc:sldChg>
      <pc:sldChg chg="addSp delSp modSp mod delAnim modAnim">
        <pc:chgData name="Trang Ha" userId="270efafb50020bd6" providerId="LiveId" clId="{92127A2A-8684-4B9F-BBD1-420918A66DEA}" dt="2022-07-06T10:35:14.863" v="999" actId="14100"/>
        <pc:sldMkLst>
          <pc:docMk/>
          <pc:sldMk cId="94275523" sldId="423"/>
        </pc:sldMkLst>
        <pc:picChg chg="del">
          <ac:chgData name="Trang Ha" userId="270efafb50020bd6" providerId="LiveId" clId="{92127A2A-8684-4B9F-BBD1-420918A66DEA}" dt="2022-07-06T10:25:29.269" v="990" actId="478"/>
          <ac:picMkLst>
            <pc:docMk/>
            <pc:sldMk cId="94275523" sldId="423"/>
            <ac:picMk id="2" creationId="{00000000-0000-0000-0000-000000000000}"/>
          </ac:picMkLst>
        </pc:picChg>
        <pc:picChg chg="add mod">
          <ac:chgData name="Trang Ha" userId="270efafb50020bd6" providerId="LiveId" clId="{92127A2A-8684-4B9F-BBD1-420918A66DEA}" dt="2022-07-06T10:35:14.863" v="999" actId="14100"/>
          <ac:picMkLst>
            <pc:docMk/>
            <pc:sldMk cId="94275523" sldId="423"/>
            <ac:picMk id="3" creationId="{4FEAF2B8-075B-D629-6395-FD7D4C3D752D}"/>
          </ac:picMkLst>
        </pc:picChg>
      </pc:sldChg>
      <pc:sldChg chg="addSp delSp modSp mod delAnim modAnim">
        <pc:chgData name="Trang Ha" userId="270efafb50020bd6" providerId="LiveId" clId="{92127A2A-8684-4B9F-BBD1-420918A66DEA}" dt="2022-07-06T09:02:45.899" v="709" actId="207"/>
        <pc:sldMkLst>
          <pc:docMk/>
          <pc:sldMk cId="963106164" sldId="426"/>
        </pc:sldMkLst>
        <pc:spChg chg="add">
          <ac:chgData name="Trang Ha" userId="270efafb50020bd6" providerId="LiveId" clId="{92127A2A-8684-4B9F-BBD1-420918A66DEA}" dt="2022-07-06T07:46:29.244" v="391"/>
          <ac:spMkLst>
            <pc:docMk/>
            <pc:sldMk cId="963106164" sldId="426"/>
            <ac:spMk id="2" creationId="{252FE795-502B-3E61-A72B-5F024BC1E5E6}"/>
          </ac:spMkLst>
        </pc:spChg>
        <pc:spChg chg="add del mod">
          <ac:chgData name="Trang Ha" userId="270efafb50020bd6" providerId="LiveId" clId="{92127A2A-8684-4B9F-BBD1-420918A66DEA}" dt="2022-07-06T07:57:25.257" v="492" actId="478"/>
          <ac:spMkLst>
            <pc:docMk/>
            <pc:sldMk cId="963106164" sldId="426"/>
            <ac:spMk id="9" creationId="{DDFDA1A1-B17F-B144-D6EB-7672262BD7C0}"/>
          </ac:spMkLst>
        </pc:spChg>
        <pc:spChg chg="del">
          <ac:chgData name="Trang Ha" userId="270efafb50020bd6" providerId="LiveId" clId="{92127A2A-8684-4B9F-BBD1-420918A66DEA}" dt="2022-07-06T07:46:26.567" v="390" actId="478"/>
          <ac:spMkLst>
            <pc:docMk/>
            <pc:sldMk cId="963106164" sldId="426"/>
            <ac:spMk id="12" creationId="{00000000-0000-0000-0000-000000000000}"/>
          </ac:spMkLst>
        </pc:spChg>
        <pc:spChg chg="del mod">
          <ac:chgData name="Trang Ha" userId="270efafb50020bd6" providerId="LiveId" clId="{92127A2A-8684-4B9F-BBD1-420918A66DEA}" dt="2022-07-06T07:46:23.536" v="389" actId="478"/>
          <ac:spMkLst>
            <pc:docMk/>
            <pc:sldMk cId="963106164" sldId="426"/>
            <ac:spMk id="13" creationId="{00000000-0000-0000-0000-000000000000}"/>
          </ac:spMkLst>
        </pc:spChg>
        <pc:spChg chg="del">
          <ac:chgData name="Trang Ha" userId="270efafb50020bd6" providerId="LiveId" clId="{92127A2A-8684-4B9F-BBD1-420918A66DEA}" dt="2022-07-06T07:42:05.091" v="352" actId="478"/>
          <ac:spMkLst>
            <pc:docMk/>
            <pc:sldMk cId="963106164" sldId="426"/>
            <ac:spMk id="19" creationId="{00000000-0000-0000-0000-000000000000}"/>
          </ac:spMkLst>
        </pc:spChg>
        <pc:spChg chg="add mod">
          <ac:chgData name="Trang Ha" userId="270efafb50020bd6" providerId="LiveId" clId="{92127A2A-8684-4B9F-BBD1-420918A66DEA}" dt="2022-07-06T07:55:27.730" v="467" actId="207"/>
          <ac:spMkLst>
            <pc:docMk/>
            <pc:sldMk cId="963106164" sldId="426"/>
            <ac:spMk id="25" creationId="{8C9EFDCD-381D-373F-6E87-94A091D7A047}"/>
          </ac:spMkLst>
        </pc:spChg>
        <pc:spChg chg="mod">
          <ac:chgData name="Trang Ha" userId="270efafb50020bd6" providerId="LiveId" clId="{92127A2A-8684-4B9F-BBD1-420918A66DEA}" dt="2022-07-06T07:55:32.020" v="468" actId="207"/>
          <ac:spMkLst>
            <pc:docMk/>
            <pc:sldMk cId="963106164" sldId="426"/>
            <ac:spMk id="31" creationId="{00000000-0000-0000-0000-000000000000}"/>
          </ac:spMkLst>
        </pc:spChg>
        <pc:spChg chg="add mod">
          <ac:chgData name="Trang Ha" userId="270efafb50020bd6" providerId="LiveId" clId="{92127A2A-8684-4B9F-BBD1-420918A66DEA}" dt="2022-07-06T09:02:45.899" v="709" actId="207"/>
          <ac:spMkLst>
            <pc:docMk/>
            <pc:sldMk cId="963106164" sldId="426"/>
            <ac:spMk id="33" creationId="{765E94DA-35FF-01B9-4A33-6780E3441A46}"/>
          </ac:spMkLst>
        </pc:spChg>
        <pc:spChg chg="add mod">
          <ac:chgData name="Trang Ha" userId="270efafb50020bd6" providerId="LiveId" clId="{92127A2A-8684-4B9F-BBD1-420918A66DEA}" dt="2022-07-06T09:02:45.899" v="709" actId="207"/>
          <ac:spMkLst>
            <pc:docMk/>
            <pc:sldMk cId="963106164" sldId="426"/>
            <ac:spMk id="34" creationId="{E211DCB6-3DB0-EB26-A572-8302706A1296}"/>
          </ac:spMkLst>
        </pc:spChg>
        <pc:spChg chg="add mod">
          <ac:chgData name="Trang Ha" userId="270efafb50020bd6" providerId="LiveId" clId="{92127A2A-8684-4B9F-BBD1-420918A66DEA}" dt="2022-07-06T09:02:45.899" v="709" actId="207"/>
          <ac:spMkLst>
            <pc:docMk/>
            <pc:sldMk cId="963106164" sldId="426"/>
            <ac:spMk id="35" creationId="{E4279123-6358-E2CA-8988-2C20B70140A8}"/>
          </ac:spMkLst>
        </pc:spChg>
        <pc:spChg chg="add mod">
          <ac:chgData name="Trang Ha" userId="270efafb50020bd6" providerId="LiveId" clId="{92127A2A-8684-4B9F-BBD1-420918A66DEA}" dt="2022-07-06T09:02:45.899" v="709" actId="207"/>
          <ac:spMkLst>
            <pc:docMk/>
            <pc:sldMk cId="963106164" sldId="426"/>
            <ac:spMk id="36" creationId="{7F508A94-A695-6A7E-7117-03973CE41C4D}"/>
          </ac:spMkLst>
        </pc:spChg>
        <pc:spChg chg="add mod">
          <ac:chgData name="Trang Ha" userId="270efafb50020bd6" providerId="LiveId" clId="{92127A2A-8684-4B9F-BBD1-420918A66DEA}" dt="2022-07-06T09:02:45.899" v="709" actId="207"/>
          <ac:spMkLst>
            <pc:docMk/>
            <pc:sldMk cId="963106164" sldId="426"/>
            <ac:spMk id="37" creationId="{00A9B9EA-982E-0CEE-3B81-6EB311100517}"/>
          </ac:spMkLst>
        </pc:spChg>
        <pc:spChg chg="add mod">
          <ac:chgData name="Trang Ha" userId="270efafb50020bd6" providerId="LiveId" clId="{92127A2A-8684-4B9F-BBD1-420918A66DEA}" dt="2022-07-06T07:44:21.835" v="377" actId="571"/>
          <ac:spMkLst>
            <pc:docMk/>
            <pc:sldMk cId="963106164" sldId="426"/>
            <ac:spMk id="38" creationId="{B3CF1B24-E50D-FA06-125C-9700AE4B32FB}"/>
          </ac:spMkLst>
        </pc:spChg>
        <pc:spChg chg="add mod">
          <ac:chgData name="Trang Ha" userId="270efafb50020bd6" providerId="LiveId" clId="{92127A2A-8684-4B9F-BBD1-420918A66DEA}" dt="2022-07-06T07:44:21.835" v="377" actId="571"/>
          <ac:spMkLst>
            <pc:docMk/>
            <pc:sldMk cId="963106164" sldId="426"/>
            <ac:spMk id="39" creationId="{197408E0-46DF-5CE5-E9EA-36F02797CA63}"/>
          </ac:spMkLst>
        </pc:spChg>
        <pc:spChg chg="mod">
          <ac:chgData name="Trang Ha" userId="270efafb50020bd6" providerId="LiveId" clId="{92127A2A-8684-4B9F-BBD1-420918A66DEA}" dt="2022-07-06T07:50:24.008" v="430" actId="113"/>
          <ac:spMkLst>
            <pc:docMk/>
            <pc:sldMk cId="963106164" sldId="426"/>
            <ac:spMk id="42" creationId="{00000000-0000-0000-0000-000000000000}"/>
          </ac:spMkLst>
        </pc:spChg>
        <pc:spChg chg="add mod">
          <ac:chgData name="Trang Ha" userId="270efafb50020bd6" providerId="LiveId" clId="{92127A2A-8684-4B9F-BBD1-420918A66DEA}" dt="2022-07-06T07:56:54.418" v="486" actId="1076"/>
          <ac:spMkLst>
            <pc:docMk/>
            <pc:sldMk cId="963106164" sldId="426"/>
            <ac:spMk id="43" creationId="{F0CF0EE6-DE25-6E08-EA87-D4419C2653CD}"/>
          </ac:spMkLst>
        </pc:spChg>
        <pc:spChg chg="del">
          <ac:chgData name="Trang Ha" userId="270efafb50020bd6" providerId="LiveId" clId="{92127A2A-8684-4B9F-BBD1-420918A66DEA}" dt="2022-07-06T07:43:09.046" v="354" actId="478"/>
          <ac:spMkLst>
            <pc:docMk/>
            <pc:sldMk cId="963106164" sldId="426"/>
            <ac:spMk id="44" creationId="{00000000-0000-0000-0000-000000000000}"/>
          </ac:spMkLst>
        </pc:spChg>
        <pc:spChg chg="del">
          <ac:chgData name="Trang Ha" userId="270efafb50020bd6" providerId="LiveId" clId="{92127A2A-8684-4B9F-BBD1-420918A66DEA}" dt="2022-07-06T07:43:09.046" v="354" actId="478"/>
          <ac:spMkLst>
            <pc:docMk/>
            <pc:sldMk cId="963106164" sldId="426"/>
            <ac:spMk id="45" creationId="{00000000-0000-0000-0000-000000000000}"/>
          </ac:spMkLst>
        </pc:spChg>
        <pc:spChg chg="del">
          <ac:chgData name="Trang Ha" userId="270efafb50020bd6" providerId="LiveId" clId="{92127A2A-8684-4B9F-BBD1-420918A66DEA}" dt="2022-07-06T07:43:09.046" v="354" actId="478"/>
          <ac:spMkLst>
            <pc:docMk/>
            <pc:sldMk cId="963106164" sldId="426"/>
            <ac:spMk id="46" creationId="{00000000-0000-0000-0000-000000000000}"/>
          </ac:spMkLst>
        </pc:spChg>
        <pc:spChg chg="del">
          <ac:chgData name="Trang Ha" userId="270efafb50020bd6" providerId="LiveId" clId="{92127A2A-8684-4B9F-BBD1-420918A66DEA}" dt="2022-07-06T07:43:09.046" v="354" actId="478"/>
          <ac:spMkLst>
            <pc:docMk/>
            <pc:sldMk cId="963106164" sldId="426"/>
            <ac:spMk id="47" creationId="{00000000-0000-0000-0000-000000000000}"/>
          </ac:spMkLst>
        </pc:spChg>
        <pc:spChg chg="del">
          <ac:chgData name="Trang Ha" userId="270efafb50020bd6" providerId="LiveId" clId="{92127A2A-8684-4B9F-BBD1-420918A66DEA}" dt="2022-07-06T07:43:09.046" v="354" actId="478"/>
          <ac:spMkLst>
            <pc:docMk/>
            <pc:sldMk cId="963106164" sldId="426"/>
            <ac:spMk id="48" creationId="{00000000-0000-0000-0000-000000000000}"/>
          </ac:spMkLst>
        </pc:spChg>
        <pc:spChg chg="del">
          <ac:chgData name="Trang Ha" userId="270efafb50020bd6" providerId="LiveId" clId="{92127A2A-8684-4B9F-BBD1-420918A66DEA}" dt="2022-07-06T07:43:09.046" v="354" actId="478"/>
          <ac:spMkLst>
            <pc:docMk/>
            <pc:sldMk cId="963106164" sldId="426"/>
            <ac:spMk id="49" creationId="{00000000-0000-0000-0000-000000000000}"/>
          </ac:spMkLst>
        </pc:spChg>
        <pc:spChg chg="del">
          <ac:chgData name="Trang Ha" userId="270efafb50020bd6" providerId="LiveId" clId="{92127A2A-8684-4B9F-BBD1-420918A66DEA}" dt="2022-07-06T07:46:36.509" v="392" actId="478"/>
          <ac:spMkLst>
            <pc:docMk/>
            <pc:sldMk cId="963106164" sldId="426"/>
            <ac:spMk id="50" creationId="{00000000-0000-0000-0000-000000000000}"/>
          </ac:spMkLst>
        </pc:spChg>
        <pc:spChg chg="add mod">
          <ac:chgData name="Trang Ha" userId="270efafb50020bd6" providerId="LiveId" clId="{92127A2A-8684-4B9F-BBD1-420918A66DEA}" dt="2022-07-06T07:56:58.072" v="487" actId="1076"/>
          <ac:spMkLst>
            <pc:docMk/>
            <pc:sldMk cId="963106164" sldId="426"/>
            <ac:spMk id="51" creationId="{20BE197E-60A4-3C7E-9654-24B434BDF5D7}"/>
          </ac:spMkLst>
        </pc:spChg>
        <pc:spChg chg="add mod">
          <ac:chgData name="Trang Ha" userId="270efafb50020bd6" providerId="LiveId" clId="{92127A2A-8684-4B9F-BBD1-420918A66DEA}" dt="2022-07-06T07:57:02.782" v="488" actId="1076"/>
          <ac:spMkLst>
            <pc:docMk/>
            <pc:sldMk cId="963106164" sldId="426"/>
            <ac:spMk id="52" creationId="{D9CE4B3C-3B5B-CE4B-6149-A1475A501BE0}"/>
          </ac:spMkLst>
        </pc:spChg>
        <pc:graphicFrameChg chg="add del mod">
          <ac:chgData name="Trang Ha" userId="270efafb50020bd6" providerId="LiveId" clId="{92127A2A-8684-4B9F-BBD1-420918A66DEA}" dt="2022-07-06T07:47:18.831" v="397" actId="478"/>
          <ac:graphicFrameMkLst>
            <pc:docMk/>
            <pc:sldMk cId="963106164" sldId="426"/>
            <ac:graphicFrameMk id="3" creationId="{8F996EB5-6184-D00B-843D-5CC262D740BB}"/>
          </ac:graphicFrameMkLst>
        </pc:graphicFrameChg>
        <pc:picChg chg="add mod modCrop">
          <ac:chgData name="Trang Ha" userId="270efafb50020bd6" providerId="LiveId" clId="{92127A2A-8684-4B9F-BBD1-420918A66DEA}" dt="2022-07-06T07:50:31.824" v="433" actId="1076"/>
          <ac:picMkLst>
            <pc:docMk/>
            <pc:sldMk cId="963106164" sldId="426"/>
            <ac:picMk id="5" creationId="{53D6E957-47CD-6B75-984E-2B469805A7D0}"/>
          </ac:picMkLst>
        </pc:picChg>
        <pc:picChg chg="add mod modCrop">
          <ac:chgData name="Trang Ha" userId="270efafb50020bd6" providerId="LiveId" clId="{92127A2A-8684-4B9F-BBD1-420918A66DEA}" dt="2022-07-06T07:50:42.745" v="439" actId="1036"/>
          <ac:picMkLst>
            <pc:docMk/>
            <pc:sldMk cId="963106164" sldId="426"/>
            <ac:picMk id="40" creationId="{2FB150EB-C0D2-24BE-1960-2B5FFD58261F}"/>
          </ac:picMkLst>
        </pc:picChg>
        <pc:picChg chg="add mod modCrop">
          <ac:chgData name="Trang Ha" userId="270efafb50020bd6" providerId="LiveId" clId="{92127A2A-8684-4B9F-BBD1-420918A66DEA}" dt="2022-07-06T07:50:41.315" v="437" actId="1036"/>
          <ac:picMkLst>
            <pc:docMk/>
            <pc:sldMk cId="963106164" sldId="426"/>
            <ac:picMk id="41" creationId="{B5D1008D-8252-5CAD-676C-81E360813E97}"/>
          </ac:picMkLst>
        </pc:picChg>
      </pc:sldChg>
      <pc:sldChg chg="modSp mod modAnim">
        <pc:chgData name="Trang Ha" userId="270efafb50020bd6" providerId="LiveId" clId="{92127A2A-8684-4B9F-BBD1-420918A66DEA}" dt="2022-07-06T07:39:51.208" v="330" actId="1076"/>
        <pc:sldMkLst>
          <pc:docMk/>
          <pc:sldMk cId="4184934910" sldId="427"/>
        </pc:sldMkLst>
        <pc:spChg chg="mod">
          <ac:chgData name="Trang Ha" userId="270efafb50020bd6" providerId="LiveId" clId="{92127A2A-8684-4B9F-BBD1-420918A66DEA}" dt="2022-07-06T07:36:49.236" v="308" actId="1076"/>
          <ac:spMkLst>
            <pc:docMk/>
            <pc:sldMk cId="4184934910" sldId="427"/>
            <ac:spMk id="2" creationId="{00000000-0000-0000-0000-000000000000}"/>
          </ac:spMkLst>
        </pc:spChg>
        <pc:spChg chg="mod">
          <ac:chgData name="Trang Ha" userId="270efafb50020bd6" providerId="LiveId" clId="{92127A2A-8684-4B9F-BBD1-420918A66DEA}" dt="2022-07-06T07:38:27.663" v="326" actId="1076"/>
          <ac:spMkLst>
            <pc:docMk/>
            <pc:sldMk cId="4184934910" sldId="427"/>
            <ac:spMk id="3" creationId="{00000000-0000-0000-0000-000000000000}"/>
          </ac:spMkLst>
        </pc:spChg>
        <pc:spChg chg="mod">
          <ac:chgData name="Trang Ha" userId="270efafb50020bd6" providerId="LiveId" clId="{92127A2A-8684-4B9F-BBD1-420918A66DEA}" dt="2022-07-06T07:39:51.208" v="330" actId="1076"/>
          <ac:spMkLst>
            <pc:docMk/>
            <pc:sldMk cId="4184934910" sldId="427"/>
            <ac:spMk id="19" creationId="{00000000-0000-0000-0000-000000000000}"/>
          </ac:spMkLst>
        </pc:spChg>
        <pc:spChg chg="mod">
          <ac:chgData name="Trang Ha" userId="270efafb50020bd6" providerId="LiveId" clId="{92127A2A-8684-4B9F-BBD1-420918A66DEA}" dt="2022-07-06T07:36:59.770" v="309" actId="1076"/>
          <ac:spMkLst>
            <pc:docMk/>
            <pc:sldMk cId="4184934910" sldId="427"/>
            <ac:spMk id="23" creationId="{00000000-0000-0000-0000-000000000000}"/>
          </ac:spMkLst>
        </pc:spChg>
        <pc:grpChg chg="mod">
          <ac:chgData name="Trang Ha" userId="270efafb50020bd6" providerId="LiveId" clId="{92127A2A-8684-4B9F-BBD1-420918A66DEA}" dt="2022-07-06T07:38:04.880" v="322" actId="1076"/>
          <ac:grpSpMkLst>
            <pc:docMk/>
            <pc:sldMk cId="4184934910" sldId="427"/>
            <ac:grpSpMk id="22" creationId="{00000000-0000-0000-0000-000000000000}"/>
          </ac:grpSpMkLst>
        </pc:grpChg>
        <pc:cxnChg chg="mod">
          <ac:chgData name="Trang Ha" userId="270efafb50020bd6" providerId="LiveId" clId="{92127A2A-8684-4B9F-BBD1-420918A66DEA}" dt="2022-07-06T07:38:07.569" v="323" actId="1035"/>
          <ac:cxnSpMkLst>
            <pc:docMk/>
            <pc:sldMk cId="4184934910" sldId="427"/>
            <ac:cxnSpMk id="24" creationId="{00000000-0000-0000-0000-000000000000}"/>
          </ac:cxnSpMkLst>
        </pc:cxnChg>
      </pc:sldChg>
      <pc:sldChg chg="addSp delSp modSp mod delAnim modAnim">
        <pc:chgData name="Trang Ha" userId="270efafb50020bd6" providerId="LiveId" clId="{92127A2A-8684-4B9F-BBD1-420918A66DEA}" dt="2022-07-06T09:03:15.160" v="710" actId="207"/>
        <pc:sldMkLst>
          <pc:docMk/>
          <pc:sldMk cId="701057155" sldId="428"/>
        </pc:sldMkLst>
        <pc:spChg chg="mod">
          <ac:chgData name="Trang Ha" userId="270efafb50020bd6" providerId="LiveId" clId="{92127A2A-8684-4B9F-BBD1-420918A66DEA}" dt="2022-07-06T09:03:15.160" v="710" actId="207"/>
          <ac:spMkLst>
            <pc:docMk/>
            <pc:sldMk cId="701057155" sldId="428"/>
            <ac:spMk id="2" creationId="{00000000-0000-0000-0000-000000000000}"/>
          </ac:spMkLst>
        </pc:spChg>
        <pc:spChg chg="mod">
          <ac:chgData name="Trang Ha" userId="270efafb50020bd6" providerId="LiveId" clId="{92127A2A-8684-4B9F-BBD1-420918A66DEA}" dt="2022-07-06T09:03:15.160" v="710" actId="207"/>
          <ac:spMkLst>
            <pc:docMk/>
            <pc:sldMk cId="701057155" sldId="428"/>
            <ac:spMk id="3" creationId="{00000000-0000-0000-0000-000000000000}"/>
          </ac:spMkLst>
        </pc:spChg>
        <pc:spChg chg="del">
          <ac:chgData name="Trang Ha" userId="270efafb50020bd6" providerId="LiveId" clId="{92127A2A-8684-4B9F-BBD1-420918A66DEA}" dt="2022-07-06T07:39:56.438" v="331" actId="478"/>
          <ac:spMkLst>
            <pc:docMk/>
            <pc:sldMk cId="701057155" sldId="428"/>
            <ac:spMk id="19" creationId="{00000000-0000-0000-0000-000000000000}"/>
          </ac:spMkLst>
        </pc:spChg>
        <pc:spChg chg="add mod">
          <ac:chgData name="Trang Ha" userId="270efafb50020bd6" providerId="LiveId" clId="{92127A2A-8684-4B9F-BBD1-420918A66DEA}" dt="2022-07-06T09:03:15.160" v="710" actId="207"/>
          <ac:spMkLst>
            <pc:docMk/>
            <pc:sldMk cId="701057155" sldId="428"/>
            <ac:spMk id="20" creationId="{35164F9C-C655-CA60-F3DC-E800260AB412}"/>
          </ac:spMkLst>
        </pc:spChg>
        <pc:spChg chg="mod">
          <ac:chgData name="Trang Ha" userId="270efafb50020bd6" providerId="LiveId" clId="{92127A2A-8684-4B9F-BBD1-420918A66DEA}" dt="2022-07-06T09:03:15.160" v="710" actId="207"/>
          <ac:spMkLst>
            <pc:docMk/>
            <pc:sldMk cId="701057155" sldId="428"/>
            <ac:spMk id="21" creationId="{00000000-0000-0000-0000-000000000000}"/>
          </ac:spMkLst>
        </pc:spChg>
        <pc:spChg chg="mod">
          <ac:chgData name="Trang Ha" userId="270efafb50020bd6" providerId="LiveId" clId="{92127A2A-8684-4B9F-BBD1-420918A66DEA}" dt="2022-07-06T09:03:15.160" v="710" actId="207"/>
          <ac:spMkLst>
            <pc:docMk/>
            <pc:sldMk cId="701057155" sldId="428"/>
            <ac:spMk id="22" creationId="{00000000-0000-0000-0000-000000000000}"/>
          </ac:spMkLst>
        </pc:spChg>
        <pc:spChg chg="mod">
          <ac:chgData name="Trang Ha" userId="270efafb50020bd6" providerId="LiveId" clId="{92127A2A-8684-4B9F-BBD1-420918A66DEA}" dt="2022-07-06T09:03:15.160" v="710" actId="207"/>
          <ac:spMkLst>
            <pc:docMk/>
            <pc:sldMk cId="701057155" sldId="428"/>
            <ac:spMk id="23" creationId="{00000000-0000-0000-0000-000000000000}"/>
          </ac:spMkLst>
        </pc:spChg>
        <pc:spChg chg="del">
          <ac:chgData name="Trang Ha" userId="270efafb50020bd6" providerId="LiveId" clId="{92127A2A-8684-4B9F-BBD1-420918A66DEA}" dt="2022-07-06T07:34:03.179" v="288" actId="478"/>
          <ac:spMkLst>
            <pc:docMk/>
            <pc:sldMk cId="701057155" sldId="428"/>
            <ac:spMk id="24" creationId="{00000000-0000-0000-0000-000000000000}"/>
          </ac:spMkLst>
        </pc:spChg>
      </pc:sldChg>
      <pc:sldChg chg="del">
        <pc:chgData name="Trang Ha" userId="270efafb50020bd6" providerId="LiveId" clId="{92127A2A-8684-4B9F-BBD1-420918A66DEA}" dt="2022-07-06T08:00:28.815" v="500" actId="2696"/>
        <pc:sldMkLst>
          <pc:docMk/>
          <pc:sldMk cId="2753469017" sldId="429"/>
        </pc:sldMkLst>
      </pc:sldChg>
      <pc:sldChg chg="del">
        <pc:chgData name="Trang Ha" userId="270efafb50020bd6" providerId="LiveId" clId="{92127A2A-8684-4B9F-BBD1-420918A66DEA}" dt="2022-07-06T08:01:05.764" v="502" actId="2696"/>
        <pc:sldMkLst>
          <pc:docMk/>
          <pc:sldMk cId="422660861" sldId="430"/>
        </pc:sldMkLst>
      </pc:sldChg>
      <pc:sldChg chg="addSp delSp modSp mod">
        <pc:chgData name="Trang Ha" userId="270efafb50020bd6" providerId="LiveId" clId="{92127A2A-8684-4B9F-BBD1-420918A66DEA}" dt="2022-07-06T09:02:28.957" v="707" actId="207"/>
        <pc:sldMkLst>
          <pc:docMk/>
          <pc:sldMk cId="1006123378" sldId="431"/>
        </pc:sldMkLst>
        <pc:spChg chg="del">
          <ac:chgData name="Trang Ha" userId="270efafb50020bd6" providerId="LiveId" clId="{92127A2A-8684-4B9F-BBD1-420918A66DEA}" dt="2022-07-06T08:58:25.758" v="703" actId="478"/>
          <ac:spMkLst>
            <pc:docMk/>
            <pc:sldMk cId="1006123378" sldId="431"/>
            <ac:spMk id="19" creationId="{00000000-0000-0000-0000-000000000000}"/>
          </ac:spMkLst>
        </pc:spChg>
        <pc:spChg chg="add mod">
          <ac:chgData name="Trang Ha" userId="270efafb50020bd6" providerId="LiveId" clId="{92127A2A-8684-4B9F-BBD1-420918A66DEA}" dt="2022-07-06T08:53:26.710" v="692" actId="571"/>
          <ac:spMkLst>
            <pc:docMk/>
            <pc:sldMk cId="1006123378" sldId="431"/>
            <ac:spMk id="25" creationId="{C526D0C7-526E-C59D-10E3-1835BDDF0259}"/>
          </ac:spMkLst>
        </pc:spChg>
        <pc:spChg chg="add mod">
          <ac:chgData name="Trang Ha" userId="270efafb50020bd6" providerId="LiveId" clId="{92127A2A-8684-4B9F-BBD1-420918A66DEA}" dt="2022-07-06T08:53:26.710" v="692" actId="571"/>
          <ac:spMkLst>
            <pc:docMk/>
            <pc:sldMk cId="1006123378" sldId="431"/>
            <ac:spMk id="33" creationId="{01BAA596-3329-D4E1-A61A-749532A8059A}"/>
          </ac:spMkLst>
        </pc:spChg>
        <pc:spChg chg="mod">
          <ac:chgData name="Trang Ha" userId="270efafb50020bd6" providerId="LiveId" clId="{92127A2A-8684-4B9F-BBD1-420918A66DEA}" dt="2022-07-06T08:54:36.287" v="702" actId="20577"/>
          <ac:spMkLst>
            <pc:docMk/>
            <pc:sldMk cId="1006123378" sldId="431"/>
            <ac:spMk id="34" creationId="{00000000-0000-0000-0000-000000000000}"/>
          </ac:spMkLst>
        </pc:spChg>
        <pc:spChg chg="add mod">
          <ac:chgData name="Trang Ha" userId="270efafb50020bd6" providerId="LiveId" clId="{92127A2A-8684-4B9F-BBD1-420918A66DEA}" dt="2022-07-06T08:53:26.710" v="692" actId="571"/>
          <ac:spMkLst>
            <pc:docMk/>
            <pc:sldMk cId="1006123378" sldId="431"/>
            <ac:spMk id="35" creationId="{345CBC0E-4971-DA77-696A-8153280B18AF}"/>
          </ac:spMkLst>
        </pc:spChg>
        <pc:spChg chg="add mod">
          <ac:chgData name="Trang Ha" userId="270efafb50020bd6" providerId="LiveId" clId="{92127A2A-8684-4B9F-BBD1-420918A66DEA}" dt="2022-07-06T08:53:26.710" v="692" actId="571"/>
          <ac:spMkLst>
            <pc:docMk/>
            <pc:sldMk cId="1006123378" sldId="431"/>
            <ac:spMk id="36" creationId="{51111795-08B2-60CC-3540-BCD1FA057B2F}"/>
          </ac:spMkLst>
        </pc:spChg>
        <pc:spChg chg="add mod">
          <ac:chgData name="Trang Ha" userId="270efafb50020bd6" providerId="LiveId" clId="{92127A2A-8684-4B9F-BBD1-420918A66DEA}" dt="2022-07-06T08:53:31.173" v="694"/>
          <ac:spMkLst>
            <pc:docMk/>
            <pc:sldMk cId="1006123378" sldId="431"/>
            <ac:spMk id="37" creationId="{03309906-31B0-92EC-4D64-359EE5D4E6F5}"/>
          </ac:spMkLst>
        </pc:spChg>
        <pc:spChg chg="add mod">
          <ac:chgData name="Trang Ha" userId="270efafb50020bd6" providerId="LiveId" clId="{92127A2A-8684-4B9F-BBD1-420918A66DEA}" dt="2022-07-06T09:02:28.957" v="707" actId="207"/>
          <ac:spMkLst>
            <pc:docMk/>
            <pc:sldMk cId="1006123378" sldId="431"/>
            <ac:spMk id="38" creationId="{472D5D03-842A-864C-D36C-1D67B4F965E5}"/>
          </ac:spMkLst>
        </pc:spChg>
        <pc:spChg chg="add mod">
          <ac:chgData name="Trang Ha" userId="270efafb50020bd6" providerId="LiveId" clId="{92127A2A-8684-4B9F-BBD1-420918A66DEA}" dt="2022-07-06T08:53:31.173" v="694"/>
          <ac:spMkLst>
            <pc:docMk/>
            <pc:sldMk cId="1006123378" sldId="431"/>
            <ac:spMk id="39" creationId="{E2FF450E-B8C1-9FF0-DD6B-882CC6055870}"/>
          </ac:spMkLst>
        </pc:spChg>
        <pc:spChg chg="add mod">
          <ac:chgData name="Trang Ha" userId="270efafb50020bd6" providerId="LiveId" clId="{92127A2A-8684-4B9F-BBD1-420918A66DEA}" dt="2022-07-06T08:53:31.173" v="694"/>
          <ac:spMkLst>
            <pc:docMk/>
            <pc:sldMk cId="1006123378" sldId="431"/>
            <ac:spMk id="40" creationId="{3483207C-E46D-3F6E-8DEE-B420AEC69C39}"/>
          </ac:spMkLst>
        </pc:spChg>
        <pc:spChg chg="add mod">
          <ac:chgData name="Trang Ha" userId="270efafb50020bd6" providerId="LiveId" clId="{92127A2A-8684-4B9F-BBD1-420918A66DEA}" dt="2022-07-06T08:53:31.173" v="694"/>
          <ac:spMkLst>
            <pc:docMk/>
            <pc:sldMk cId="1006123378" sldId="431"/>
            <ac:spMk id="41" creationId="{36042082-4C3B-82A1-4C2D-7EB2198262C5}"/>
          </ac:spMkLst>
        </pc:spChg>
        <pc:spChg chg="add mod">
          <ac:chgData name="Trang Ha" userId="270efafb50020bd6" providerId="LiveId" clId="{92127A2A-8684-4B9F-BBD1-420918A66DEA}" dt="2022-07-06T08:58:31.579" v="705" actId="1076"/>
          <ac:spMkLst>
            <pc:docMk/>
            <pc:sldMk cId="1006123378" sldId="431"/>
            <ac:spMk id="42" creationId="{98966385-B16F-155A-4311-A0D1AAD4AF2B}"/>
          </ac:spMkLst>
        </pc:spChg>
        <pc:spChg chg="del">
          <ac:chgData name="Trang Ha" userId="270efafb50020bd6" providerId="LiveId" clId="{92127A2A-8684-4B9F-BBD1-420918A66DEA}" dt="2022-07-06T08:53:29.320" v="693" actId="478"/>
          <ac:spMkLst>
            <pc:docMk/>
            <pc:sldMk cId="1006123378" sldId="431"/>
            <ac:spMk id="44" creationId="{00000000-0000-0000-0000-000000000000}"/>
          </ac:spMkLst>
        </pc:spChg>
        <pc:spChg chg="del">
          <ac:chgData name="Trang Ha" userId="270efafb50020bd6" providerId="LiveId" clId="{92127A2A-8684-4B9F-BBD1-420918A66DEA}" dt="2022-07-06T08:53:29.320" v="693" actId="478"/>
          <ac:spMkLst>
            <pc:docMk/>
            <pc:sldMk cId="1006123378" sldId="431"/>
            <ac:spMk id="45" creationId="{00000000-0000-0000-0000-000000000000}"/>
          </ac:spMkLst>
        </pc:spChg>
        <pc:spChg chg="del">
          <ac:chgData name="Trang Ha" userId="270efafb50020bd6" providerId="LiveId" clId="{92127A2A-8684-4B9F-BBD1-420918A66DEA}" dt="2022-07-06T08:53:29.320" v="693" actId="478"/>
          <ac:spMkLst>
            <pc:docMk/>
            <pc:sldMk cId="1006123378" sldId="431"/>
            <ac:spMk id="46" creationId="{00000000-0000-0000-0000-000000000000}"/>
          </ac:spMkLst>
        </pc:spChg>
        <pc:spChg chg="del">
          <ac:chgData name="Trang Ha" userId="270efafb50020bd6" providerId="LiveId" clId="{92127A2A-8684-4B9F-BBD1-420918A66DEA}" dt="2022-07-06T08:53:29.320" v="693" actId="478"/>
          <ac:spMkLst>
            <pc:docMk/>
            <pc:sldMk cId="1006123378" sldId="431"/>
            <ac:spMk id="47" creationId="{00000000-0000-0000-0000-000000000000}"/>
          </ac:spMkLst>
        </pc:spChg>
        <pc:spChg chg="del">
          <ac:chgData name="Trang Ha" userId="270efafb50020bd6" providerId="LiveId" clId="{92127A2A-8684-4B9F-BBD1-420918A66DEA}" dt="2022-07-06T08:53:29.320" v="693" actId="478"/>
          <ac:spMkLst>
            <pc:docMk/>
            <pc:sldMk cId="1006123378" sldId="431"/>
            <ac:spMk id="48" creationId="{00000000-0000-0000-0000-000000000000}"/>
          </ac:spMkLst>
        </pc:spChg>
        <pc:spChg chg="del">
          <ac:chgData name="Trang Ha" userId="270efafb50020bd6" providerId="LiveId" clId="{92127A2A-8684-4B9F-BBD1-420918A66DEA}" dt="2022-07-06T08:53:29.320" v="693" actId="478"/>
          <ac:spMkLst>
            <pc:docMk/>
            <pc:sldMk cId="1006123378" sldId="431"/>
            <ac:spMk id="49" creationId="{00000000-0000-0000-0000-000000000000}"/>
          </ac:spMkLst>
        </pc:spChg>
      </pc:sldChg>
      <pc:sldChg chg="del">
        <pc:chgData name="Trang Ha" userId="270efafb50020bd6" providerId="LiveId" clId="{92127A2A-8684-4B9F-BBD1-420918A66DEA}" dt="2022-07-06T09:02:12.995" v="706" actId="2696"/>
        <pc:sldMkLst>
          <pc:docMk/>
          <pc:sldMk cId="3008178131" sldId="432"/>
        </pc:sldMkLst>
      </pc:sldChg>
      <pc:sldChg chg="addSp delSp modSp mod addAnim delAnim modAnim">
        <pc:chgData name="Trang Ha" userId="270efafb50020bd6" providerId="LiveId" clId="{92127A2A-8684-4B9F-BBD1-420918A66DEA}" dt="2022-07-06T10:16:19.362" v="789"/>
        <pc:sldMkLst>
          <pc:docMk/>
          <pc:sldMk cId="3332805865" sldId="433"/>
        </pc:sldMkLst>
        <pc:spChg chg="del">
          <ac:chgData name="Trang Ha" userId="270efafb50020bd6" providerId="LiveId" clId="{92127A2A-8684-4B9F-BBD1-420918A66DEA}" dt="2022-07-06T10:16:18.798" v="788" actId="478"/>
          <ac:spMkLst>
            <pc:docMk/>
            <pc:sldMk cId="3332805865" sldId="433"/>
            <ac:spMk id="19" creationId="{00000000-0000-0000-0000-000000000000}"/>
          </ac:spMkLst>
        </pc:spChg>
        <pc:spChg chg="add mod">
          <ac:chgData name="Trang Ha" userId="270efafb50020bd6" providerId="LiveId" clId="{92127A2A-8684-4B9F-BBD1-420918A66DEA}" dt="2022-07-06T10:16:19.362" v="789"/>
          <ac:spMkLst>
            <pc:docMk/>
            <pc:sldMk cId="3332805865" sldId="433"/>
            <ac:spMk id="20" creationId="{2E2F116B-E7ED-88AE-1024-DCCBCCB3A256}"/>
          </ac:spMkLst>
        </pc:spChg>
        <pc:spChg chg="mod">
          <ac:chgData name="Trang Ha" userId="270efafb50020bd6" providerId="LiveId" clId="{92127A2A-8684-4B9F-BBD1-420918A66DEA}" dt="2022-07-06T09:04:25.352" v="730" actId="20577"/>
          <ac:spMkLst>
            <pc:docMk/>
            <pc:sldMk cId="3332805865" sldId="433"/>
            <ac:spMk id="22" creationId="{00000000-0000-0000-0000-000000000000}"/>
          </ac:spMkLst>
        </pc:spChg>
        <pc:picChg chg="add del mod">
          <ac:chgData name="Trang Ha" userId="270efafb50020bd6" providerId="LiveId" clId="{92127A2A-8684-4B9F-BBD1-420918A66DEA}" dt="2022-07-06T10:09:22.496" v="735" actId="478"/>
          <ac:picMkLst>
            <pc:docMk/>
            <pc:sldMk cId="3332805865" sldId="433"/>
            <ac:picMk id="2" creationId="{3943D765-5345-EF3E-B776-2D4A1826B462}"/>
          </ac:picMkLst>
        </pc:picChg>
        <pc:picChg chg="add del">
          <ac:chgData name="Trang Ha" userId="270efafb50020bd6" providerId="LiveId" clId="{92127A2A-8684-4B9F-BBD1-420918A66DEA}" dt="2022-07-06T10:13:56.657" v="746" actId="478"/>
          <ac:picMkLst>
            <pc:docMk/>
            <pc:sldMk cId="3332805865" sldId="433"/>
            <ac:picMk id="3" creationId="{00000000-0000-0000-0000-000000000000}"/>
          </ac:picMkLst>
        </pc:picChg>
        <pc:picChg chg="del">
          <ac:chgData name="Trang Ha" userId="270efafb50020bd6" providerId="LiveId" clId="{92127A2A-8684-4B9F-BBD1-420918A66DEA}" dt="2022-07-06T10:11:06.464" v="739" actId="478"/>
          <ac:picMkLst>
            <pc:docMk/>
            <pc:sldMk cId="3332805865" sldId="433"/>
            <ac:picMk id="6" creationId="{00000000-0000-0000-0000-000000000000}"/>
          </ac:picMkLst>
        </pc:picChg>
        <pc:picChg chg="del">
          <ac:chgData name="Trang Ha" userId="270efafb50020bd6" providerId="LiveId" clId="{92127A2A-8684-4B9F-BBD1-420918A66DEA}" dt="2022-07-06T10:08:18.401" v="731" actId="478"/>
          <ac:picMkLst>
            <pc:docMk/>
            <pc:sldMk cId="3332805865" sldId="433"/>
            <ac:picMk id="7" creationId="{00000000-0000-0000-0000-000000000000}"/>
          </ac:picMkLst>
        </pc:picChg>
        <pc:picChg chg="add mod">
          <ac:chgData name="Trang Ha" userId="270efafb50020bd6" providerId="LiveId" clId="{92127A2A-8684-4B9F-BBD1-420918A66DEA}" dt="2022-07-06T10:14:30.702" v="757" actId="1076"/>
          <ac:picMkLst>
            <pc:docMk/>
            <pc:sldMk cId="3332805865" sldId="433"/>
            <ac:picMk id="8" creationId="{A914F10D-8804-20A3-35E3-1F984446D1B5}"/>
          </ac:picMkLst>
        </pc:picChg>
        <pc:picChg chg="add mod">
          <ac:chgData name="Trang Ha" userId="270efafb50020bd6" providerId="LiveId" clId="{92127A2A-8684-4B9F-BBD1-420918A66DEA}" dt="2022-07-06T10:15:27.187" v="762" actId="14100"/>
          <ac:picMkLst>
            <pc:docMk/>
            <pc:sldMk cId="3332805865" sldId="433"/>
            <ac:picMk id="9" creationId="{34BB8FE4-A845-E022-4E8B-8A1E1EF85D5C}"/>
          </ac:picMkLst>
        </pc:picChg>
      </pc:sldChg>
      <pc:sldChg chg="addSp delSp modSp mod">
        <pc:chgData name="Trang Ha" userId="270efafb50020bd6" providerId="LiveId" clId="{92127A2A-8684-4B9F-BBD1-420918A66DEA}" dt="2022-07-06T10:16:29.827" v="791"/>
        <pc:sldMkLst>
          <pc:docMk/>
          <pc:sldMk cId="1636936384" sldId="434"/>
        </pc:sldMkLst>
        <pc:spChg chg="del">
          <ac:chgData name="Trang Ha" userId="270efafb50020bd6" providerId="LiveId" clId="{92127A2A-8684-4B9F-BBD1-420918A66DEA}" dt="2022-07-06T10:16:27.070" v="790" actId="478"/>
          <ac:spMkLst>
            <pc:docMk/>
            <pc:sldMk cId="1636936384" sldId="434"/>
            <ac:spMk id="19" creationId="{00000000-0000-0000-0000-000000000000}"/>
          </ac:spMkLst>
        </pc:spChg>
        <pc:spChg chg="mod">
          <ac:chgData name="Trang Ha" userId="270efafb50020bd6" providerId="LiveId" clId="{92127A2A-8684-4B9F-BBD1-420918A66DEA}" dt="2022-07-06T10:16:07.128" v="787" actId="14100"/>
          <ac:spMkLst>
            <pc:docMk/>
            <pc:sldMk cId="1636936384" sldId="434"/>
            <ac:spMk id="21" creationId="{00000000-0000-0000-0000-000000000000}"/>
          </ac:spMkLst>
        </pc:spChg>
        <pc:spChg chg="add mod">
          <ac:chgData name="Trang Ha" userId="270efafb50020bd6" providerId="LiveId" clId="{92127A2A-8684-4B9F-BBD1-420918A66DEA}" dt="2022-07-06T10:16:29.827" v="791"/>
          <ac:spMkLst>
            <pc:docMk/>
            <pc:sldMk cId="1636936384" sldId="434"/>
            <ac:spMk id="22" creationId="{7DB37100-82CC-6970-C836-A6E46E74B936}"/>
          </ac:spMkLst>
        </pc:spChg>
      </pc:sldChg>
      <pc:sldChg chg="addSp delSp modSp mod">
        <pc:chgData name="Trang Ha" userId="270efafb50020bd6" providerId="LiveId" clId="{92127A2A-8684-4B9F-BBD1-420918A66DEA}" dt="2022-07-06T10:25:23.472" v="989" actId="478"/>
        <pc:sldMkLst>
          <pc:docMk/>
          <pc:sldMk cId="1650289125" sldId="435"/>
        </pc:sldMkLst>
        <pc:spChg chg="del">
          <ac:chgData name="Trang Ha" userId="270efafb50020bd6" providerId="LiveId" clId="{92127A2A-8684-4B9F-BBD1-420918A66DEA}" dt="2022-07-06T10:16:38.169" v="792" actId="478"/>
          <ac:spMkLst>
            <pc:docMk/>
            <pc:sldMk cId="1650289125" sldId="435"/>
            <ac:spMk id="19" creationId="{00000000-0000-0000-0000-000000000000}"/>
          </ac:spMkLst>
        </pc:spChg>
        <pc:spChg chg="mod">
          <ac:chgData name="Trang Ha" userId="270efafb50020bd6" providerId="LiveId" clId="{92127A2A-8684-4B9F-BBD1-420918A66DEA}" dt="2022-07-06T10:24:54.536" v="986" actId="948"/>
          <ac:spMkLst>
            <pc:docMk/>
            <pc:sldMk cId="1650289125" sldId="435"/>
            <ac:spMk id="21" creationId="{00000000-0000-0000-0000-000000000000}"/>
          </ac:spMkLst>
        </pc:spChg>
        <pc:spChg chg="add mod">
          <ac:chgData name="Trang Ha" userId="270efafb50020bd6" providerId="LiveId" clId="{92127A2A-8684-4B9F-BBD1-420918A66DEA}" dt="2022-07-06T10:16:40.807" v="793"/>
          <ac:spMkLst>
            <pc:docMk/>
            <pc:sldMk cId="1650289125" sldId="435"/>
            <ac:spMk id="22" creationId="{221969E4-B3E9-6745-E49D-0B9C49F0FE87}"/>
          </ac:spMkLst>
        </pc:spChg>
        <pc:spChg chg="add del mod">
          <ac:chgData name="Trang Ha" userId="270efafb50020bd6" providerId="LiveId" clId="{92127A2A-8684-4B9F-BBD1-420918A66DEA}" dt="2022-07-06T10:25:20.740" v="988" actId="478"/>
          <ac:spMkLst>
            <pc:docMk/>
            <pc:sldMk cId="1650289125" sldId="435"/>
            <ac:spMk id="23" creationId="{5BD96217-841D-780E-D9D4-AF48C96C1368}"/>
          </ac:spMkLst>
        </pc:spChg>
        <pc:picChg chg="add del mod">
          <ac:chgData name="Trang Ha" userId="270efafb50020bd6" providerId="LiveId" clId="{92127A2A-8684-4B9F-BBD1-420918A66DEA}" dt="2022-07-06T10:25:23.472" v="989" actId="478"/>
          <ac:picMkLst>
            <pc:docMk/>
            <pc:sldMk cId="1650289125" sldId="435"/>
            <ac:picMk id="3" creationId="{69556A93-8B01-B142-7A03-4FFE82871621}"/>
          </ac:picMkLst>
        </pc:picChg>
        <pc:picChg chg="mod">
          <ac:chgData name="Trang Ha" userId="270efafb50020bd6" providerId="LiveId" clId="{92127A2A-8684-4B9F-BBD1-420918A66DEA}" dt="2022-07-06T10:22:02.364" v="949" actId="1076"/>
          <ac:picMkLst>
            <pc:docMk/>
            <pc:sldMk cId="1650289125" sldId="435"/>
            <ac:picMk id="1028" creationId="{00000000-0000-0000-0000-000000000000}"/>
          </ac:picMkLst>
        </pc:picChg>
      </pc:sldChg>
      <pc:sldChg chg="addSp delSp modSp add mod delAnim modAnim">
        <pc:chgData name="Trang Ha" userId="270efafb50020bd6" providerId="LiveId" clId="{92127A2A-8684-4B9F-BBD1-420918A66DEA}" dt="2022-07-06T09:02:33.373" v="708" actId="207"/>
        <pc:sldMkLst>
          <pc:docMk/>
          <pc:sldMk cId="1418613838" sldId="436"/>
        </pc:sldMkLst>
        <pc:spChg chg="del">
          <ac:chgData name="Trang Ha" userId="270efafb50020bd6" providerId="LiveId" clId="{92127A2A-8684-4B9F-BBD1-420918A66DEA}" dt="2022-07-06T08:19:26.896" v="511" actId="478"/>
          <ac:spMkLst>
            <pc:docMk/>
            <pc:sldMk cId="1418613838" sldId="436"/>
            <ac:spMk id="12" creationId="{00000000-0000-0000-0000-000000000000}"/>
          </ac:spMkLst>
        </pc:spChg>
        <pc:spChg chg="del mod">
          <ac:chgData name="Trang Ha" userId="270efafb50020bd6" providerId="LiveId" clId="{92127A2A-8684-4B9F-BBD1-420918A66DEA}" dt="2022-07-06T08:34:45.521" v="628" actId="478"/>
          <ac:spMkLst>
            <pc:docMk/>
            <pc:sldMk cId="1418613838" sldId="436"/>
            <ac:spMk id="19" creationId="{00000000-0000-0000-0000-000000000000}"/>
          </ac:spMkLst>
        </pc:spChg>
        <pc:spChg chg="add mod">
          <ac:chgData name="Trang Ha" userId="270efafb50020bd6" providerId="LiveId" clId="{92127A2A-8684-4B9F-BBD1-420918A66DEA}" dt="2022-07-06T08:01:25.270" v="504"/>
          <ac:spMkLst>
            <pc:docMk/>
            <pc:sldMk cId="1418613838" sldId="436"/>
            <ac:spMk id="23" creationId="{5EFE05D3-97D5-4956-AD34-F0D88172095C}"/>
          </ac:spMkLst>
        </pc:spChg>
        <pc:spChg chg="add mod">
          <ac:chgData name="Trang Ha" userId="270efafb50020bd6" providerId="LiveId" clId="{92127A2A-8684-4B9F-BBD1-420918A66DEA}" dt="2022-07-06T08:36:03.457" v="637" actId="207"/>
          <ac:spMkLst>
            <pc:docMk/>
            <pc:sldMk cId="1418613838" sldId="436"/>
            <ac:spMk id="24" creationId="{B9387219-A26B-D586-6D80-506EC2110CA2}"/>
          </ac:spMkLst>
        </pc:spChg>
        <pc:spChg chg="add mod">
          <ac:chgData name="Trang Ha" userId="270efafb50020bd6" providerId="LiveId" clId="{92127A2A-8684-4B9F-BBD1-420918A66DEA}" dt="2022-07-06T08:01:25.270" v="504"/>
          <ac:spMkLst>
            <pc:docMk/>
            <pc:sldMk cId="1418613838" sldId="436"/>
            <ac:spMk id="25" creationId="{2B77466C-4BDA-5F0F-B1AE-518000ECF7BD}"/>
          </ac:spMkLst>
        </pc:spChg>
        <pc:spChg chg="mod">
          <ac:chgData name="Trang Ha" userId="270efafb50020bd6" providerId="LiveId" clId="{92127A2A-8684-4B9F-BBD1-420918A66DEA}" dt="2022-07-06T08:34:40.206" v="626" actId="207"/>
          <ac:spMkLst>
            <pc:docMk/>
            <pc:sldMk cId="1418613838" sldId="436"/>
            <ac:spMk id="28" creationId="{00000000-0000-0000-0000-000000000000}"/>
          </ac:spMkLst>
        </pc:spChg>
        <pc:spChg chg="mod">
          <ac:chgData name="Trang Ha" userId="270efafb50020bd6" providerId="LiveId" clId="{92127A2A-8684-4B9F-BBD1-420918A66DEA}" dt="2022-07-06T08:34:33.450" v="624" actId="207"/>
          <ac:spMkLst>
            <pc:docMk/>
            <pc:sldMk cId="1418613838" sldId="436"/>
            <ac:spMk id="31" creationId="{00000000-0000-0000-0000-000000000000}"/>
          </ac:spMkLst>
        </pc:spChg>
        <pc:spChg chg="add mod">
          <ac:chgData name="Trang Ha" userId="270efafb50020bd6" providerId="LiveId" clId="{92127A2A-8684-4B9F-BBD1-420918A66DEA}" dt="2022-07-06T08:01:25.270" v="504"/>
          <ac:spMkLst>
            <pc:docMk/>
            <pc:sldMk cId="1418613838" sldId="436"/>
            <ac:spMk id="33" creationId="{62828877-FB8D-D0C8-D60B-BD52ACB58627}"/>
          </ac:spMkLst>
        </pc:spChg>
        <pc:spChg chg="add mod">
          <ac:chgData name="Trang Ha" userId="270efafb50020bd6" providerId="LiveId" clId="{92127A2A-8684-4B9F-BBD1-420918A66DEA}" dt="2022-07-06T09:02:33.373" v="708" actId="207"/>
          <ac:spMkLst>
            <pc:docMk/>
            <pc:sldMk cId="1418613838" sldId="436"/>
            <ac:spMk id="34" creationId="{9D244A53-4BA9-9C90-9FB9-2426400F9F5A}"/>
          </ac:spMkLst>
        </pc:spChg>
        <pc:spChg chg="add mod">
          <ac:chgData name="Trang Ha" userId="270efafb50020bd6" providerId="LiveId" clId="{92127A2A-8684-4B9F-BBD1-420918A66DEA}" dt="2022-07-06T08:40:22.602" v="652" actId="14100"/>
          <ac:spMkLst>
            <pc:docMk/>
            <pc:sldMk cId="1418613838" sldId="436"/>
            <ac:spMk id="35" creationId="{0F26C608-A31D-742F-2A63-0921B07499F5}"/>
          </ac:spMkLst>
        </pc:spChg>
        <pc:spChg chg="add mod">
          <ac:chgData name="Trang Ha" userId="270efafb50020bd6" providerId="LiveId" clId="{92127A2A-8684-4B9F-BBD1-420918A66DEA}" dt="2022-07-06T08:40:14.045" v="650" actId="20577"/>
          <ac:spMkLst>
            <pc:docMk/>
            <pc:sldMk cId="1418613838" sldId="436"/>
            <ac:spMk id="36" creationId="{0B84462F-1212-996B-2BF2-1548CEAD1053}"/>
          </ac:spMkLst>
        </pc:spChg>
        <pc:spChg chg="add mod">
          <ac:chgData name="Trang Ha" userId="270efafb50020bd6" providerId="LiveId" clId="{92127A2A-8684-4B9F-BBD1-420918A66DEA}" dt="2022-07-06T08:33:29.269" v="606" actId="1076"/>
          <ac:spMkLst>
            <pc:docMk/>
            <pc:sldMk cId="1418613838" sldId="436"/>
            <ac:spMk id="37" creationId="{CE8ADE2B-647D-FB12-08CE-0E9EF839C78D}"/>
          </ac:spMkLst>
        </pc:spChg>
        <pc:spChg chg="add mod">
          <ac:chgData name="Trang Ha" userId="270efafb50020bd6" providerId="LiveId" clId="{92127A2A-8684-4B9F-BBD1-420918A66DEA}" dt="2022-07-06T08:33:42.042" v="610" actId="20577"/>
          <ac:spMkLst>
            <pc:docMk/>
            <pc:sldMk cId="1418613838" sldId="436"/>
            <ac:spMk id="38" creationId="{E55F2DA9-BBBF-7A19-3217-C0BC96361E78}"/>
          </ac:spMkLst>
        </pc:spChg>
        <pc:spChg chg="add mod">
          <ac:chgData name="Trang Ha" userId="270efafb50020bd6" providerId="LiveId" clId="{92127A2A-8684-4B9F-BBD1-420918A66DEA}" dt="2022-07-06T08:31:05.483" v="601" actId="20577"/>
          <ac:spMkLst>
            <pc:docMk/>
            <pc:sldMk cId="1418613838" sldId="436"/>
            <ac:spMk id="39" creationId="{AA4CCEAC-0A53-35A6-FD8F-7373E86DD213}"/>
          </ac:spMkLst>
        </pc:spChg>
        <pc:spChg chg="add mod">
          <ac:chgData name="Trang Ha" userId="270efafb50020bd6" providerId="LiveId" clId="{92127A2A-8684-4B9F-BBD1-420918A66DEA}" dt="2022-07-06T08:34:33.450" v="624" actId="207"/>
          <ac:spMkLst>
            <pc:docMk/>
            <pc:sldMk cId="1418613838" sldId="436"/>
            <ac:spMk id="40" creationId="{3C4054EA-503E-7A20-4B02-C1B5D0929733}"/>
          </ac:spMkLst>
        </pc:spChg>
        <pc:spChg chg="add mod">
          <ac:chgData name="Trang Ha" userId="270efafb50020bd6" providerId="LiveId" clId="{92127A2A-8684-4B9F-BBD1-420918A66DEA}" dt="2022-07-06T08:34:33.450" v="624" actId="207"/>
          <ac:spMkLst>
            <pc:docMk/>
            <pc:sldMk cId="1418613838" sldId="436"/>
            <ac:spMk id="41" creationId="{384DC1E3-8D2C-7FCD-EEDA-15F17DCBEAB8}"/>
          </ac:spMkLst>
        </pc:spChg>
        <pc:spChg chg="mod">
          <ac:chgData name="Trang Ha" userId="270efafb50020bd6" providerId="LiveId" clId="{92127A2A-8684-4B9F-BBD1-420918A66DEA}" dt="2022-07-06T08:33:49.408" v="619" actId="20577"/>
          <ac:spMkLst>
            <pc:docMk/>
            <pc:sldMk cId="1418613838" sldId="436"/>
            <ac:spMk id="42" creationId="{00000000-0000-0000-0000-000000000000}"/>
          </ac:spMkLst>
        </pc:spChg>
        <pc:spChg chg="add mod">
          <ac:chgData name="Trang Ha" userId="270efafb50020bd6" providerId="LiveId" clId="{92127A2A-8684-4B9F-BBD1-420918A66DEA}" dt="2022-07-06T08:34:33.450" v="624" actId="207"/>
          <ac:spMkLst>
            <pc:docMk/>
            <pc:sldMk cId="1418613838" sldId="436"/>
            <ac:spMk id="43" creationId="{F280ED3B-2F02-A3BA-6FF2-59FA2A11F318}"/>
          </ac:spMkLst>
        </pc:spChg>
        <pc:spChg chg="del">
          <ac:chgData name="Trang Ha" userId="270efafb50020bd6" providerId="LiveId" clId="{92127A2A-8684-4B9F-BBD1-420918A66DEA}" dt="2022-07-06T08:01:23.667" v="503" actId="478"/>
          <ac:spMkLst>
            <pc:docMk/>
            <pc:sldMk cId="1418613838" sldId="436"/>
            <ac:spMk id="44" creationId="{00000000-0000-0000-0000-000000000000}"/>
          </ac:spMkLst>
        </pc:spChg>
        <pc:spChg chg="del">
          <ac:chgData name="Trang Ha" userId="270efafb50020bd6" providerId="LiveId" clId="{92127A2A-8684-4B9F-BBD1-420918A66DEA}" dt="2022-07-06T08:01:23.667" v="503" actId="478"/>
          <ac:spMkLst>
            <pc:docMk/>
            <pc:sldMk cId="1418613838" sldId="436"/>
            <ac:spMk id="45" creationId="{00000000-0000-0000-0000-000000000000}"/>
          </ac:spMkLst>
        </pc:spChg>
        <pc:spChg chg="del">
          <ac:chgData name="Trang Ha" userId="270efafb50020bd6" providerId="LiveId" clId="{92127A2A-8684-4B9F-BBD1-420918A66DEA}" dt="2022-07-06T08:01:23.667" v="503" actId="478"/>
          <ac:spMkLst>
            <pc:docMk/>
            <pc:sldMk cId="1418613838" sldId="436"/>
            <ac:spMk id="46" creationId="{00000000-0000-0000-0000-000000000000}"/>
          </ac:spMkLst>
        </pc:spChg>
        <pc:spChg chg="del">
          <ac:chgData name="Trang Ha" userId="270efafb50020bd6" providerId="LiveId" clId="{92127A2A-8684-4B9F-BBD1-420918A66DEA}" dt="2022-07-06T08:01:23.667" v="503" actId="478"/>
          <ac:spMkLst>
            <pc:docMk/>
            <pc:sldMk cId="1418613838" sldId="436"/>
            <ac:spMk id="47" creationId="{00000000-0000-0000-0000-000000000000}"/>
          </ac:spMkLst>
        </pc:spChg>
        <pc:spChg chg="del">
          <ac:chgData name="Trang Ha" userId="270efafb50020bd6" providerId="LiveId" clId="{92127A2A-8684-4B9F-BBD1-420918A66DEA}" dt="2022-07-06T08:01:23.667" v="503" actId="478"/>
          <ac:spMkLst>
            <pc:docMk/>
            <pc:sldMk cId="1418613838" sldId="436"/>
            <ac:spMk id="48" creationId="{00000000-0000-0000-0000-000000000000}"/>
          </ac:spMkLst>
        </pc:spChg>
        <pc:spChg chg="del">
          <ac:chgData name="Trang Ha" userId="270efafb50020bd6" providerId="LiveId" clId="{92127A2A-8684-4B9F-BBD1-420918A66DEA}" dt="2022-07-06T08:01:23.667" v="503" actId="478"/>
          <ac:spMkLst>
            <pc:docMk/>
            <pc:sldMk cId="1418613838" sldId="436"/>
            <ac:spMk id="49" creationId="{00000000-0000-0000-0000-000000000000}"/>
          </ac:spMkLst>
        </pc:spChg>
        <pc:spChg chg="add mod">
          <ac:chgData name="Trang Ha" userId="270efafb50020bd6" providerId="LiveId" clId="{92127A2A-8684-4B9F-BBD1-420918A66DEA}" dt="2022-07-06T08:34:58.931" v="630" actId="1076"/>
          <ac:spMkLst>
            <pc:docMk/>
            <pc:sldMk cId="1418613838" sldId="436"/>
            <ac:spMk id="50" creationId="{616C243C-10E0-8E82-8D73-54D62D6B24F9}"/>
          </ac:spMkLst>
        </pc:spChg>
        <pc:cxnChg chg="mod">
          <ac:chgData name="Trang Ha" userId="270efafb50020bd6" providerId="LiveId" clId="{92127A2A-8684-4B9F-BBD1-420918A66DEA}" dt="2022-07-06T08:23:27.187" v="552" actId="1037"/>
          <ac:cxnSpMkLst>
            <pc:docMk/>
            <pc:sldMk cId="1418613838" sldId="436"/>
            <ac:cxnSpMk id="26" creationId="{00000000-0000-0000-0000-000000000000}"/>
          </ac:cxnSpMkLst>
        </pc:cxnChg>
      </pc:sldChg>
      <pc:sldChg chg="delSp modSp add mod delAnim">
        <pc:chgData name="Trang Ha" userId="270efafb50020bd6" providerId="LiveId" clId="{92127A2A-8684-4B9F-BBD1-420918A66DEA}" dt="2022-07-06T08:52:53.312" v="690" actId="1035"/>
        <pc:sldMkLst>
          <pc:docMk/>
          <pc:sldMk cId="3452328636" sldId="437"/>
        </pc:sldMkLst>
        <pc:spChg chg="mod">
          <ac:chgData name="Trang Ha" userId="270efafb50020bd6" providerId="LiveId" clId="{92127A2A-8684-4B9F-BBD1-420918A66DEA}" dt="2022-07-06T08:36:24.492" v="641" actId="1076"/>
          <ac:spMkLst>
            <pc:docMk/>
            <pc:sldMk cId="3452328636" sldId="437"/>
            <ac:spMk id="28" creationId="{00000000-0000-0000-0000-000000000000}"/>
          </ac:spMkLst>
        </pc:spChg>
        <pc:spChg chg="mod">
          <ac:chgData name="Trang Ha" userId="270efafb50020bd6" providerId="LiveId" clId="{92127A2A-8684-4B9F-BBD1-420918A66DEA}" dt="2022-07-06T08:42:10.880" v="674" actId="20577"/>
          <ac:spMkLst>
            <pc:docMk/>
            <pc:sldMk cId="3452328636" sldId="437"/>
            <ac:spMk id="35" creationId="{0F26C608-A31D-742F-2A63-0921B07499F5}"/>
          </ac:spMkLst>
        </pc:spChg>
        <pc:spChg chg="del">
          <ac:chgData name="Trang Ha" userId="270efafb50020bd6" providerId="LiveId" clId="{92127A2A-8684-4B9F-BBD1-420918A66DEA}" dt="2022-07-06T08:40:44.165" v="653" actId="478"/>
          <ac:spMkLst>
            <pc:docMk/>
            <pc:sldMk cId="3452328636" sldId="437"/>
            <ac:spMk id="36" creationId="{0B84462F-1212-996B-2BF2-1548CEAD1053}"/>
          </ac:spMkLst>
        </pc:spChg>
        <pc:spChg chg="del">
          <ac:chgData name="Trang Ha" userId="270efafb50020bd6" providerId="LiveId" clId="{92127A2A-8684-4B9F-BBD1-420918A66DEA}" dt="2022-07-06T08:39:39.822" v="643" actId="478"/>
          <ac:spMkLst>
            <pc:docMk/>
            <pc:sldMk cId="3452328636" sldId="437"/>
            <ac:spMk id="37" creationId="{CE8ADE2B-647D-FB12-08CE-0E9EF839C78D}"/>
          </ac:spMkLst>
        </pc:spChg>
        <pc:spChg chg="mod">
          <ac:chgData name="Trang Ha" userId="270efafb50020bd6" providerId="LiveId" clId="{92127A2A-8684-4B9F-BBD1-420918A66DEA}" dt="2022-07-06T08:52:07.417" v="680" actId="1076"/>
          <ac:spMkLst>
            <pc:docMk/>
            <pc:sldMk cId="3452328636" sldId="437"/>
            <ac:spMk id="38" creationId="{E55F2DA9-BBBF-7A19-3217-C0BC96361E78}"/>
          </ac:spMkLst>
        </pc:spChg>
        <pc:spChg chg="mod">
          <ac:chgData name="Trang Ha" userId="270efafb50020bd6" providerId="LiveId" clId="{92127A2A-8684-4B9F-BBD1-420918A66DEA}" dt="2022-07-06T08:52:31.584" v="687" actId="20577"/>
          <ac:spMkLst>
            <pc:docMk/>
            <pc:sldMk cId="3452328636" sldId="437"/>
            <ac:spMk id="39" creationId="{AA4CCEAC-0A53-35A6-FD8F-7373E86DD213}"/>
          </ac:spMkLst>
        </pc:spChg>
        <pc:spChg chg="mod">
          <ac:chgData name="Trang Ha" userId="270efafb50020bd6" providerId="LiveId" clId="{92127A2A-8684-4B9F-BBD1-420918A66DEA}" dt="2022-07-06T08:41:46.060" v="665" actId="113"/>
          <ac:spMkLst>
            <pc:docMk/>
            <pc:sldMk cId="3452328636" sldId="437"/>
            <ac:spMk id="42" creationId="{00000000-0000-0000-0000-000000000000}"/>
          </ac:spMkLst>
        </pc:spChg>
        <pc:grpChg chg="mod">
          <ac:chgData name="Trang Ha" userId="270efafb50020bd6" providerId="LiveId" clId="{92127A2A-8684-4B9F-BBD1-420918A66DEA}" dt="2022-07-06T08:52:53.312" v="690" actId="1035"/>
          <ac:grpSpMkLst>
            <pc:docMk/>
            <pc:sldMk cId="3452328636" sldId="437"/>
            <ac:grpSpMk id="30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2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Khoi%20dong/cau%201.pptx" TargetMode="External"/><Relationship Id="rId2" Type="http://schemas.openxmlformats.org/officeDocument/2006/relationships/hyperlink" Target="Khoi%20dong/cau%202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Khoi%20dong/cau%204.pptx" TargetMode="External"/><Relationship Id="rId4" Type="http://schemas.openxmlformats.org/officeDocument/2006/relationships/hyperlink" Target="Khoi%20dong/cau%203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6199616"/>
            <a:ext cx="1452242" cy="188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051719" y="4343401"/>
            <a:ext cx="140208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10: CON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ĐẾN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T1,2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72184" y="6168244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319" y="5918770"/>
            <a:ext cx="3241029" cy="231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itchFamily="18" charset="0"/>
              </a:rPr>
              <a:t>D, Đ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hu D.mp4">
            <a:hlinkClick r:id="" action="ppaction://media"/>
            <a:extLst>
              <a:ext uri="{FF2B5EF4-FFF2-40B4-BE49-F238E27FC236}">
                <a16:creationId xmlns="" xmlns:a16="http://schemas.microsoft.com/office/drawing/2014/main" id="{A914F10D-8804-20A3-35E3-1F984446D1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7562" y="3352388"/>
            <a:ext cx="6019799" cy="5029200"/>
          </a:xfrm>
          <a:prstGeom prst="rect">
            <a:avLst/>
          </a:prstGeom>
        </p:spPr>
      </p:pic>
      <p:pic>
        <p:nvPicPr>
          <p:cNvPr id="9" name="chữ Đ hoa.mp4">
            <a:hlinkClick r:id="" action="ppaction://media"/>
            <a:extLst>
              <a:ext uri="{FF2B5EF4-FFF2-40B4-BE49-F238E27FC236}">
                <a16:creationId xmlns="" xmlns:a16="http://schemas.microsoft.com/office/drawing/2014/main" id="{34BB8FE4-A845-E022-4E8B-8A1E1EF85D5C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90719" y="3352388"/>
            <a:ext cx="6019800" cy="4953412"/>
          </a:xfrm>
          <a:prstGeom prst="rect">
            <a:avLst/>
          </a:prstGeom>
        </p:spPr>
      </p:pic>
      <p:sp>
        <p:nvSpPr>
          <p:cNvPr id="20" name="Text Box 14">
            <a:extLst>
              <a:ext uri="{FF2B5EF4-FFF2-40B4-BE49-F238E27FC236}">
                <a16:creationId xmlns="" xmlns:a16="http://schemas.microsoft.com/office/drawing/2014/main" id="{2E2F116B-E7ED-88AE-1024-DCCBCCB3A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19" y="1290863"/>
            <a:ext cx="99822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CON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ĐƯỜNG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ĐẾN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4" y="289560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23943" y="4856550"/>
            <a:ext cx="36855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Bình</a:t>
            </a:r>
            <a:r>
              <a:rPr lang="en-US" sz="440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Dương</a:t>
            </a:r>
            <a:endParaRPr lang="en-US" sz="440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="" xmlns:a16="http://schemas.microsoft.com/office/drawing/2014/main" id="{7DB37100-82CC-6970-C836-A6E46E74B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19" y="1290863"/>
            <a:ext cx="99822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CON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ĐƯỜNG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ĐẾN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19" y="3613501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90543" y="4929037"/>
            <a:ext cx="11915176" cy="1624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350" b="1" dirty="0">
                <a:solidFill>
                  <a:srgbClr val="3333FF"/>
                </a:solidFill>
                <a:latin typeface="HP001 4 hàng" panose="020B0603050302020204" pitchFamily="34" charset="0"/>
              </a:rPr>
              <a:t>           </a:t>
            </a:r>
            <a:r>
              <a:rPr lang="vi-VN" sz="4350" b="1" dirty="0">
                <a:solidFill>
                  <a:srgbClr val="0000CC"/>
                </a:solidFill>
                <a:latin typeface="HP001 4 hàng" panose="020B0603050302020204" pitchFamily="34" charset="0"/>
              </a:rPr>
              <a:t>Dưƞ Ǉrăng Ǖ</a:t>
            </a:r>
            <a:r>
              <a:rPr lang="el-GR" sz="4350" b="1" dirty="0">
                <a:solidFill>
                  <a:srgbClr val="0000CC"/>
                </a:solidFill>
                <a:latin typeface="HP001 4 hàng" panose="020B0603050302020204" pitchFamily="34" charset="0"/>
              </a:rPr>
              <a:t>ίΐ</a:t>
            </a:r>
            <a:r>
              <a:rPr lang="vi-VN" sz="4350" b="1" dirty="0">
                <a:solidFill>
                  <a:srgbClr val="0000CC"/>
                </a:solidFill>
                <a:latin typeface="HP001 4 hàng" panose="020B0603050302020204" pitchFamily="34" charset="0"/>
              </a:rPr>
              <a:t>łn đã gĊ Ǘ∆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Đầu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tường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lửa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lựu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lập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sz="4350" b="1" dirty="0">
                <a:solidFill>
                  <a:srgbClr val="0000CC"/>
                </a:solidFill>
                <a:latin typeface="HP001 4 hàng" panose="020B0603050302020204" pitchFamily="34" charset="0"/>
              </a:rPr>
              <a:t>lŀ</a:t>
            </a:r>
            <a:r>
              <a:rPr lang="el-GR" sz="4350" b="1" dirty="0">
                <a:solidFill>
                  <a:srgbClr val="0000CC"/>
                </a:solidFill>
                <a:latin typeface="HP001 4 hàng" panose="020B0603050302020204" pitchFamily="34" charset="0"/>
              </a:rPr>
              <a:t>ψ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đâm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bông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="" xmlns:a16="http://schemas.microsoft.com/office/drawing/2014/main" id="{221969E4-B3E9-6745-E49D-0B9C49F0F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19" y="1290863"/>
            <a:ext cx="99822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CON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ĐƯỜNG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ĐẾN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702616" y="1310092"/>
            <a:ext cx="885530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</a:t>
            </a: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NHỮNG ĐỊA DANH ĐÁNG NHỚ</a:t>
            </a:r>
            <a:endParaRPr lang="en-US" sz="32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Rounded Rectangle 21">
            <a:hlinkClick r:id="rId2" action="ppaction://hlinkpres?slideindex=1&amp;slidetitle="/>
          </p:cNvPr>
          <p:cNvSpPr/>
          <p:nvPr/>
        </p:nvSpPr>
        <p:spPr>
          <a:xfrm>
            <a:off x="6144384" y="3124200"/>
            <a:ext cx="3502854" cy="1676400"/>
          </a:xfrm>
          <a:prstGeom prst="roundRect">
            <a:avLst/>
          </a:prstGeom>
          <a:solidFill>
            <a:srgbClr val="79DCFF"/>
          </a:solidFill>
          <a:ln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FF0000"/>
                </a:solidFill>
              </a:rPr>
              <a:t>Thừa thiên, Huế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>
            <a:hlinkClick r:id="rId3" action="ppaction://hlinkpres?slideindex=1&amp;slidetitle="/>
          </p:cNvPr>
          <p:cNvSpPr/>
          <p:nvPr/>
        </p:nvSpPr>
        <p:spPr>
          <a:xfrm>
            <a:off x="1887719" y="3124200"/>
            <a:ext cx="3502854" cy="1676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FFFF00"/>
                </a:solidFill>
              </a:rPr>
              <a:t>Thủ Đô Hà Nội</a:t>
            </a:r>
            <a:endParaRPr lang="en-US" sz="2500" b="1">
              <a:solidFill>
                <a:srgbClr val="FFFF00"/>
              </a:solidFill>
            </a:endParaRPr>
          </a:p>
        </p:txBody>
      </p:sp>
      <p:sp>
        <p:nvSpPr>
          <p:cNvPr id="24" name="Rounded Rectangle 23">
            <a:hlinkClick r:id="rId4" action="ppaction://hlinkpres?slideindex=1&amp;slidetitle="/>
          </p:cNvPr>
          <p:cNvSpPr/>
          <p:nvPr/>
        </p:nvSpPr>
        <p:spPr>
          <a:xfrm>
            <a:off x="1887560" y="5715000"/>
            <a:ext cx="3502854" cy="1676400"/>
          </a:xfrm>
          <a:prstGeom prst="roundRect">
            <a:avLst/>
          </a:prstGeom>
          <a:solidFill>
            <a:srgbClr val="7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FF0000"/>
                </a:solidFill>
              </a:rPr>
              <a:t>Đà Nẵng</a:t>
            </a:r>
            <a:endParaRPr lang="en-US" sz="2500" b="1">
              <a:solidFill>
                <a:srgbClr val="FF0000"/>
              </a:solidFill>
            </a:endParaRPr>
          </a:p>
        </p:txBody>
      </p:sp>
      <p:sp>
        <p:nvSpPr>
          <p:cNvPr id="25" name="Rounded Rectangle 24">
            <a:hlinkClick r:id="rId5" action="ppaction://hlinkpres?slideindex=1&amp;slidetitle="/>
          </p:cNvPr>
          <p:cNvSpPr/>
          <p:nvPr/>
        </p:nvSpPr>
        <p:spPr>
          <a:xfrm>
            <a:off x="6159465" y="5715000"/>
            <a:ext cx="3502854" cy="1676400"/>
          </a:xfrm>
          <a:prstGeom prst="round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/>
              <a:t>TP Hồ Chí Minh</a:t>
            </a:r>
            <a:endParaRPr lang="en-US" sz="2500" b="1"/>
          </a:p>
        </p:txBody>
      </p:sp>
      <p:pic>
        <p:nvPicPr>
          <p:cNvPr id="1026" name="Picture 2" descr="https://salt.tikicdn.com/cache/w1200/ts/product/18/67/9d/582a53cee179443cafc9e992fff3753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3" t="4001" r="18801" b="3523"/>
          <a:stretch/>
        </p:blipFill>
        <p:spPr bwMode="auto">
          <a:xfrm>
            <a:off x="10918975" y="2057400"/>
            <a:ext cx="4610744" cy="68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FEA6D11-C135-1D2C-E32B-B757D80C8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9" y="1422145"/>
            <a:ext cx="15697200" cy="749325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880519" y="1328474"/>
            <a:ext cx="99822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CON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ĐẾN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6519" y="2706574"/>
            <a:ext cx="14264482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	Đọc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đọc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8919" y="4940594"/>
            <a:ext cx="13578681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693354" y="4267201"/>
            <a:ext cx="4191000" cy="609600"/>
            <a:chOff x="-2462486" y="-1342026"/>
            <a:chExt cx="3733800" cy="822459"/>
          </a:xfrm>
        </p:grpSpPr>
        <p:sp>
          <p:nvSpPr>
            <p:cNvPr id="23" name="Rectangle 22"/>
            <p:cNvSpPr/>
            <p:nvPr/>
          </p:nvSpPr>
          <p:spPr>
            <a:xfrm>
              <a:off x="-2462486" y="-1342026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-2355252" y="-519567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85120" y="3056395"/>
            <a:ext cx="1981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40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vẻo</a:t>
            </a:r>
            <a:r>
              <a:rPr lang="en-US" sz="40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575719" y="4438380"/>
            <a:ext cx="11811000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phăng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  <a:endParaRPr lang="en-US" sz="4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89067" y="3038319"/>
            <a:ext cx="2135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40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xúp</a:t>
            </a:r>
            <a:r>
              <a:rPr lang="en-US" sz="40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47519" y="3063580"/>
            <a:ext cx="1981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40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28718" y="3049652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vầu</a:t>
            </a:r>
            <a:r>
              <a:rPr lang="en-US" sz="40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="" xmlns:a16="http://schemas.microsoft.com/office/drawing/2014/main" id="{35164F9C-C655-CA60-F3DC-E800260AB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328474"/>
            <a:ext cx="99822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CON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ĐƯỜNG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ĐẾN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1:Ở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con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 Box 14">
            <a:extLst>
              <a:ext uri="{FF2B5EF4-FFF2-40B4-BE49-F238E27FC236}">
                <a16:creationId xmlns="" xmlns:a16="http://schemas.microsoft.com/office/drawing/2014/main" id="{8C9EFDCD-381D-373F-6E87-94A091D7A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328474"/>
            <a:ext cx="99822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CON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ĐƯỜNG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ĐẾN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765E94DA-35FF-01B9-4A33-6780E3441A46}"/>
              </a:ext>
            </a:extLst>
          </p:cNvPr>
          <p:cNvSpPr/>
          <p:nvPr/>
        </p:nvSpPr>
        <p:spPr>
          <a:xfrm>
            <a:off x="858273" y="2743200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vẻo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E211DCB6-3DB0-EB26-A572-8302706A1296}"/>
              </a:ext>
            </a:extLst>
          </p:cNvPr>
          <p:cNvSpPr/>
          <p:nvPr/>
        </p:nvSpPr>
        <p:spPr>
          <a:xfrm>
            <a:off x="246062" y="4025217"/>
            <a:ext cx="5202237" cy="497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phăng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4279123-6358-E2CA-8988-2C20B70140A8}"/>
              </a:ext>
            </a:extLst>
          </p:cNvPr>
          <p:cNvSpPr/>
          <p:nvPr/>
        </p:nvSpPr>
        <p:spPr>
          <a:xfrm>
            <a:off x="2584697" y="2721114"/>
            <a:ext cx="2135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xúp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7F508A94-A695-6A7E-7117-03973CE41C4D}"/>
              </a:ext>
            </a:extLst>
          </p:cNvPr>
          <p:cNvSpPr/>
          <p:nvPr/>
        </p:nvSpPr>
        <p:spPr>
          <a:xfrm>
            <a:off x="662217" y="3414665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00A9B9EA-982E-0CEE-3B81-6EB311100517}"/>
              </a:ext>
            </a:extLst>
          </p:cNvPr>
          <p:cNvSpPr/>
          <p:nvPr/>
        </p:nvSpPr>
        <p:spPr>
          <a:xfrm>
            <a:off x="2522537" y="3429000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vầu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252FE795-502B-3E61-A72B-5F024BC1E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D6E957-47CD-6B75-984E-2B469805A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9" t="-7659" r="66489" b="12351"/>
          <a:stretch/>
        </p:blipFill>
        <p:spPr>
          <a:xfrm>
            <a:off x="5864454" y="3881384"/>
            <a:ext cx="2727980" cy="138123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2FB150EB-C0D2-24BE-1960-2B5FFD582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74" t="2849" r="34974" b="14001"/>
          <a:stretch/>
        </p:blipFill>
        <p:spPr>
          <a:xfrm>
            <a:off x="5864455" y="5576774"/>
            <a:ext cx="2727979" cy="12050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B5D1008D-8252-5CAD-676C-81E360813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25" t="-9639" r="2823" b="14331"/>
          <a:stretch/>
        </p:blipFill>
        <p:spPr>
          <a:xfrm>
            <a:off x="6025800" y="6900565"/>
            <a:ext cx="2624891" cy="132903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F0CF0EE6-DE25-6E08-EA87-D4419C2653CD}"/>
              </a:ext>
            </a:extLst>
          </p:cNvPr>
          <p:cNvSpPr txBox="1"/>
          <p:nvPr/>
        </p:nvSpPr>
        <p:spPr>
          <a:xfrm>
            <a:off x="8896753" y="4088058"/>
            <a:ext cx="73798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dáng con đường nằm vắt vẻo lưng chừng đồi,</a:t>
            </a:r>
            <a:endParaRPr lang="en-US" sz="3600" b="1" dirty="0">
              <a:solidFill>
                <a:srgbClr val="3333FF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0BE197E-60A4-3C7E-9654-24B434BDF5D7}"/>
              </a:ext>
            </a:extLst>
          </p:cNvPr>
          <p:cNvSpPr txBox="1"/>
          <p:nvPr/>
        </p:nvSpPr>
        <p:spPr>
          <a:xfrm>
            <a:off x="9008588" y="5792454"/>
            <a:ext cx="6130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nl-NL" sz="3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 mặt đường: mấp mô, </a:t>
            </a:r>
            <a:endParaRPr lang="en-US" sz="3600" b="1" dirty="0">
              <a:solidFill>
                <a:srgbClr val="3333FF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9CE4B3C-3B5B-CE4B-6149-A1475A501BE0}"/>
              </a:ext>
            </a:extLst>
          </p:cNvPr>
          <p:cNvSpPr txBox="1"/>
          <p:nvPr/>
        </p:nvSpPr>
        <p:spPr>
          <a:xfrm>
            <a:off x="9008588" y="7215736"/>
            <a:ext cx="6648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lúp xúp cây cỏ dại, cây lạc tiên, </a:t>
            </a:r>
            <a:r>
              <a:rPr lang="nl-NL" sz="18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318919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96975" y="1935134"/>
            <a:ext cx="2319747" cy="654607"/>
            <a:chOff x="1338517" y="1486387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338517" y="1486387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ln w="11430"/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ln w="11430"/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ln w="11430"/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404247" y="268055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EFE05D3-97D5-4956-AD34-F0D88172095C}"/>
              </a:ext>
            </a:extLst>
          </p:cNvPr>
          <p:cNvSpPr/>
          <p:nvPr/>
        </p:nvSpPr>
        <p:spPr>
          <a:xfrm>
            <a:off x="858273" y="2743200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B9387219-A26B-D586-6D80-506EC2110CA2}"/>
              </a:ext>
            </a:extLst>
          </p:cNvPr>
          <p:cNvSpPr/>
          <p:nvPr/>
        </p:nvSpPr>
        <p:spPr>
          <a:xfrm>
            <a:off x="276979" y="3962400"/>
            <a:ext cx="5202237" cy="497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phăng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B77466C-4BDA-5F0F-B1AE-518000ECF7BD}"/>
              </a:ext>
            </a:extLst>
          </p:cNvPr>
          <p:cNvSpPr/>
          <p:nvPr/>
        </p:nvSpPr>
        <p:spPr>
          <a:xfrm>
            <a:off x="2584697" y="2721114"/>
            <a:ext cx="2135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62828877-FB8D-D0C8-D60B-BD52ACB58627}"/>
              </a:ext>
            </a:extLst>
          </p:cNvPr>
          <p:cNvSpPr/>
          <p:nvPr/>
        </p:nvSpPr>
        <p:spPr>
          <a:xfrm>
            <a:off x="662217" y="3414665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D244A53-4BA9-9C90-9FB9-2426400F9F5A}"/>
              </a:ext>
            </a:extLst>
          </p:cNvPr>
          <p:cNvSpPr/>
          <p:nvPr/>
        </p:nvSpPr>
        <p:spPr>
          <a:xfrm>
            <a:off x="2522537" y="3429000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vầu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F26C608-A31D-742F-2A63-0921B07499F5}"/>
              </a:ext>
            </a:extLst>
          </p:cNvPr>
          <p:cNvSpPr txBox="1"/>
          <p:nvPr/>
        </p:nvSpPr>
        <p:spPr>
          <a:xfrm>
            <a:off x="5547519" y="3958438"/>
            <a:ext cx="1088941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5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5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5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35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5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5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5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xốp</a:t>
            </a:r>
            <a:r>
              <a:rPr lang="en-US" sz="35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35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5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5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B84462F-1212-996B-2BF2-1548CEAD1053}"/>
              </a:ext>
            </a:extLst>
          </p:cNvPr>
          <p:cNvSpPr txBox="1"/>
          <p:nvPr/>
        </p:nvSpPr>
        <p:spPr>
          <a:xfrm>
            <a:off x="5639512" y="5367130"/>
            <a:ext cx="1049980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5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5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5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5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5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5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lầy</a:t>
            </a:r>
            <a:r>
              <a:rPr lang="en-US" sz="35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lội</a:t>
            </a:r>
            <a:r>
              <a:rPr lang="en-US" sz="35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5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trơn</a:t>
            </a:r>
            <a:r>
              <a:rPr lang="en-US" sz="35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trượt</a:t>
            </a:r>
            <a:r>
              <a:rPr lang="en-US" sz="35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500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E8ADE2B-647D-FB12-08CE-0E9EF839C78D}"/>
              </a:ext>
            </a:extLst>
          </p:cNvPr>
          <p:cNvSpPr txBox="1"/>
          <p:nvPr/>
        </p:nvSpPr>
        <p:spPr>
          <a:xfrm>
            <a:off x="5351463" y="4600256"/>
            <a:ext cx="815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55F2DA9-BBBF-7A19-3217-C0BC96361E78}"/>
              </a:ext>
            </a:extLst>
          </p:cNvPr>
          <p:cNvSpPr txBox="1"/>
          <p:nvPr/>
        </p:nvSpPr>
        <p:spPr>
          <a:xfrm>
            <a:off x="5351463" y="6175657"/>
            <a:ext cx="10499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A4CCEAC-0A53-35A6-FD8F-7373E86DD213}"/>
              </a:ext>
            </a:extLst>
          </p:cNvPr>
          <p:cNvSpPr txBox="1"/>
          <p:nvPr/>
        </p:nvSpPr>
        <p:spPr>
          <a:xfrm>
            <a:off x="5776119" y="7750974"/>
            <a:ext cx="967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nl-NL" sz="3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 cô giáo thường đợi, đưa các bạn đến trường.</a:t>
            </a:r>
            <a:endParaRPr lang="en-US" sz="3600" b="1" dirty="0">
              <a:solidFill>
                <a:srgbClr val="3333FF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C4054EA-503E-7A20-4B02-C1B5D0929733}"/>
              </a:ext>
            </a:extLst>
          </p:cNvPr>
          <p:cNvSpPr/>
          <p:nvPr/>
        </p:nvSpPr>
        <p:spPr>
          <a:xfrm>
            <a:off x="859751" y="2740385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vẻo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384DC1E3-8D2C-7FCD-EEDA-15F17DCBEAB8}"/>
              </a:ext>
            </a:extLst>
          </p:cNvPr>
          <p:cNvSpPr/>
          <p:nvPr/>
        </p:nvSpPr>
        <p:spPr>
          <a:xfrm>
            <a:off x="2586175" y="2718299"/>
            <a:ext cx="2135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xúp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F280ED3B-2F02-A3BA-6FF2-59FA2A11F318}"/>
              </a:ext>
            </a:extLst>
          </p:cNvPr>
          <p:cNvSpPr/>
          <p:nvPr/>
        </p:nvSpPr>
        <p:spPr>
          <a:xfrm>
            <a:off x="663695" y="3411850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14">
            <a:extLst>
              <a:ext uri="{FF2B5EF4-FFF2-40B4-BE49-F238E27FC236}">
                <a16:creationId xmlns="" xmlns:a16="http://schemas.microsoft.com/office/drawing/2014/main" id="{616C243C-10E0-8E82-8D73-54D62D6B2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190" y="1328473"/>
            <a:ext cx="99822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CON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ĐƯỜNG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ĐẾN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</p:spTree>
    <p:extLst>
      <p:ext uri="{BB962C8B-B14F-4D97-AF65-F5344CB8AC3E}">
        <p14:creationId xmlns:p14="http://schemas.microsoft.com/office/powerpoint/2010/main" val="14186138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318919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96975" y="1950973"/>
            <a:ext cx="2319747" cy="654607"/>
            <a:chOff x="1338517" y="1502226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338517" y="1502226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ln w="11430"/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81200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ln w="11430"/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ln w="11430"/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404247" y="268055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Theo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EFE05D3-97D5-4956-AD34-F0D88172095C}"/>
              </a:ext>
            </a:extLst>
          </p:cNvPr>
          <p:cNvSpPr/>
          <p:nvPr/>
        </p:nvSpPr>
        <p:spPr>
          <a:xfrm>
            <a:off x="858273" y="2743200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B9387219-A26B-D586-6D80-506EC2110CA2}"/>
              </a:ext>
            </a:extLst>
          </p:cNvPr>
          <p:cNvSpPr/>
          <p:nvPr/>
        </p:nvSpPr>
        <p:spPr>
          <a:xfrm>
            <a:off x="276979" y="3962400"/>
            <a:ext cx="5202237" cy="497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phăng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B77466C-4BDA-5F0F-B1AE-518000ECF7BD}"/>
              </a:ext>
            </a:extLst>
          </p:cNvPr>
          <p:cNvSpPr/>
          <p:nvPr/>
        </p:nvSpPr>
        <p:spPr>
          <a:xfrm>
            <a:off x="2584697" y="2721114"/>
            <a:ext cx="2135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62828877-FB8D-D0C8-D60B-BD52ACB58627}"/>
              </a:ext>
            </a:extLst>
          </p:cNvPr>
          <p:cNvSpPr/>
          <p:nvPr/>
        </p:nvSpPr>
        <p:spPr>
          <a:xfrm>
            <a:off x="662217" y="3414665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D244A53-4BA9-9C90-9FB9-2426400F9F5A}"/>
              </a:ext>
            </a:extLst>
          </p:cNvPr>
          <p:cNvSpPr/>
          <p:nvPr/>
        </p:nvSpPr>
        <p:spPr>
          <a:xfrm>
            <a:off x="2522537" y="3429000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vầu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F26C608-A31D-742F-2A63-0921B07499F5}"/>
              </a:ext>
            </a:extLst>
          </p:cNvPr>
          <p:cNvSpPr txBox="1"/>
          <p:nvPr/>
        </p:nvSpPr>
        <p:spPr>
          <a:xfrm>
            <a:off x="5682896" y="4164535"/>
            <a:ext cx="10797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quý trọng cô giáo của mình</a:t>
            </a:r>
            <a:r>
              <a:rPr lang="en-US" sz="3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55F2DA9-BBBF-7A19-3217-C0BC96361E78}"/>
              </a:ext>
            </a:extLst>
          </p:cNvPr>
          <p:cNvSpPr txBox="1"/>
          <p:nvPr/>
        </p:nvSpPr>
        <p:spPr>
          <a:xfrm>
            <a:off x="5138258" y="5215552"/>
            <a:ext cx="10499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A4CCEAC-0A53-35A6-FD8F-7373E86DD213}"/>
              </a:ext>
            </a:extLst>
          </p:cNvPr>
          <p:cNvSpPr txBox="1"/>
          <p:nvPr/>
        </p:nvSpPr>
        <p:spPr>
          <a:xfrm>
            <a:off x="5719940" y="6590562"/>
            <a:ext cx="967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đi học rất vất vả,...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C4054EA-503E-7A20-4B02-C1B5D0929733}"/>
              </a:ext>
            </a:extLst>
          </p:cNvPr>
          <p:cNvSpPr/>
          <p:nvPr/>
        </p:nvSpPr>
        <p:spPr>
          <a:xfrm>
            <a:off x="859751" y="2740385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vẻo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384DC1E3-8D2C-7FCD-EEDA-15F17DCBEAB8}"/>
              </a:ext>
            </a:extLst>
          </p:cNvPr>
          <p:cNvSpPr/>
          <p:nvPr/>
        </p:nvSpPr>
        <p:spPr>
          <a:xfrm>
            <a:off x="2586175" y="2718299"/>
            <a:ext cx="2135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xúp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F280ED3B-2F02-A3BA-6FF2-59FA2A11F318}"/>
              </a:ext>
            </a:extLst>
          </p:cNvPr>
          <p:cNvSpPr/>
          <p:nvPr/>
        </p:nvSpPr>
        <p:spPr>
          <a:xfrm>
            <a:off x="663695" y="3411850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14">
            <a:extLst>
              <a:ext uri="{FF2B5EF4-FFF2-40B4-BE49-F238E27FC236}">
                <a16:creationId xmlns="" xmlns:a16="http://schemas.microsoft.com/office/drawing/2014/main" id="{616C243C-10E0-8E82-8D73-54D62D6B2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190" y="1328473"/>
            <a:ext cx="99822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CON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ĐƯỜNG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ĐẾN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</p:spTree>
    <p:extLst>
      <p:ext uri="{BB962C8B-B14F-4D97-AF65-F5344CB8AC3E}">
        <p14:creationId xmlns:p14="http://schemas.microsoft.com/office/powerpoint/2010/main" val="34523286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2967726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04720" y="3563423"/>
            <a:ext cx="9525001" cy="4503736"/>
            <a:chOff x="6004720" y="3563423"/>
            <a:chExt cx="9525001" cy="4503736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753976" y="4224278"/>
              <a:ext cx="8026489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	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Bài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văn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nhỏ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miền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núi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đi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học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rất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vất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vả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khó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khăn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nhất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trời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mưa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nhiều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luc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lụt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Mặc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dù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khó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khăn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vất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vả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nhưng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vẫn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yêu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trường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lớp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yêu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giáo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nhỏ</a:t>
              </a:r>
              <a:r>
                <a:rPr lang="en-US" sz="3600" b="1" i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03309906-31B0-92EC-4D64-359EE5D4E6F5}"/>
              </a:ext>
            </a:extLst>
          </p:cNvPr>
          <p:cNvSpPr/>
          <p:nvPr/>
        </p:nvSpPr>
        <p:spPr>
          <a:xfrm>
            <a:off x="276979" y="3962400"/>
            <a:ext cx="5202237" cy="497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phăng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472D5D03-842A-864C-D36C-1D67B4F965E5}"/>
              </a:ext>
            </a:extLst>
          </p:cNvPr>
          <p:cNvSpPr/>
          <p:nvPr/>
        </p:nvSpPr>
        <p:spPr>
          <a:xfrm>
            <a:off x="2522537" y="3429000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vầu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E2FF450E-B8C1-9FF0-DD6B-882CC6055870}"/>
              </a:ext>
            </a:extLst>
          </p:cNvPr>
          <p:cNvSpPr/>
          <p:nvPr/>
        </p:nvSpPr>
        <p:spPr>
          <a:xfrm>
            <a:off x="859751" y="2740385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vẻo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483207C-E46D-3F6E-8DEE-B420AEC69C39}"/>
              </a:ext>
            </a:extLst>
          </p:cNvPr>
          <p:cNvSpPr/>
          <p:nvPr/>
        </p:nvSpPr>
        <p:spPr>
          <a:xfrm>
            <a:off x="2586175" y="2718299"/>
            <a:ext cx="2135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xúp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36042082-4C3B-82A1-4C2D-7EB2198262C5}"/>
              </a:ext>
            </a:extLst>
          </p:cNvPr>
          <p:cNvSpPr/>
          <p:nvPr/>
        </p:nvSpPr>
        <p:spPr>
          <a:xfrm>
            <a:off x="663695" y="3411850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4">
            <a:extLst>
              <a:ext uri="{FF2B5EF4-FFF2-40B4-BE49-F238E27FC236}">
                <a16:creationId xmlns="" xmlns:a16="http://schemas.microsoft.com/office/drawing/2014/main" id="{98966385-B16F-155A-4311-A0D1AAD4A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19" y="1290863"/>
            <a:ext cx="99822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CON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ĐƯỜNG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ĐẾN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10255</TotalTime>
  <Words>605</Words>
  <Application>Microsoft Office PowerPoint</Application>
  <PresentationFormat>Custom</PresentationFormat>
  <Paragraphs>119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988</cp:revision>
  <dcterms:created xsi:type="dcterms:W3CDTF">2008-09-09T22:52:10Z</dcterms:created>
  <dcterms:modified xsi:type="dcterms:W3CDTF">2025-04-03T13:41:33Z</dcterms:modified>
</cp:coreProperties>
</file>