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8" r:id="rId3"/>
    <p:sldId id="440" r:id="rId4"/>
    <p:sldId id="437" r:id="rId5"/>
    <p:sldId id="438"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00"/>
    <a:srgbClr val="0000CC"/>
    <a:srgbClr val="FF9999"/>
    <a:srgbClr val="3333FF"/>
    <a:srgbClr val="FF3399"/>
    <a:srgbClr val="FF0066"/>
    <a:srgbClr val="EDF6F7"/>
    <a:srgbClr val="66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593FE-CD31-453E-AF34-A48260B51293}" v="427" dt="2022-07-06T23:10:30.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6" d="100"/>
          <a:sy n="56" d="100"/>
        </p:scale>
        <p:origin x="498" y="8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E2B593FE-CD31-453E-AF34-A48260B51293}"/>
    <pc:docChg chg="undo custSel addSld delSld modSld">
      <pc:chgData name="Trang Ha" userId="270efafb50020bd6" providerId="LiveId" clId="{E2B593FE-CD31-453E-AF34-A48260B51293}" dt="2022-07-06T23:10:30.177" v="2527" actId="478"/>
      <pc:docMkLst>
        <pc:docMk/>
      </pc:docMkLst>
      <pc:sldChg chg="modSp mod">
        <pc:chgData name="Trang Ha" userId="270efafb50020bd6" providerId="LiveId" clId="{E2B593FE-CD31-453E-AF34-A48260B51293}" dt="2022-07-06T10:45:48.109" v="60" actId="1076"/>
        <pc:sldMkLst>
          <pc:docMk/>
          <pc:sldMk cId="0" sldId="327"/>
        </pc:sldMkLst>
        <pc:spChg chg="mod">
          <ac:chgData name="Trang Ha" userId="270efafb50020bd6" providerId="LiveId" clId="{E2B593FE-CD31-453E-AF34-A48260B51293}" dt="2022-07-06T10:45:43.034" v="58" actId="14100"/>
          <ac:spMkLst>
            <pc:docMk/>
            <pc:sldMk cId="0" sldId="327"/>
            <ac:spMk id="2057" creationId="{00000000-0000-0000-0000-000000000000}"/>
          </ac:spMkLst>
        </pc:spChg>
        <pc:picChg chg="mod">
          <ac:chgData name="Trang Ha" userId="270efafb50020bd6" providerId="LiveId" clId="{E2B593FE-CD31-453E-AF34-A48260B51293}" dt="2022-07-06T10:45:38.773" v="57" actId="14100"/>
          <ac:picMkLst>
            <pc:docMk/>
            <pc:sldMk cId="0" sldId="327"/>
            <ac:picMk id="13" creationId="{00000000-0000-0000-0000-000000000000}"/>
          </ac:picMkLst>
        </pc:picChg>
        <pc:picChg chg="mod">
          <ac:chgData name="Trang Ha" userId="270efafb50020bd6" providerId="LiveId" clId="{E2B593FE-CD31-453E-AF34-A48260B51293}" dt="2022-07-06T10:45:45.365" v="59" actId="14100"/>
          <ac:picMkLst>
            <pc:docMk/>
            <pc:sldMk cId="0" sldId="327"/>
            <ac:picMk id="2051" creationId="{00000000-0000-0000-0000-000000000000}"/>
          </ac:picMkLst>
        </pc:picChg>
        <pc:picChg chg="mod">
          <ac:chgData name="Trang Ha" userId="270efafb50020bd6" providerId="LiveId" clId="{E2B593FE-CD31-453E-AF34-A48260B51293}" dt="2022-07-06T10:45:48.109" v="60" actId="1076"/>
          <ac:picMkLst>
            <pc:docMk/>
            <pc:sldMk cId="0" sldId="327"/>
            <ac:picMk id="2060" creationId="{00000000-0000-0000-0000-000000000000}"/>
          </ac:picMkLst>
        </pc:picChg>
      </pc:sldChg>
      <pc:sldChg chg="addSp delSp modSp mod delAnim modAnim">
        <pc:chgData name="Trang Ha" userId="270efafb50020bd6" providerId="LiveId" clId="{E2B593FE-CD31-453E-AF34-A48260B51293}" dt="2022-07-06T16:06:14.231" v="584"/>
        <pc:sldMkLst>
          <pc:docMk/>
          <pc:sldMk cId="0" sldId="408"/>
        </pc:sldMkLst>
        <pc:spChg chg="add mod">
          <ac:chgData name="Trang Ha" userId="270efafb50020bd6" providerId="LiveId" clId="{E2B593FE-CD31-453E-AF34-A48260B51293}" dt="2022-07-06T15:58:34.383" v="352" actId="1076"/>
          <ac:spMkLst>
            <pc:docMk/>
            <pc:sldMk cId="0" sldId="408"/>
            <ac:spMk id="3" creationId="{455B0595-4C8E-1B6C-0491-364561047822}"/>
          </ac:spMkLst>
        </pc:spChg>
        <pc:spChg chg="add mod">
          <ac:chgData name="Trang Ha" userId="270efafb50020bd6" providerId="LiveId" clId="{E2B593FE-CD31-453E-AF34-A48260B51293}" dt="2022-07-06T15:59:47.056" v="399" actId="1076"/>
          <ac:spMkLst>
            <pc:docMk/>
            <pc:sldMk cId="0" sldId="408"/>
            <ac:spMk id="4" creationId="{D30EBB2C-BDD8-15E8-0984-96EEC6D6A1A5}"/>
          </ac:spMkLst>
        </pc:spChg>
        <pc:spChg chg="mod">
          <ac:chgData name="Trang Ha" userId="270efafb50020bd6" providerId="LiveId" clId="{E2B593FE-CD31-453E-AF34-A48260B51293}" dt="2022-07-06T15:40:44.016" v="279" actId="20577"/>
          <ac:spMkLst>
            <pc:docMk/>
            <pc:sldMk cId="0" sldId="408"/>
            <ac:spMk id="12" creationId="{00000000-0000-0000-0000-000000000000}"/>
          </ac:spMkLst>
        </pc:spChg>
        <pc:spChg chg="mod">
          <ac:chgData name="Trang Ha" userId="270efafb50020bd6" providerId="LiveId" clId="{E2B593FE-CD31-453E-AF34-A48260B51293}" dt="2022-07-06T15:38:11.705" v="118" actId="20577"/>
          <ac:spMkLst>
            <pc:docMk/>
            <pc:sldMk cId="0" sldId="408"/>
            <ac:spMk id="19" creationId="{00000000-0000-0000-0000-000000000000}"/>
          </ac:spMkLst>
        </pc:spChg>
        <pc:spChg chg="add mod">
          <ac:chgData name="Trang Ha" userId="270efafb50020bd6" providerId="LiveId" clId="{E2B593FE-CD31-453E-AF34-A48260B51293}" dt="2022-07-06T16:00:11.031" v="417" actId="1076"/>
          <ac:spMkLst>
            <pc:docMk/>
            <pc:sldMk cId="0" sldId="408"/>
            <ac:spMk id="21" creationId="{01B12BCE-41B2-96E2-ECBF-8F82F606BE87}"/>
          </ac:spMkLst>
        </pc:spChg>
        <pc:spChg chg="add mod">
          <ac:chgData name="Trang Ha" userId="270efafb50020bd6" providerId="LiveId" clId="{E2B593FE-CD31-453E-AF34-A48260B51293}" dt="2022-07-06T16:00:34.388" v="440" actId="1076"/>
          <ac:spMkLst>
            <pc:docMk/>
            <pc:sldMk cId="0" sldId="408"/>
            <ac:spMk id="22" creationId="{0237E782-0A0A-32A1-350D-8FF97A0E6D33}"/>
          </ac:spMkLst>
        </pc:spChg>
        <pc:spChg chg="add mod">
          <ac:chgData name="Trang Ha" userId="270efafb50020bd6" providerId="LiveId" clId="{E2B593FE-CD31-453E-AF34-A48260B51293}" dt="2022-07-06T16:05:54.989" v="580" actId="571"/>
          <ac:spMkLst>
            <pc:docMk/>
            <pc:sldMk cId="0" sldId="408"/>
            <ac:spMk id="26" creationId="{D43A92CD-12CA-E750-AD68-1B5F4B4A92E2}"/>
          </ac:spMkLst>
        </pc:spChg>
        <pc:spChg chg="add mod">
          <ac:chgData name="Trang Ha" userId="270efafb50020bd6" providerId="LiveId" clId="{E2B593FE-CD31-453E-AF34-A48260B51293}" dt="2022-07-06T16:05:54.989" v="580" actId="571"/>
          <ac:spMkLst>
            <pc:docMk/>
            <pc:sldMk cId="0" sldId="408"/>
            <ac:spMk id="27" creationId="{51A4AFDF-C29D-578B-5EB4-5A03CE01CFF8}"/>
          </ac:spMkLst>
        </pc:spChg>
        <pc:picChg chg="del mod">
          <ac:chgData name="Trang Ha" userId="270efafb50020bd6" providerId="LiveId" clId="{E2B593FE-CD31-453E-AF34-A48260B51293}" dt="2022-07-06T15:40:59.763" v="281" actId="478"/>
          <ac:picMkLst>
            <pc:docMk/>
            <pc:sldMk cId="0" sldId="408"/>
            <ac:picMk id="2" creationId="{00000000-0000-0000-0000-000000000000}"/>
          </ac:picMkLst>
        </pc:picChg>
        <pc:picChg chg="del">
          <ac:chgData name="Trang Ha" userId="270efafb50020bd6" providerId="LiveId" clId="{E2B593FE-CD31-453E-AF34-A48260B51293}" dt="2022-07-06T15:41:03.078" v="282" actId="478"/>
          <ac:picMkLst>
            <pc:docMk/>
            <pc:sldMk cId="0" sldId="408"/>
            <ac:picMk id="13" creationId="{00000000-0000-0000-0000-000000000000}"/>
          </ac:picMkLst>
        </pc:picChg>
        <pc:picChg chg="add mod">
          <ac:chgData name="Trang Ha" userId="270efafb50020bd6" providerId="LiveId" clId="{E2B593FE-CD31-453E-AF34-A48260B51293}" dt="2022-07-06T16:05:54.989" v="580" actId="571"/>
          <ac:picMkLst>
            <pc:docMk/>
            <pc:sldMk cId="0" sldId="408"/>
            <ac:picMk id="23" creationId="{6CDDF591-4B3F-BD3B-A186-A8D3FABE16D3}"/>
          </ac:picMkLst>
        </pc:picChg>
        <pc:picChg chg="add mod">
          <ac:chgData name="Trang Ha" userId="270efafb50020bd6" providerId="LiveId" clId="{E2B593FE-CD31-453E-AF34-A48260B51293}" dt="2022-07-06T16:05:54.989" v="580" actId="571"/>
          <ac:picMkLst>
            <pc:docMk/>
            <pc:sldMk cId="0" sldId="408"/>
            <ac:picMk id="24" creationId="{46038C7A-E119-59B3-B4C1-A83D07C3B692}"/>
          </ac:picMkLst>
        </pc:picChg>
        <pc:picChg chg="add mod">
          <ac:chgData name="Trang Ha" userId="270efafb50020bd6" providerId="LiveId" clId="{E2B593FE-CD31-453E-AF34-A48260B51293}" dt="2022-07-06T16:05:54.989" v="580" actId="571"/>
          <ac:picMkLst>
            <pc:docMk/>
            <pc:sldMk cId="0" sldId="408"/>
            <ac:picMk id="25" creationId="{335CCE74-1D99-7D05-638F-500DC7CBF05C}"/>
          </ac:picMkLst>
        </pc:picChg>
        <pc:picChg chg="add mod">
          <ac:chgData name="Trang Ha" userId="270efafb50020bd6" providerId="LiveId" clId="{E2B593FE-CD31-453E-AF34-A48260B51293}" dt="2022-07-06T15:58:39.012" v="353" actId="1076"/>
          <ac:picMkLst>
            <pc:docMk/>
            <pc:sldMk cId="0" sldId="408"/>
            <ac:picMk id="1026" creationId="{B6BD84CC-E4C8-6D98-F698-D25A206BC348}"/>
          </ac:picMkLst>
        </pc:picChg>
        <pc:picChg chg="add del mod">
          <ac:chgData name="Trang Ha" userId="270efafb50020bd6" providerId="LiveId" clId="{E2B593FE-CD31-453E-AF34-A48260B51293}" dt="2022-07-06T15:52:35.817" v="291" actId="478"/>
          <ac:picMkLst>
            <pc:docMk/>
            <pc:sldMk cId="0" sldId="408"/>
            <ac:picMk id="1028" creationId="{94DF610E-8B2A-95D7-52AA-B20289D92EB2}"/>
          </ac:picMkLst>
        </pc:picChg>
        <pc:picChg chg="add del mod">
          <ac:chgData name="Trang Ha" userId="270efafb50020bd6" providerId="LiveId" clId="{E2B593FE-CD31-453E-AF34-A48260B51293}" dt="2022-07-06T15:55:29.294" v="313" actId="478"/>
          <ac:picMkLst>
            <pc:docMk/>
            <pc:sldMk cId="0" sldId="408"/>
            <ac:picMk id="1030" creationId="{4D26B95C-39DB-65B2-3755-D752E7755E2B}"/>
          </ac:picMkLst>
        </pc:picChg>
        <pc:picChg chg="add mod">
          <ac:chgData name="Trang Ha" userId="270efafb50020bd6" providerId="LiveId" clId="{E2B593FE-CD31-453E-AF34-A48260B51293}" dt="2022-07-06T16:00:31.305" v="439" actId="1076"/>
          <ac:picMkLst>
            <pc:docMk/>
            <pc:sldMk cId="0" sldId="408"/>
            <ac:picMk id="1032" creationId="{0BD21F1B-3A15-6FAE-6A76-F45DDF9E7F30}"/>
          </ac:picMkLst>
        </pc:picChg>
        <pc:picChg chg="add mod">
          <ac:chgData name="Trang Ha" userId="270efafb50020bd6" providerId="LiveId" clId="{E2B593FE-CD31-453E-AF34-A48260B51293}" dt="2022-07-06T15:58:43.008" v="354" actId="1076"/>
          <ac:picMkLst>
            <pc:docMk/>
            <pc:sldMk cId="0" sldId="408"/>
            <ac:picMk id="1034" creationId="{E6D506F2-9AA4-5E3A-9533-6B3172B07056}"/>
          </ac:picMkLst>
        </pc:picChg>
      </pc:sldChg>
      <pc:sldChg chg="delSp modSp mod delAnim modAnim">
        <pc:chgData name="Trang Ha" userId="270efafb50020bd6" providerId="LiveId" clId="{E2B593FE-CD31-453E-AF34-A48260B51293}" dt="2022-07-06T23:10:30.177" v="2527" actId="478"/>
        <pc:sldMkLst>
          <pc:docMk/>
          <pc:sldMk cId="1359119735" sldId="436"/>
        </pc:sldMkLst>
        <pc:spChg chg="del mod">
          <ac:chgData name="Trang Ha" userId="270efafb50020bd6" providerId="LiveId" clId="{E2B593FE-CD31-453E-AF34-A48260B51293}" dt="2022-07-06T23:10:30.177" v="2527" actId="478"/>
          <ac:spMkLst>
            <pc:docMk/>
            <pc:sldMk cId="1359119735" sldId="436"/>
            <ac:spMk id="25" creationId="{00000000-0000-0000-0000-000000000000}"/>
          </ac:spMkLst>
        </pc:spChg>
        <pc:grpChg chg="del">
          <ac:chgData name="Trang Ha" userId="270efafb50020bd6" providerId="LiveId" clId="{E2B593FE-CD31-453E-AF34-A48260B51293}" dt="2022-07-06T23:10:24.029" v="2521" actId="478"/>
          <ac:grpSpMkLst>
            <pc:docMk/>
            <pc:sldMk cId="1359119735" sldId="436"/>
            <ac:grpSpMk id="40" creationId="{00000000-0000-0000-0000-000000000000}"/>
          </ac:grpSpMkLst>
        </pc:grpChg>
        <pc:grpChg chg="del">
          <ac:chgData name="Trang Ha" userId="270efafb50020bd6" providerId="LiveId" clId="{E2B593FE-CD31-453E-AF34-A48260B51293}" dt="2022-07-06T23:10:26.651" v="2524" actId="478"/>
          <ac:grpSpMkLst>
            <pc:docMk/>
            <pc:sldMk cId="1359119735" sldId="436"/>
            <ac:grpSpMk id="50" creationId="{00000000-0000-0000-0000-000000000000}"/>
          </ac:grpSpMkLst>
        </pc:grpChg>
        <pc:grpChg chg="del">
          <ac:chgData name="Trang Ha" userId="270efafb50020bd6" providerId="LiveId" clId="{E2B593FE-CD31-453E-AF34-A48260B51293}" dt="2022-07-06T23:10:22.979" v="2520" actId="478"/>
          <ac:grpSpMkLst>
            <pc:docMk/>
            <pc:sldMk cId="1359119735" sldId="436"/>
            <ac:grpSpMk id="53" creationId="{00000000-0000-0000-0000-000000000000}"/>
          </ac:grpSpMkLst>
        </pc:grpChg>
        <pc:grpChg chg="del">
          <ac:chgData name="Trang Ha" userId="270efafb50020bd6" providerId="LiveId" clId="{E2B593FE-CD31-453E-AF34-A48260B51293}" dt="2022-07-06T23:10:25.871" v="2523" actId="478"/>
          <ac:grpSpMkLst>
            <pc:docMk/>
            <pc:sldMk cId="1359119735" sldId="436"/>
            <ac:grpSpMk id="56" creationId="{00000000-0000-0000-0000-000000000000}"/>
          </ac:grpSpMkLst>
        </pc:grpChg>
        <pc:grpChg chg="del">
          <ac:chgData name="Trang Ha" userId="270efafb50020bd6" providerId="LiveId" clId="{E2B593FE-CD31-453E-AF34-A48260B51293}" dt="2022-07-06T23:10:25.222" v="2522" actId="478"/>
          <ac:grpSpMkLst>
            <pc:docMk/>
            <pc:sldMk cId="1359119735" sldId="436"/>
            <ac:grpSpMk id="59" creationId="{00000000-0000-0000-0000-000000000000}"/>
          </ac:grpSpMkLst>
        </pc:grpChg>
        <pc:cxnChg chg="mod">
          <ac:chgData name="Trang Ha" userId="270efafb50020bd6" providerId="LiveId" clId="{E2B593FE-CD31-453E-AF34-A48260B51293}" dt="2022-07-06T23:10:24.029" v="2521" actId="478"/>
          <ac:cxnSpMkLst>
            <pc:docMk/>
            <pc:sldMk cId="1359119735" sldId="436"/>
            <ac:cxnSpMk id="43" creationId="{00000000-0000-0000-0000-000000000000}"/>
          </ac:cxnSpMkLst>
        </pc:cxnChg>
        <pc:cxnChg chg="mod">
          <ac:chgData name="Trang Ha" userId="270efafb50020bd6" providerId="LiveId" clId="{E2B593FE-CD31-453E-AF34-A48260B51293}" dt="2022-07-06T23:10:24.029" v="2521" actId="478"/>
          <ac:cxnSpMkLst>
            <pc:docMk/>
            <pc:sldMk cId="1359119735" sldId="436"/>
            <ac:cxnSpMk id="44" creationId="{00000000-0000-0000-0000-000000000000}"/>
          </ac:cxnSpMkLst>
        </pc:cxnChg>
        <pc:cxnChg chg="del">
          <ac:chgData name="Trang Ha" userId="270efafb50020bd6" providerId="LiveId" clId="{E2B593FE-CD31-453E-AF34-A48260B51293}" dt="2022-07-06T23:10:27.762" v="2525" actId="478"/>
          <ac:cxnSpMkLst>
            <pc:docMk/>
            <pc:sldMk cId="1359119735" sldId="436"/>
            <ac:cxnSpMk id="49" creationId="{00000000-0000-0000-0000-000000000000}"/>
          </ac:cxnSpMkLst>
        </pc:cxnChg>
      </pc:sldChg>
      <pc:sldChg chg="addSp delSp modSp mod modAnim">
        <pc:chgData name="Trang Ha" userId="270efafb50020bd6" providerId="LiveId" clId="{E2B593FE-CD31-453E-AF34-A48260B51293}" dt="2022-07-06T23:01:44.951" v="2470" actId="1076"/>
        <pc:sldMkLst>
          <pc:docMk/>
          <pc:sldMk cId="426134198" sldId="437"/>
        </pc:sldMkLst>
        <pc:spChg chg="add mod">
          <ac:chgData name="Trang Ha" userId="270efafb50020bd6" providerId="LiveId" clId="{E2B593FE-CD31-453E-AF34-A48260B51293}" dt="2022-07-06T21:57:42.010" v="1007" actId="255"/>
          <ac:spMkLst>
            <pc:docMk/>
            <pc:sldMk cId="426134198" sldId="437"/>
            <ac:spMk id="7" creationId="{0822759D-807F-73B3-0CF2-4F1E0F1BB69F}"/>
          </ac:spMkLst>
        </pc:spChg>
        <pc:spChg chg="add mod">
          <ac:chgData name="Trang Ha" userId="270efafb50020bd6" providerId="LiveId" clId="{E2B593FE-CD31-453E-AF34-A48260B51293}" dt="2022-07-06T21:57:30.968" v="1006" actId="255"/>
          <ac:spMkLst>
            <pc:docMk/>
            <pc:sldMk cId="426134198" sldId="437"/>
            <ac:spMk id="8" creationId="{C92DA3D3-1555-81A8-2A83-AD9BEAC32263}"/>
          </ac:spMkLst>
        </pc:spChg>
        <pc:spChg chg="mod">
          <ac:chgData name="Trang Ha" userId="270efafb50020bd6" providerId="LiveId" clId="{E2B593FE-CD31-453E-AF34-A48260B51293}" dt="2022-07-06T23:01:23.329" v="2468" actId="14100"/>
          <ac:spMkLst>
            <pc:docMk/>
            <pc:sldMk cId="426134198" sldId="437"/>
            <ac:spMk id="12" creationId="{00000000-0000-0000-0000-000000000000}"/>
          </ac:spMkLst>
        </pc:spChg>
        <pc:spChg chg="add del mod">
          <ac:chgData name="Trang Ha" userId="270efafb50020bd6" providerId="LiveId" clId="{E2B593FE-CD31-453E-AF34-A48260B51293}" dt="2022-07-06T21:59:48.179" v="1066"/>
          <ac:spMkLst>
            <pc:docMk/>
            <pc:sldMk cId="426134198" sldId="437"/>
            <ac:spMk id="13" creationId="{81CE216E-080D-6C08-ACB8-5A54F50EEB0E}"/>
          </ac:spMkLst>
        </pc:spChg>
        <pc:spChg chg="add mod">
          <ac:chgData name="Trang Ha" userId="270efafb50020bd6" providerId="LiveId" clId="{E2B593FE-CD31-453E-AF34-A48260B51293}" dt="2022-07-06T22:01:16.052" v="1092" actId="1076"/>
          <ac:spMkLst>
            <pc:docMk/>
            <pc:sldMk cId="426134198" sldId="437"/>
            <ac:spMk id="19" creationId="{E22B1453-ABD9-9336-C632-07BD5D02ACA9}"/>
          </ac:spMkLst>
        </pc:spChg>
        <pc:spChg chg="del">
          <ac:chgData name="Trang Ha" userId="270efafb50020bd6" providerId="LiveId" clId="{E2B593FE-CD31-453E-AF34-A48260B51293}" dt="2022-07-06T16:12:36.745" v="617" actId="478"/>
          <ac:spMkLst>
            <pc:docMk/>
            <pc:sldMk cId="426134198" sldId="437"/>
            <ac:spMk id="20" creationId="{00000000-0000-0000-0000-000000000000}"/>
          </ac:spMkLst>
        </pc:spChg>
        <pc:spChg chg="del">
          <ac:chgData name="Trang Ha" userId="270efafb50020bd6" providerId="LiveId" clId="{E2B593FE-CD31-453E-AF34-A48260B51293}" dt="2022-07-06T16:12:38.841" v="618" actId="478"/>
          <ac:spMkLst>
            <pc:docMk/>
            <pc:sldMk cId="426134198" sldId="437"/>
            <ac:spMk id="21" creationId="{00000000-0000-0000-0000-000000000000}"/>
          </ac:spMkLst>
        </pc:spChg>
        <pc:spChg chg="del mod">
          <ac:chgData name="Trang Ha" userId="270efafb50020bd6" providerId="LiveId" clId="{E2B593FE-CD31-453E-AF34-A48260B51293}" dt="2022-07-06T16:12:43.565" v="623" actId="478"/>
          <ac:spMkLst>
            <pc:docMk/>
            <pc:sldMk cId="426134198" sldId="437"/>
            <ac:spMk id="22" creationId="{00000000-0000-0000-0000-000000000000}"/>
          </ac:spMkLst>
        </pc:spChg>
        <pc:spChg chg="del">
          <ac:chgData name="Trang Ha" userId="270efafb50020bd6" providerId="LiveId" clId="{E2B593FE-CD31-453E-AF34-A48260B51293}" dt="2022-07-06T16:12:40.729" v="619" actId="478"/>
          <ac:spMkLst>
            <pc:docMk/>
            <pc:sldMk cId="426134198" sldId="437"/>
            <ac:spMk id="23" creationId="{00000000-0000-0000-0000-000000000000}"/>
          </ac:spMkLst>
        </pc:spChg>
        <pc:spChg chg="del">
          <ac:chgData name="Trang Ha" userId="270efafb50020bd6" providerId="LiveId" clId="{E2B593FE-CD31-453E-AF34-A48260B51293}" dt="2022-07-06T16:17:21.252" v="631" actId="478"/>
          <ac:spMkLst>
            <pc:docMk/>
            <pc:sldMk cId="426134198" sldId="437"/>
            <ac:spMk id="24" creationId="{00000000-0000-0000-0000-000000000000}"/>
          </ac:spMkLst>
        </pc:spChg>
        <pc:spChg chg="del">
          <ac:chgData name="Trang Ha" userId="270efafb50020bd6" providerId="LiveId" clId="{E2B593FE-CD31-453E-AF34-A48260B51293}" dt="2022-07-06T16:17:21.252" v="631" actId="478"/>
          <ac:spMkLst>
            <pc:docMk/>
            <pc:sldMk cId="426134198" sldId="437"/>
            <ac:spMk id="25" creationId="{00000000-0000-0000-0000-000000000000}"/>
          </ac:spMkLst>
        </pc:spChg>
        <pc:spChg chg="del">
          <ac:chgData name="Trang Ha" userId="270efafb50020bd6" providerId="LiveId" clId="{E2B593FE-CD31-453E-AF34-A48260B51293}" dt="2022-07-06T16:17:21.252" v="631" actId="478"/>
          <ac:spMkLst>
            <pc:docMk/>
            <pc:sldMk cId="426134198" sldId="437"/>
            <ac:spMk id="26" creationId="{00000000-0000-0000-0000-000000000000}"/>
          </ac:spMkLst>
        </pc:spChg>
        <pc:spChg chg="del mod">
          <ac:chgData name="Trang Ha" userId="270efafb50020bd6" providerId="LiveId" clId="{E2B593FE-CD31-453E-AF34-A48260B51293}" dt="2022-07-06T16:13:15.992" v="627" actId="478"/>
          <ac:spMkLst>
            <pc:docMk/>
            <pc:sldMk cId="426134198" sldId="437"/>
            <ac:spMk id="27" creationId="{00000000-0000-0000-0000-000000000000}"/>
          </ac:spMkLst>
        </pc:spChg>
        <pc:spChg chg="del mod">
          <ac:chgData name="Trang Ha" userId="270efafb50020bd6" providerId="LiveId" clId="{E2B593FE-CD31-453E-AF34-A48260B51293}" dt="2022-07-06T16:17:21.252" v="631" actId="478"/>
          <ac:spMkLst>
            <pc:docMk/>
            <pc:sldMk cId="426134198" sldId="437"/>
            <ac:spMk id="28" creationId="{00000000-0000-0000-0000-000000000000}"/>
          </ac:spMkLst>
        </pc:spChg>
        <pc:spChg chg="del">
          <ac:chgData name="Trang Ha" userId="270efafb50020bd6" providerId="LiveId" clId="{E2B593FE-CD31-453E-AF34-A48260B51293}" dt="2022-07-06T16:17:21.252" v="631" actId="478"/>
          <ac:spMkLst>
            <pc:docMk/>
            <pc:sldMk cId="426134198" sldId="437"/>
            <ac:spMk id="29" creationId="{00000000-0000-0000-0000-000000000000}"/>
          </ac:spMkLst>
        </pc:spChg>
        <pc:spChg chg="del mod">
          <ac:chgData name="Trang Ha" userId="270efafb50020bd6" providerId="LiveId" clId="{E2B593FE-CD31-453E-AF34-A48260B51293}" dt="2022-07-06T16:17:21.252" v="631" actId="478"/>
          <ac:spMkLst>
            <pc:docMk/>
            <pc:sldMk cId="426134198" sldId="437"/>
            <ac:spMk id="30" creationId="{00000000-0000-0000-0000-000000000000}"/>
          </ac:spMkLst>
        </pc:spChg>
        <pc:spChg chg="del">
          <ac:chgData name="Trang Ha" userId="270efafb50020bd6" providerId="LiveId" clId="{E2B593FE-CD31-453E-AF34-A48260B51293}" dt="2022-07-06T16:17:21.252" v="631" actId="478"/>
          <ac:spMkLst>
            <pc:docMk/>
            <pc:sldMk cId="426134198" sldId="437"/>
            <ac:spMk id="31" creationId="{00000000-0000-0000-0000-000000000000}"/>
          </ac:spMkLst>
        </pc:spChg>
        <pc:spChg chg="del">
          <ac:chgData name="Trang Ha" userId="270efafb50020bd6" providerId="LiveId" clId="{E2B593FE-CD31-453E-AF34-A48260B51293}" dt="2022-07-06T16:17:21.252" v="631" actId="478"/>
          <ac:spMkLst>
            <pc:docMk/>
            <pc:sldMk cId="426134198" sldId="437"/>
            <ac:spMk id="32" creationId="{00000000-0000-0000-0000-000000000000}"/>
          </ac:spMkLst>
        </pc:spChg>
        <pc:spChg chg="del">
          <ac:chgData name="Trang Ha" userId="270efafb50020bd6" providerId="LiveId" clId="{E2B593FE-CD31-453E-AF34-A48260B51293}" dt="2022-07-06T16:17:21.252" v="631" actId="478"/>
          <ac:spMkLst>
            <pc:docMk/>
            <pc:sldMk cId="426134198" sldId="437"/>
            <ac:spMk id="33" creationId="{00000000-0000-0000-0000-000000000000}"/>
          </ac:spMkLst>
        </pc:spChg>
        <pc:spChg chg="add mod">
          <ac:chgData name="Trang Ha" userId="270efafb50020bd6" providerId="LiveId" clId="{E2B593FE-CD31-453E-AF34-A48260B51293}" dt="2022-07-06T16:10:43.194" v="607" actId="571"/>
          <ac:spMkLst>
            <pc:docMk/>
            <pc:sldMk cId="426134198" sldId="437"/>
            <ac:spMk id="34" creationId="{90C6EA96-8D9E-F87A-EDE5-E48749C344AE}"/>
          </ac:spMkLst>
        </pc:spChg>
        <pc:spChg chg="add mod">
          <ac:chgData name="Trang Ha" userId="270efafb50020bd6" providerId="LiveId" clId="{E2B593FE-CD31-453E-AF34-A48260B51293}" dt="2022-07-06T16:10:43.194" v="607" actId="571"/>
          <ac:spMkLst>
            <pc:docMk/>
            <pc:sldMk cId="426134198" sldId="437"/>
            <ac:spMk id="35" creationId="{09C26DAB-A201-80B6-F261-A708406A11FE}"/>
          </ac:spMkLst>
        </pc:spChg>
        <pc:spChg chg="add mod">
          <ac:chgData name="Trang Ha" userId="270efafb50020bd6" providerId="LiveId" clId="{E2B593FE-CD31-453E-AF34-A48260B51293}" dt="2022-07-06T16:10:43.194" v="607" actId="571"/>
          <ac:spMkLst>
            <pc:docMk/>
            <pc:sldMk cId="426134198" sldId="437"/>
            <ac:spMk id="36" creationId="{25355840-02FE-39FE-6544-71CA9552167F}"/>
          </ac:spMkLst>
        </pc:spChg>
        <pc:spChg chg="add mod">
          <ac:chgData name="Trang Ha" userId="270efafb50020bd6" providerId="LiveId" clId="{E2B593FE-CD31-453E-AF34-A48260B51293}" dt="2022-07-06T16:10:43.194" v="607" actId="571"/>
          <ac:spMkLst>
            <pc:docMk/>
            <pc:sldMk cId="426134198" sldId="437"/>
            <ac:spMk id="37" creationId="{4C8832B5-9335-6180-D37A-574BF9C6AAF9}"/>
          </ac:spMkLst>
        </pc:spChg>
        <pc:spChg chg="add mod">
          <ac:chgData name="Trang Ha" userId="270efafb50020bd6" providerId="LiveId" clId="{E2B593FE-CD31-453E-AF34-A48260B51293}" dt="2022-07-06T16:10:43.194" v="607" actId="571"/>
          <ac:spMkLst>
            <pc:docMk/>
            <pc:sldMk cId="426134198" sldId="437"/>
            <ac:spMk id="38" creationId="{12AF7901-0F93-ABC3-BD40-77A8C98FB5C8}"/>
          </ac:spMkLst>
        </pc:spChg>
        <pc:spChg chg="add mod">
          <ac:chgData name="Trang Ha" userId="270efafb50020bd6" providerId="LiveId" clId="{E2B593FE-CD31-453E-AF34-A48260B51293}" dt="2022-07-06T16:10:42.416" v="606" actId="571"/>
          <ac:spMkLst>
            <pc:docMk/>
            <pc:sldMk cId="426134198" sldId="437"/>
            <ac:spMk id="39" creationId="{2C5EB91C-C036-7E4B-DFD9-74215FE25DD8}"/>
          </ac:spMkLst>
        </pc:spChg>
        <pc:spChg chg="add mod">
          <ac:chgData name="Trang Ha" userId="270efafb50020bd6" providerId="LiveId" clId="{E2B593FE-CD31-453E-AF34-A48260B51293}" dt="2022-07-06T16:10:42.416" v="606" actId="571"/>
          <ac:spMkLst>
            <pc:docMk/>
            <pc:sldMk cId="426134198" sldId="437"/>
            <ac:spMk id="40" creationId="{067E598A-969F-C7F4-6BBB-6F1A103C6425}"/>
          </ac:spMkLst>
        </pc:spChg>
        <pc:spChg chg="add mod">
          <ac:chgData name="Trang Ha" userId="270efafb50020bd6" providerId="LiveId" clId="{E2B593FE-CD31-453E-AF34-A48260B51293}" dt="2022-07-06T16:10:42.416" v="606" actId="571"/>
          <ac:spMkLst>
            <pc:docMk/>
            <pc:sldMk cId="426134198" sldId="437"/>
            <ac:spMk id="41" creationId="{3D2595EC-26E7-9B86-85B4-CD59EF96059B}"/>
          </ac:spMkLst>
        </pc:spChg>
        <pc:spChg chg="add mod">
          <ac:chgData name="Trang Ha" userId="270efafb50020bd6" providerId="LiveId" clId="{E2B593FE-CD31-453E-AF34-A48260B51293}" dt="2022-07-06T16:10:42.416" v="606" actId="571"/>
          <ac:spMkLst>
            <pc:docMk/>
            <pc:sldMk cId="426134198" sldId="437"/>
            <ac:spMk id="42" creationId="{611C5507-CE78-0EC2-570D-9740B33A1619}"/>
          </ac:spMkLst>
        </pc:spChg>
        <pc:spChg chg="add mod">
          <ac:chgData name="Trang Ha" userId="270efafb50020bd6" providerId="LiveId" clId="{E2B593FE-CD31-453E-AF34-A48260B51293}" dt="2022-07-06T16:10:42.416" v="606" actId="571"/>
          <ac:spMkLst>
            <pc:docMk/>
            <pc:sldMk cId="426134198" sldId="437"/>
            <ac:spMk id="43" creationId="{8E020F03-D657-244D-2D97-934330C147DC}"/>
          </ac:spMkLst>
        </pc:spChg>
        <pc:spChg chg="add mod">
          <ac:chgData name="Trang Ha" userId="270efafb50020bd6" providerId="LiveId" clId="{E2B593FE-CD31-453E-AF34-A48260B51293}" dt="2022-07-06T16:10:42.416" v="606" actId="571"/>
          <ac:spMkLst>
            <pc:docMk/>
            <pc:sldMk cId="426134198" sldId="437"/>
            <ac:spMk id="44" creationId="{B78598D8-204F-90BE-EF5D-09751FA25241}"/>
          </ac:spMkLst>
        </pc:spChg>
        <pc:spChg chg="add mod">
          <ac:chgData name="Trang Ha" userId="270efafb50020bd6" providerId="LiveId" clId="{E2B593FE-CD31-453E-AF34-A48260B51293}" dt="2022-07-06T16:11:34.640" v="611" actId="571"/>
          <ac:spMkLst>
            <pc:docMk/>
            <pc:sldMk cId="426134198" sldId="437"/>
            <ac:spMk id="45" creationId="{B0FAB1A8-CD5D-BD53-75CB-5949FFF602D2}"/>
          </ac:spMkLst>
        </pc:spChg>
        <pc:spChg chg="add mod">
          <ac:chgData name="Trang Ha" userId="270efafb50020bd6" providerId="LiveId" clId="{E2B593FE-CD31-453E-AF34-A48260B51293}" dt="2022-07-06T16:11:34.640" v="611" actId="571"/>
          <ac:spMkLst>
            <pc:docMk/>
            <pc:sldMk cId="426134198" sldId="437"/>
            <ac:spMk id="46" creationId="{CD1033DE-3073-A1EB-DF00-B630A460017C}"/>
          </ac:spMkLst>
        </pc:spChg>
        <pc:spChg chg="add mod">
          <ac:chgData name="Trang Ha" userId="270efafb50020bd6" providerId="LiveId" clId="{E2B593FE-CD31-453E-AF34-A48260B51293}" dt="2022-07-06T16:11:34.640" v="611" actId="571"/>
          <ac:spMkLst>
            <pc:docMk/>
            <pc:sldMk cId="426134198" sldId="437"/>
            <ac:spMk id="47" creationId="{21FE0241-311F-6FC3-7DD5-283FE7A8A191}"/>
          </ac:spMkLst>
        </pc:spChg>
        <pc:spChg chg="add mod">
          <ac:chgData name="Trang Ha" userId="270efafb50020bd6" providerId="LiveId" clId="{E2B593FE-CD31-453E-AF34-A48260B51293}" dt="2022-07-06T16:11:34.640" v="611" actId="571"/>
          <ac:spMkLst>
            <pc:docMk/>
            <pc:sldMk cId="426134198" sldId="437"/>
            <ac:spMk id="48" creationId="{AAC889AC-9FF8-6490-CE25-0FE5DE557132}"/>
          </ac:spMkLst>
        </pc:spChg>
        <pc:spChg chg="add mod">
          <ac:chgData name="Trang Ha" userId="270efafb50020bd6" providerId="LiveId" clId="{E2B593FE-CD31-453E-AF34-A48260B51293}" dt="2022-07-06T16:11:34.640" v="611" actId="571"/>
          <ac:spMkLst>
            <pc:docMk/>
            <pc:sldMk cId="426134198" sldId="437"/>
            <ac:spMk id="49" creationId="{139EC7D5-33FF-A133-370B-B87DC939B1FB}"/>
          </ac:spMkLst>
        </pc:spChg>
        <pc:spChg chg="add mod">
          <ac:chgData name="Trang Ha" userId="270efafb50020bd6" providerId="LiveId" clId="{E2B593FE-CD31-453E-AF34-A48260B51293}" dt="2022-07-06T16:11:33.013" v="610" actId="571"/>
          <ac:spMkLst>
            <pc:docMk/>
            <pc:sldMk cId="426134198" sldId="437"/>
            <ac:spMk id="50" creationId="{0AC9F875-2FDA-E063-A142-B87E2312BAFE}"/>
          </ac:spMkLst>
        </pc:spChg>
        <pc:spChg chg="add mod">
          <ac:chgData name="Trang Ha" userId="270efafb50020bd6" providerId="LiveId" clId="{E2B593FE-CD31-453E-AF34-A48260B51293}" dt="2022-07-06T16:11:33.013" v="610" actId="571"/>
          <ac:spMkLst>
            <pc:docMk/>
            <pc:sldMk cId="426134198" sldId="437"/>
            <ac:spMk id="51" creationId="{E5FCD608-93F3-B0CC-8F1A-FE3ACA7FE4B7}"/>
          </ac:spMkLst>
        </pc:spChg>
        <pc:spChg chg="add mod">
          <ac:chgData name="Trang Ha" userId="270efafb50020bd6" providerId="LiveId" clId="{E2B593FE-CD31-453E-AF34-A48260B51293}" dt="2022-07-06T16:11:33.013" v="610" actId="571"/>
          <ac:spMkLst>
            <pc:docMk/>
            <pc:sldMk cId="426134198" sldId="437"/>
            <ac:spMk id="52" creationId="{D60FC604-5240-D2BC-F5B0-E37F6BA6759F}"/>
          </ac:spMkLst>
        </pc:spChg>
        <pc:spChg chg="add mod">
          <ac:chgData name="Trang Ha" userId="270efafb50020bd6" providerId="LiveId" clId="{E2B593FE-CD31-453E-AF34-A48260B51293}" dt="2022-07-06T16:11:33.013" v="610" actId="571"/>
          <ac:spMkLst>
            <pc:docMk/>
            <pc:sldMk cId="426134198" sldId="437"/>
            <ac:spMk id="53" creationId="{58F48068-1507-FF36-5D9D-5F4B47E6180D}"/>
          </ac:spMkLst>
        </pc:spChg>
        <pc:spChg chg="add mod">
          <ac:chgData name="Trang Ha" userId="270efafb50020bd6" providerId="LiveId" clId="{E2B593FE-CD31-453E-AF34-A48260B51293}" dt="2022-07-06T16:11:33.013" v="610" actId="571"/>
          <ac:spMkLst>
            <pc:docMk/>
            <pc:sldMk cId="426134198" sldId="437"/>
            <ac:spMk id="54" creationId="{19B645A9-2C9A-5E66-2009-7A92BACC1FA6}"/>
          </ac:spMkLst>
        </pc:spChg>
        <pc:spChg chg="add mod">
          <ac:chgData name="Trang Ha" userId="270efafb50020bd6" providerId="LiveId" clId="{E2B593FE-CD31-453E-AF34-A48260B51293}" dt="2022-07-06T16:11:33.013" v="610" actId="571"/>
          <ac:spMkLst>
            <pc:docMk/>
            <pc:sldMk cId="426134198" sldId="437"/>
            <ac:spMk id="55" creationId="{D3AD0086-68B9-BF1C-89B6-6B0D5BC2D82C}"/>
          </ac:spMkLst>
        </pc:spChg>
        <pc:spChg chg="add mod">
          <ac:chgData name="Trang Ha" userId="270efafb50020bd6" providerId="LiveId" clId="{E2B593FE-CD31-453E-AF34-A48260B51293}" dt="2022-07-06T16:12:01.801" v="615" actId="571"/>
          <ac:spMkLst>
            <pc:docMk/>
            <pc:sldMk cId="426134198" sldId="437"/>
            <ac:spMk id="56" creationId="{92CF9C51-0085-6BEF-EE96-49B8612B4967}"/>
          </ac:spMkLst>
        </pc:spChg>
        <pc:spChg chg="add mod">
          <ac:chgData name="Trang Ha" userId="270efafb50020bd6" providerId="LiveId" clId="{E2B593FE-CD31-453E-AF34-A48260B51293}" dt="2022-07-06T16:12:01.801" v="615" actId="571"/>
          <ac:spMkLst>
            <pc:docMk/>
            <pc:sldMk cId="426134198" sldId="437"/>
            <ac:spMk id="57" creationId="{CA1280F7-4F9C-C0C6-160D-56A6F61D408E}"/>
          </ac:spMkLst>
        </pc:spChg>
        <pc:spChg chg="add mod">
          <ac:chgData name="Trang Ha" userId="270efafb50020bd6" providerId="LiveId" clId="{E2B593FE-CD31-453E-AF34-A48260B51293}" dt="2022-07-06T16:12:00.713" v="614" actId="571"/>
          <ac:spMkLst>
            <pc:docMk/>
            <pc:sldMk cId="426134198" sldId="437"/>
            <ac:spMk id="58" creationId="{FD6FDECC-D381-5C59-C94F-623FC259BD21}"/>
          </ac:spMkLst>
        </pc:spChg>
        <pc:spChg chg="add mod">
          <ac:chgData name="Trang Ha" userId="270efafb50020bd6" providerId="LiveId" clId="{E2B593FE-CD31-453E-AF34-A48260B51293}" dt="2022-07-06T16:12:00.713" v="614" actId="571"/>
          <ac:spMkLst>
            <pc:docMk/>
            <pc:sldMk cId="426134198" sldId="437"/>
            <ac:spMk id="59" creationId="{F4A4963C-1103-8667-F8BE-36D74C49E331}"/>
          </ac:spMkLst>
        </pc:spChg>
        <pc:spChg chg="add mod">
          <ac:chgData name="Trang Ha" userId="270efafb50020bd6" providerId="LiveId" clId="{E2B593FE-CD31-453E-AF34-A48260B51293}" dt="2022-07-06T16:12:00.713" v="614" actId="571"/>
          <ac:spMkLst>
            <pc:docMk/>
            <pc:sldMk cId="426134198" sldId="437"/>
            <ac:spMk id="60" creationId="{B82B6E12-312C-B304-CDA1-624CFD7C9221}"/>
          </ac:spMkLst>
        </pc:spChg>
        <pc:spChg chg="add mod">
          <ac:chgData name="Trang Ha" userId="270efafb50020bd6" providerId="LiveId" clId="{E2B593FE-CD31-453E-AF34-A48260B51293}" dt="2022-07-06T16:17:17.204" v="630" actId="571"/>
          <ac:spMkLst>
            <pc:docMk/>
            <pc:sldMk cId="426134198" sldId="437"/>
            <ac:spMk id="61" creationId="{CD0C7E19-4907-B585-DCEC-376F734EC750}"/>
          </ac:spMkLst>
        </pc:spChg>
        <pc:spChg chg="add mod">
          <ac:chgData name="Trang Ha" userId="270efafb50020bd6" providerId="LiveId" clId="{E2B593FE-CD31-453E-AF34-A48260B51293}" dt="2022-07-06T16:17:17.204" v="630" actId="571"/>
          <ac:spMkLst>
            <pc:docMk/>
            <pc:sldMk cId="426134198" sldId="437"/>
            <ac:spMk id="62" creationId="{B5C3D116-9101-0D0B-CD7A-3DE271F48C1C}"/>
          </ac:spMkLst>
        </pc:spChg>
        <pc:spChg chg="add mod">
          <ac:chgData name="Trang Ha" userId="270efafb50020bd6" providerId="LiveId" clId="{E2B593FE-CD31-453E-AF34-A48260B51293}" dt="2022-07-06T16:17:17.204" v="630" actId="571"/>
          <ac:spMkLst>
            <pc:docMk/>
            <pc:sldMk cId="426134198" sldId="437"/>
            <ac:spMk id="63" creationId="{FD9484CA-D481-2414-D24D-1F62552A776A}"/>
          </ac:spMkLst>
        </pc:spChg>
        <pc:spChg chg="add mod">
          <ac:chgData name="Trang Ha" userId="270efafb50020bd6" providerId="LiveId" clId="{E2B593FE-CD31-453E-AF34-A48260B51293}" dt="2022-07-06T16:17:17.204" v="630" actId="571"/>
          <ac:spMkLst>
            <pc:docMk/>
            <pc:sldMk cId="426134198" sldId="437"/>
            <ac:spMk id="64" creationId="{62ECD7C4-ABAC-16A9-FFC3-8660A4498A37}"/>
          </ac:spMkLst>
        </pc:spChg>
        <pc:spChg chg="add mod">
          <ac:chgData name="Trang Ha" userId="270efafb50020bd6" providerId="LiveId" clId="{E2B593FE-CD31-453E-AF34-A48260B51293}" dt="2022-07-06T16:17:17.204" v="630" actId="571"/>
          <ac:spMkLst>
            <pc:docMk/>
            <pc:sldMk cId="426134198" sldId="437"/>
            <ac:spMk id="65" creationId="{8B9A04E4-44DE-49AD-243B-593B65551244}"/>
          </ac:spMkLst>
        </pc:spChg>
        <pc:spChg chg="add mod">
          <ac:chgData name="Trang Ha" userId="270efafb50020bd6" providerId="LiveId" clId="{E2B593FE-CD31-453E-AF34-A48260B51293}" dt="2022-07-06T16:17:17.204" v="630" actId="571"/>
          <ac:spMkLst>
            <pc:docMk/>
            <pc:sldMk cId="426134198" sldId="437"/>
            <ac:spMk id="66" creationId="{37199F64-13A8-85A6-53F2-BA497E13236A}"/>
          </ac:spMkLst>
        </pc:spChg>
        <pc:spChg chg="add mod">
          <ac:chgData name="Trang Ha" userId="270efafb50020bd6" providerId="LiveId" clId="{E2B593FE-CD31-453E-AF34-A48260B51293}" dt="2022-07-06T22:02:54.086" v="1112" actId="1076"/>
          <ac:spMkLst>
            <pc:docMk/>
            <pc:sldMk cId="426134198" sldId="437"/>
            <ac:spMk id="68" creationId="{A95ED487-3C65-63BC-1935-CE06E8F533C9}"/>
          </ac:spMkLst>
        </pc:spChg>
        <pc:spChg chg="add mod">
          <ac:chgData name="Trang Ha" userId="270efafb50020bd6" providerId="LiveId" clId="{E2B593FE-CD31-453E-AF34-A48260B51293}" dt="2022-07-06T22:03:55.180" v="1135" actId="1076"/>
          <ac:spMkLst>
            <pc:docMk/>
            <pc:sldMk cId="426134198" sldId="437"/>
            <ac:spMk id="69" creationId="{94C1B3C3-1816-D717-1D44-3254E53261F0}"/>
          </ac:spMkLst>
        </pc:spChg>
        <pc:spChg chg="add mod">
          <ac:chgData name="Trang Ha" userId="270efafb50020bd6" providerId="LiveId" clId="{E2B593FE-CD31-453E-AF34-A48260B51293}" dt="2022-07-06T22:05:48.716" v="1204" actId="1076"/>
          <ac:spMkLst>
            <pc:docMk/>
            <pc:sldMk cId="426134198" sldId="437"/>
            <ac:spMk id="70" creationId="{74728CC2-0AE8-7405-F98D-50CA4E54CA0D}"/>
          </ac:spMkLst>
        </pc:spChg>
        <pc:spChg chg="add mod">
          <ac:chgData name="Trang Ha" userId="270efafb50020bd6" providerId="LiveId" clId="{E2B593FE-CD31-453E-AF34-A48260B51293}" dt="2022-07-06T22:06:39.285" v="1231" actId="688"/>
          <ac:spMkLst>
            <pc:docMk/>
            <pc:sldMk cId="426134198" sldId="437"/>
            <ac:spMk id="71" creationId="{5086A757-4F4B-E89C-1CC2-D29B7FAE4842}"/>
          </ac:spMkLst>
        </pc:spChg>
        <pc:spChg chg="add mod">
          <ac:chgData name="Trang Ha" userId="270efafb50020bd6" providerId="LiveId" clId="{E2B593FE-CD31-453E-AF34-A48260B51293}" dt="2022-07-06T22:11:35.412" v="1253" actId="1076"/>
          <ac:spMkLst>
            <pc:docMk/>
            <pc:sldMk cId="426134198" sldId="437"/>
            <ac:spMk id="72" creationId="{735C390C-B606-8CA7-D147-C6F1AD4B174F}"/>
          </ac:spMkLst>
        </pc:spChg>
        <pc:spChg chg="add mod">
          <ac:chgData name="Trang Ha" userId="270efafb50020bd6" providerId="LiveId" clId="{E2B593FE-CD31-453E-AF34-A48260B51293}" dt="2022-07-06T22:12:12.188" v="1263" actId="1076"/>
          <ac:spMkLst>
            <pc:docMk/>
            <pc:sldMk cId="426134198" sldId="437"/>
            <ac:spMk id="73" creationId="{48E39EC7-37D4-F5AB-13A2-AABF5F7D6F05}"/>
          </ac:spMkLst>
        </pc:spChg>
        <pc:spChg chg="add mod">
          <ac:chgData name="Trang Ha" userId="270efafb50020bd6" providerId="LiveId" clId="{E2B593FE-CD31-453E-AF34-A48260B51293}" dt="2022-07-06T23:01:44.951" v="2470" actId="1076"/>
          <ac:spMkLst>
            <pc:docMk/>
            <pc:sldMk cId="426134198" sldId="437"/>
            <ac:spMk id="74" creationId="{7C4BFA57-C533-0B14-C6E4-F54E41975EBA}"/>
          </ac:spMkLst>
        </pc:spChg>
        <pc:grpChg chg="mod">
          <ac:chgData name="Trang Ha" userId="270efafb50020bd6" providerId="LiveId" clId="{E2B593FE-CD31-453E-AF34-A48260B51293}" dt="2022-07-06T23:01:08.122" v="2465" actId="1076"/>
          <ac:grpSpMkLst>
            <pc:docMk/>
            <pc:sldMk cId="426134198" sldId="437"/>
            <ac:grpSpMk id="9" creationId="{00000000-0000-0000-0000-000000000000}"/>
          </ac:grpSpMkLst>
        </pc:grpChg>
        <pc:graphicFrameChg chg="del">
          <ac:chgData name="Trang Ha" userId="270efafb50020bd6" providerId="LiveId" clId="{E2B593FE-CD31-453E-AF34-A48260B51293}" dt="2022-07-06T16:10:08.576" v="603" actId="478"/>
          <ac:graphicFrameMkLst>
            <pc:docMk/>
            <pc:sldMk cId="426134198" sldId="437"/>
            <ac:graphicFrameMk id="3" creationId="{00000000-0000-0000-0000-000000000000}"/>
          </ac:graphicFrameMkLst>
        </pc:graphicFrameChg>
        <pc:picChg chg="add del mod">
          <ac:chgData name="Trang Ha" userId="270efafb50020bd6" providerId="LiveId" clId="{E2B593FE-CD31-453E-AF34-A48260B51293}" dt="2022-07-06T16:23:37.613" v="833" actId="478"/>
          <ac:picMkLst>
            <pc:docMk/>
            <pc:sldMk cId="426134198" sldId="437"/>
            <ac:picMk id="4" creationId="{071FEB17-07FA-C521-6E07-9D0A6621A47E}"/>
          </ac:picMkLst>
        </pc:picChg>
        <pc:picChg chg="add del mod modCrop">
          <ac:chgData name="Trang Ha" userId="270efafb50020bd6" providerId="LiveId" clId="{E2B593FE-CD31-453E-AF34-A48260B51293}" dt="2022-07-06T16:24:21.145" v="841" actId="21"/>
          <ac:picMkLst>
            <pc:docMk/>
            <pc:sldMk cId="426134198" sldId="437"/>
            <ac:picMk id="6" creationId="{5D77F65F-D179-B1C1-3DD3-399BDBDD6B0E}"/>
          </ac:picMkLst>
        </pc:picChg>
        <pc:picChg chg="add mod modCrop">
          <ac:chgData name="Trang Ha" userId="270efafb50020bd6" providerId="LiveId" clId="{E2B593FE-CD31-453E-AF34-A48260B51293}" dt="2022-07-06T23:01:17.662" v="2467" actId="1076"/>
          <ac:picMkLst>
            <pc:docMk/>
            <pc:sldMk cId="426134198" sldId="437"/>
            <ac:picMk id="67" creationId="{0FF66CB7-F004-4D2F-1260-4402D4FE8291}"/>
          </ac:picMkLst>
        </pc:picChg>
      </pc:sldChg>
      <pc:sldChg chg="addSp delSp modSp mod delAnim modAnim">
        <pc:chgData name="Trang Ha" userId="270efafb50020bd6" providerId="LiveId" clId="{E2B593FE-CD31-453E-AF34-A48260B51293}" dt="2022-07-06T23:10:11.264" v="2519" actId="1035"/>
        <pc:sldMkLst>
          <pc:docMk/>
          <pc:sldMk cId="3450005395" sldId="438"/>
        </pc:sldMkLst>
        <pc:spChg chg="add mod">
          <ac:chgData name="Trang Ha" userId="270efafb50020bd6" providerId="LiveId" clId="{E2B593FE-CD31-453E-AF34-A48260B51293}" dt="2022-07-06T23:00:56.089" v="2463" actId="1076"/>
          <ac:spMkLst>
            <pc:docMk/>
            <pc:sldMk cId="3450005395" sldId="438"/>
            <ac:spMk id="4" creationId="{51FB9498-2E38-3733-5244-9EBC1C052BEA}"/>
          </ac:spMkLst>
        </pc:spChg>
        <pc:spChg chg="add mod">
          <ac:chgData name="Trang Ha" userId="270efafb50020bd6" providerId="LiveId" clId="{E2B593FE-CD31-453E-AF34-A48260B51293}" dt="2022-07-06T23:08:20.739" v="2509" actId="1036"/>
          <ac:spMkLst>
            <pc:docMk/>
            <pc:sldMk cId="3450005395" sldId="438"/>
            <ac:spMk id="5" creationId="{4885A0E3-B54B-70CF-2E3C-A2316FDAAB25}"/>
          </ac:spMkLst>
        </pc:spChg>
        <pc:spChg chg="add mod">
          <ac:chgData name="Trang Ha" userId="270efafb50020bd6" providerId="LiveId" clId="{E2B593FE-CD31-453E-AF34-A48260B51293}" dt="2022-07-06T23:05:55.027" v="2495" actId="20577"/>
          <ac:spMkLst>
            <pc:docMk/>
            <pc:sldMk cId="3450005395" sldId="438"/>
            <ac:spMk id="6" creationId="{5B783BD0-74F6-3B1B-C45A-EB07F3F2AE01}"/>
          </ac:spMkLst>
        </pc:spChg>
        <pc:spChg chg="del">
          <ac:chgData name="Trang Ha" userId="270efafb50020bd6" providerId="LiveId" clId="{E2B593FE-CD31-453E-AF34-A48260B51293}" dt="2022-07-06T22:14:01.327" v="1273" actId="478"/>
          <ac:spMkLst>
            <pc:docMk/>
            <pc:sldMk cId="3450005395" sldId="438"/>
            <ac:spMk id="12" creationId="{00000000-0000-0000-0000-000000000000}"/>
          </ac:spMkLst>
        </pc:spChg>
        <pc:spChg chg="del">
          <ac:chgData name="Trang Ha" userId="270efafb50020bd6" providerId="LiveId" clId="{E2B593FE-CD31-453E-AF34-A48260B51293}" dt="2022-07-06T22:14:01.327" v="1273" actId="478"/>
          <ac:spMkLst>
            <pc:docMk/>
            <pc:sldMk cId="3450005395" sldId="438"/>
            <ac:spMk id="13" creationId="{00000000-0000-0000-0000-000000000000}"/>
          </ac:spMkLst>
        </pc:spChg>
        <pc:spChg chg="del">
          <ac:chgData name="Trang Ha" userId="270efafb50020bd6" providerId="LiveId" clId="{E2B593FE-CD31-453E-AF34-A48260B51293}" dt="2022-07-06T23:00:33.645" v="2460" actId="478"/>
          <ac:spMkLst>
            <pc:docMk/>
            <pc:sldMk cId="3450005395" sldId="438"/>
            <ac:spMk id="19" creationId="{00000000-0000-0000-0000-000000000000}"/>
          </ac:spMkLst>
        </pc:spChg>
        <pc:spChg chg="del">
          <ac:chgData name="Trang Ha" userId="270efafb50020bd6" providerId="LiveId" clId="{E2B593FE-CD31-453E-AF34-A48260B51293}" dt="2022-07-06T22:14:01.327" v="1273" actId="478"/>
          <ac:spMkLst>
            <pc:docMk/>
            <pc:sldMk cId="3450005395" sldId="438"/>
            <ac:spMk id="20" creationId="{00000000-0000-0000-0000-000000000000}"/>
          </ac:spMkLst>
        </pc:spChg>
        <pc:spChg chg="del">
          <ac:chgData name="Trang Ha" userId="270efafb50020bd6" providerId="LiveId" clId="{E2B593FE-CD31-453E-AF34-A48260B51293}" dt="2022-07-06T22:14:01.327" v="1273" actId="478"/>
          <ac:spMkLst>
            <pc:docMk/>
            <pc:sldMk cId="3450005395" sldId="438"/>
            <ac:spMk id="21" creationId="{00000000-0000-0000-0000-000000000000}"/>
          </ac:spMkLst>
        </pc:spChg>
        <pc:spChg chg="del">
          <ac:chgData name="Trang Ha" userId="270efafb50020bd6" providerId="LiveId" clId="{E2B593FE-CD31-453E-AF34-A48260B51293}" dt="2022-07-06T22:14:01.327" v="1273" actId="478"/>
          <ac:spMkLst>
            <pc:docMk/>
            <pc:sldMk cId="3450005395" sldId="438"/>
            <ac:spMk id="22" creationId="{00000000-0000-0000-0000-000000000000}"/>
          </ac:spMkLst>
        </pc:spChg>
        <pc:spChg chg="add mod">
          <ac:chgData name="Trang Ha" userId="270efafb50020bd6" providerId="LiveId" clId="{E2B593FE-CD31-453E-AF34-A48260B51293}" dt="2022-07-06T22:55:15.444" v="2450" actId="1036"/>
          <ac:spMkLst>
            <pc:docMk/>
            <pc:sldMk cId="3450005395" sldId="438"/>
            <ac:spMk id="23" creationId="{43F4BB77-7A1A-A6E7-D2DD-EEE2390495A7}"/>
          </ac:spMkLst>
        </pc:spChg>
        <pc:spChg chg="add mod">
          <ac:chgData name="Trang Ha" userId="270efafb50020bd6" providerId="LiveId" clId="{E2B593FE-CD31-453E-AF34-A48260B51293}" dt="2022-07-06T22:51:00.106" v="2346" actId="1076"/>
          <ac:spMkLst>
            <pc:docMk/>
            <pc:sldMk cId="3450005395" sldId="438"/>
            <ac:spMk id="24" creationId="{269E6389-F191-9673-43DD-5E9D056A2EAB}"/>
          </ac:spMkLst>
        </pc:spChg>
        <pc:spChg chg="add mod">
          <ac:chgData name="Trang Ha" userId="270efafb50020bd6" providerId="LiveId" clId="{E2B593FE-CD31-453E-AF34-A48260B51293}" dt="2022-07-06T22:55:24.470" v="2451" actId="1076"/>
          <ac:spMkLst>
            <pc:docMk/>
            <pc:sldMk cId="3450005395" sldId="438"/>
            <ac:spMk id="25" creationId="{78A03B4B-C73C-C41C-0104-F68684AB147F}"/>
          </ac:spMkLst>
        </pc:spChg>
        <pc:spChg chg="add mod">
          <ac:chgData name="Trang Ha" userId="270efafb50020bd6" providerId="LiveId" clId="{E2B593FE-CD31-453E-AF34-A48260B51293}" dt="2022-07-06T22:55:29.231" v="2453" actId="1037"/>
          <ac:spMkLst>
            <pc:docMk/>
            <pc:sldMk cId="3450005395" sldId="438"/>
            <ac:spMk id="26" creationId="{A67F9805-AF07-C03C-31B1-D65817FC08F5}"/>
          </ac:spMkLst>
        </pc:spChg>
        <pc:spChg chg="add mod">
          <ac:chgData name="Trang Ha" userId="270efafb50020bd6" providerId="LiveId" clId="{E2B593FE-CD31-453E-AF34-A48260B51293}" dt="2022-07-06T23:00:34.178" v="2461"/>
          <ac:spMkLst>
            <pc:docMk/>
            <pc:sldMk cId="3450005395" sldId="438"/>
            <ac:spMk id="30" creationId="{17EC8662-26C5-791A-B154-B04124922CB7}"/>
          </ac:spMkLst>
        </pc:spChg>
        <pc:spChg chg="add mod">
          <ac:chgData name="Trang Ha" userId="270efafb50020bd6" providerId="LiveId" clId="{E2B593FE-CD31-453E-AF34-A48260B51293}" dt="2022-07-06T23:03:20.191" v="2473"/>
          <ac:spMkLst>
            <pc:docMk/>
            <pc:sldMk cId="3450005395" sldId="438"/>
            <ac:spMk id="31" creationId="{A32ACA70-8C2D-B0E5-ADD1-7DFC7A111A97}"/>
          </ac:spMkLst>
        </pc:spChg>
        <pc:spChg chg="add mod">
          <ac:chgData name="Trang Ha" userId="270efafb50020bd6" providerId="LiveId" clId="{E2B593FE-CD31-453E-AF34-A48260B51293}" dt="2022-07-06T23:07:21.551" v="2505" actId="1038"/>
          <ac:spMkLst>
            <pc:docMk/>
            <pc:sldMk cId="3450005395" sldId="438"/>
            <ac:spMk id="32" creationId="{17F9CACE-4967-6906-F48B-3F918707B59A}"/>
          </ac:spMkLst>
        </pc:spChg>
        <pc:spChg chg="add del">
          <ac:chgData name="Trang Ha" userId="270efafb50020bd6" providerId="LiveId" clId="{E2B593FE-CD31-453E-AF34-A48260B51293}" dt="2022-07-06T23:04:34.542" v="2482" actId="11529"/>
          <ac:spMkLst>
            <pc:docMk/>
            <pc:sldMk cId="3450005395" sldId="438"/>
            <ac:spMk id="33" creationId="{6B87D2F8-6F12-7EB5-BBB7-868F21126B18}"/>
          </ac:spMkLst>
        </pc:spChg>
        <pc:spChg chg="add mod">
          <ac:chgData name="Trang Ha" userId="270efafb50020bd6" providerId="LiveId" clId="{E2B593FE-CD31-453E-AF34-A48260B51293}" dt="2022-07-06T23:05:08.094" v="2487" actId="1076"/>
          <ac:spMkLst>
            <pc:docMk/>
            <pc:sldMk cId="3450005395" sldId="438"/>
            <ac:spMk id="34" creationId="{7221ADEB-755C-B013-E0C9-532DA37582E1}"/>
          </ac:spMkLst>
        </pc:spChg>
        <pc:spChg chg="add mod">
          <ac:chgData name="Trang Ha" userId="270efafb50020bd6" providerId="LiveId" clId="{E2B593FE-CD31-453E-AF34-A48260B51293}" dt="2022-07-06T23:05:47.274" v="2494" actId="207"/>
          <ac:spMkLst>
            <pc:docMk/>
            <pc:sldMk cId="3450005395" sldId="438"/>
            <ac:spMk id="35" creationId="{26337125-34FE-7EAB-F357-23F3FA4B4F2F}"/>
          </ac:spMkLst>
        </pc:spChg>
        <pc:spChg chg="add mod">
          <ac:chgData name="Trang Ha" userId="270efafb50020bd6" providerId="LiveId" clId="{E2B593FE-CD31-453E-AF34-A48260B51293}" dt="2022-07-06T23:06:36.328" v="2499" actId="207"/>
          <ac:spMkLst>
            <pc:docMk/>
            <pc:sldMk cId="3450005395" sldId="438"/>
            <ac:spMk id="36" creationId="{DA3775F9-B6FB-4807-F1DE-B89A44120DFA}"/>
          </ac:spMkLst>
        </pc:spChg>
        <pc:spChg chg="add mod">
          <ac:chgData name="Trang Ha" userId="270efafb50020bd6" providerId="LiveId" clId="{E2B593FE-CD31-453E-AF34-A48260B51293}" dt="2022-07-06T23:07:04.453" v="2503" actId="14100"/>
          <ac:spMkLst>
            <pc:docMk/>
            <pc:sldMk cId="3450005395" sldId="438"/>
            <ac:spMk id="37" creationId="{DD4CF0AC-ACC0-3558-55C0-BA99DF074D2A}"/>
          </ac:spMkLst>
        </pc:spChg>
        <pc:grpChg chg="mod">
          <ac:chgData name="Trang Ha" userId="270efafb50020bd6" providerId="LiveId" clId="{E2B593FE-CD31-453E-AF34-A48260B51293}" dt="2022-07-06T23:00:44.985" v="2462" actId="1076"/>
          <ac:grpSpMkLst>
            <pc:docMk/>
            <pc:sldMk cId="3450005395" sldId="438"/>
            <ac:grpSpMk id="9" creationId="{00000000-0000-0000-0000-000000000000}"/>
          </ac:grpSpMkLst>
        </pc:grpChg>
        <pc:picChg chg="add del mod">
          <ac:chgData name="Trang Ha" userId="270efafb50020bd6" providerId="LiveId" clId="{E2B593FE-CD31-453E-AF34-A48260B51293}" dt="2022-07-06T22:36:25.804" v="2290" actId="478"/>
          <ac:picMkLst>
            <pc:docMk/>
            <pc:sldMk cId="3450005395" sldId="438"/>
            <ac:picMk id="3" creationId="{9DE17228-DA93-AA8A-C1EB-972203A014D1}"/>
          </ac:picMkLst>
        </pc:picChg>
        <pc:cxnChg chg="add mod">
          <ac:chgData name="Trang Ha" userId="270efafb50020bd6" providerId="LiveId" clId="{E2B593FE-CD31-453E-AF34-A48260B51293}" dt="2022-07-06T23:10:11.264" v="2519" actId="1035"/>
          <ac:cxnSpMkLst>
            <pc:docMk/>
            <pc:sldMk cId="3450005395" sldId="438"/>
            <ac:cxnSpMk id="8" creationId="{3D740E01-3980-A6B3-7C42-D9CF82FA39F2}"/>
          </ac:cxnSpMkLst>
        </pc:cxnChg>
        <pc:cxnChg chg="add mod">
          <ac:chgData name="Trang Ha" userId="270efafb50020bd6" providerId="LiveId" clId="{E2B593FE-CD31-453E-AF34-A48260B51293}" dt="2022-07-06T22:55:01.786" v="2446"/>
          <ac:cxnSpMkLst>
            <pc:docMk/>
            <pc:sldMk cId="3450005395" sldId="438"/>
            <ac:cxnSpMk id="27" creationId="{26448CD1-F629-1476-152B-E81CD436B788}"/>
          </ac:cxnSpMkLst>
        </pc:cxnChg>
        <pc:cxnChg chg="add mod">
          <ac:chgData name="Trang Ha" userId="270efafb50020bd6" providerId="LiveId" clId="{E2B593FE-CD31-453E-AF34-A48260B51293}" dt="2022-07-06T22:55:01.243" v="2445"/>
          <ac:cxnSpMkLst>
            <pc:docMk/>
            <pc:sldMk cId="3450005395" sldId="438"/>
            <ac:cxnSpMk id="28" creationId="{97DC2EC3-DC5B-F116-9D27-62348427F026}"/>
          </ac:cxnSpMkLst>
        </pc:cxnChg>
        <pc:cxnChg chg="add mod">
          <ac:chgData name="Trang Ha" userId="270efafb50020bd6" providerId="LiveId" clId="{E2B593FE-CD31-453E-AF34-A48260B51293}" dt="2022-07-06T22:55:00.562" v="2444"/>
          <ac:cxnSpMkLst>
            <pc:docMk/>
            <pc:sldMk cId="3450005395" sldId="438"/>
            <ac:cxnSpMk id="29" creationId="{F98E5FFD-EFFE-F67A-F3E1-9D5650F0FA2F}"/>
          </ac:cxnSpMkLst>
        </pc:cxnChg>
      </pc:sldChg>
      <pc:sldChg chg="del">
        <pc:chgData name="Trang Ha" userId="270efafb50020bd6" providerId="LiveId" clId="{E2B593FE-CD31-453E-AF34-A48260B51293}" dt="2022-07-06T23:01:55.613" v="2471" actId="2696"/>
        <pc:sldMkLst>
          <pc:docMk/>
          <pc:sldMk cId="1886209053" sldId="439"/>
        </pc:sldMkLst>
      </pc:sldChg>
      <pc:sldChg chg="addSp delSp modSp add mod">
        <pc:chgData name="Trang Ha" userId="270efafb50020bd6" providerId="LiveId" clId="{E2B593FE-CD31-453E-AF34-A48260B51293}" dt="2022-07-06T16:08:28.599" v="602" actId="20577"/>
        <pc:sldMkLst>
          <pc:docMk/>
          <pc:sldMk cId="1977883516" sldId="440"/>
        </pc:sldMkLst>
        <pc:spChg chg="add mod">
          <ac:chgData name="Trang Ha" userId="270efafb50020bd6" providerId="LiveId" clId="{E2B593FE-CD31-453E-AF34-A48260B51293}" dt="2022-07-06T16:05:03.074" v="578" actId="207"/>
          <ac:spMkLst>
            <pc:docMk/>
            <pc:sldMk cId="1977883516" sldId="440"/>
            <ac:spMk id="2" creationId="{C12494B9-68A9-36A0-9418-9F147A5E7492}"/>
          </ac:spMkLst>
        </pc:spChg>
        <pc:spChg chg="mod">
          <ac:chgData name="Trang Ha" userId="270efafb50020bd6" providerId="LiveId" clId="{E2B593FE-CD31-453E-AF34-A48260B51293}" dt="2022-07-06T16:02:45.478" v="445" actId="1076"/>
          <ac:spMkLst>
            <pc:docMk/>
            <pc:sldMk cId="1977883516" sldId="440"/>
            <ac:spMk id="3" creationId="{455B0595-4C8E-1B6C-0491-364561047822}"/>
          </ac:spMkLst>
        </pc:spChg>
        <pc:spChg chg="del">
          <ac:chgData name="Trang Ha" userId="270efafb50020bd6" providerId="LiveId" clId="{E2B593FE-CD31-453E-AF34-A48260B51293}" dt="2022-07-06T16:02:49.627" v="446" actId="478"/>
          <ac:spMkLst>
            <pc:docMk/>
            <pc:sldMk cId="1977883516" sldId="440"/>
            <ac:spMk id="4" creationId="{D30EBB2C-BDD8-15E8-0984-96EEC6D6A1A5}"/>
          </ac:spMkLst>
        </pc:spChg>
        <pc:spChg chg="del">
          <ac:chgData name="Trang Ha" userId="270efafb50020bd6" providerId="LiveId" clId="{E2B593FE-CD31-453E-AF34-A48260B51293}" dt="2022-07-06T16:02:52.392" v="447" actId="478"/>
          <ac:spMkLst>
            <pc:docMk/>
            <pc:sldMk cId="1977883516" sldId="440"/>
            <ac:spMk id="21" creationId="{01B12BCE-41B2-96E2-ECBF-8F82F606BE87}"/>
          </ac:spMkLst>
        </pc:spChg>
        <pc:spChg chg="del">
          <ac:chgData name="Trang Ha" userId="270efafb50020bd6" providerId="LiveId" clId="{E2B593FE-CD31-453E-AF34-A48260B51293}" dt="2022-07-06T16:02:54.483" v="448" actId="478"/>
          <ac:spMkLst>
            <pc:docMk/>
            <pc:sldMk cId="1977883516" sldId="440"/>
            <ac:spMk id="22" creationId="{0237E782-0A0A-32A1-350D-8FF97A0E6D33}"/>
          </ac:spMkLst>
        </pc:spChg>
        <pc:spChg chg="add mod">
          <ac:chgData name="Trang Ha" userId="270efafb50020bd6" providerId="LiveId" clId="{E2B593FE-CD31-453E-AF34-A48260B51293}" dt="2022-07-06T16:08:28.599" v="602" actId="20577"/>
          <ac:spMkLst>
            <pc:docMk/>
            <pc:sldMk cId="1977883516" sldId="440"/>
            <ac:spMk id="23" creationId="{33F5B8D3-81D1-22B9-B079-6AAC4B6EB4A9}"/>
          </ac:spMkLst>
        </pc:spChg>
        <pc:picChg chg="del">
          <ac:chgData name="Trang Ha" userId="270efafb50020bd6" providerId="LiveId" clId="{E2B593FE-CD31-453E-AF34-A48260B51293}" dt="2022-07-06T16:02:35.319" v="442" actId="478"/>
          <ac:picMkLst>
            <pc:docMk/>
            <pc:sldMk cId="1977883516" sldId="440"/>
            <ac:picMk id="1026" creationId="{B6BD84CC-E4C8-6D98-F698-D25A206BC348}"/>
          </ac:picMkLst>
        </pc:picChg>
        <pc:picChg chg="del">
          <ac:chgData name="Trang Ha" userId="270efafb50020bd6" providerId="LiveId" clId="{E2B593FE-CD31-453E-AF34-A48260B51293}" dt="2022-07-06T16:02:41.188" v="444" actId="478"/>
          <ac:picMkLst>
            <pc:docMk/>
            <pc:sldMk cId="1977883516" sldId="440"/>
            <ac:picMk id="1032" creationId="{0BD21F1B-3A15-6FAE-6A76-F45DDF9E7F30}"/>
          </ac:picMkLst>
        </pc:picChg>
        <pc:picChg chg="del">
          <ac:chgData name="Trang Ha" userId="270efafb50020bd6" providerId="LiveId" clId="{E2B593FE-CD31-453E-AF34-A48260B51293}" dt="2022-07-06T16:02:37.328" v="443" actId="478"/>
          <ac:picMkLst>
            <pc:docMk/>
            <pc:sldMk cId="1977883516" sldId="440"/>
            <ac:picMk id="1034" creationId="{E6D506F2-9AA4-5E3A-9533-6B3172B070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39213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8076"/>
            <a:ext cx="1530450" cy="198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343401"/>
            <a:ext cx="136115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10: CON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ĐẾN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CHÀO</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MỪNG</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QUÝ</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THẦY</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CÔ</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a:p>
            <a:pPr algn="ctr" eaLnBrk="1" hangingPunct="1">
              <a:spcBef>
                <a:spcPts val="0"/>
              </a:spcBef>
              <a:defRPr/>
            </a:pPr>
            <a:r>
              <a:rPr lang="en-US" sz="6000" b="1" dirty="0" err="1">
                <a:solidFill>
                  <a:srgbClr val="0000CC"/>
                </a:solidFill>
                <a:effectLst>
                  <a:outerShdw blurRad="38100" dist="38100" dir="2700000" algn="tl">
                    <a:srgbClr val="000000">
                      <a:alpha val="43137"/>
                    </a:srgbClr>
                  </a:outerShdw>
                </a:effectLst>
                <a:latin typeface="Times New Roman" pitchFamily="18" charset="0"/>
              </a:rPr>
              <a:t>VỀ</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DỰ</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GIỜ</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dirty="0" err="1">
                <a:solidFill>
                  <a:srgbClr val="0000CC"/>
                </a:solidFill>
                <a:effectLst>
                  <a:outerShdw blurRad="38100" dist="38100" dir="2700000" algn="tl">
                    <a:srgbClr val="000000">
                      <a:alpha val="43137"/>
                    </a:srgbClr>
                  </a:outerShdw>
                </a:effectLst>
                <a:latin typeface="Times New Roman" pitchFamily="18" charset="0"/>
              </a:rPr>
              <a:t>THĂM</a:t>
            </a:r>
            <a:r>
              <a:rPr lang="en-US" sz="6000" b="1" dirty="0">
                <a:solidFill>
                  <a:srgbClr val="0000CC"/>
                </a:solidFill>
                <a:effectLst>
                  <a:outerShdw blurRad="38100" dist="38100" dir="2700000" algn="tl">
                    <a:srgbClr val="000000">
                      <a:alpha val="43137"/>
                    </a:srgbClr>
                  </a:outerShdw>
                </a:effectLst>
                <a:latin typeface="Times New Roman" pitchFamily="18" charset="0"/>
              </a:rPr>
              <a:t> </a:t>
            </a:r>
            <a:r>
              <a:rPr lang="en-US" sz="6000" b="1">
                <a:solidFill>
                  <a:srgbClr val="0000CC"/>
                </a:solidFill>
                <a:effectLst>
                  <a:outerShdw blurRad="38100" dist="38100" dir="2700000" algn="tl">
                    <a:srgbClr val="000000">
                      <a:alpha val="43137"/>
                    </a:srgbClr>
                  </a:outerShdw>
                </a:effectLst>
                <a:latin typeface="Times New Roman" pitchFamily="18" charset="0"/>
              </a:rPr>
              <a:t>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489132" y="6183547"/>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253119" y="5835595"/>
            <a:ext cx="3320258" cy="23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646331"/>
          </a:xfrm>
          <a:prstGeom prst="rect">
            <a:avLst/>
          </a:prstGeom>
        </p:spPr>
        <p:txBody>
          <a:bodyPr wrap="square">
            <a:spAutoFit/>
          </a:bodyPr>
          <a:lstStyle/>
          <a:p>
            <a:pPr algn="just"/>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1. </a:t>
            </a:r>
            <a:r>
              <a:rPr lang="en-US" sz="3600" b="1" dirty="0" err="1">
                <a:solidFill>
                  <a:srgbClr val="0000CC"/>
                </a:solidFill>
                <a:latin typeface="Times New Roman" pitchFamily="18" charset="0"/>
                <a:cs typeface="Times New Roman" pitchFamily="18" charset="0"/>
              </a:rPr>
              <a:t>Dựa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chỉ</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điểm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3671006" y="1258669"/>
            <a:ext cx="881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10: CON </a:t>
            </a:r>
            <a:r>
              <a:rPr lang="en-GB" sz="3600" b="1" dirty="0" err="1">
                <a:solidFill>
                  <a:srgbClr val="0000CC"/>
                </a:solidFill>
                <a:latin typeface="Times New Roman" pitchFamily="18" charset="0"/>
                <a:cs typeface="Times New Roman" pitchFamily="18" charset="0"/>
              </a:rPr>
              <a:t>ĐƯỜNG</a:t>
            </a:r>
            <a:r>
              <a:rPr lang="en-GB" sz="3600" b="1" dirty="0">
                <a:solidFill>
                  <a:srgbClr val="0000CC"/>
                </a:solidFill>
                <a:latin typeface="Times New Roman" pitchFamily="18" charset="0"/>
                <a:cs typeface="Times New Roman" pitchFamily="18" charset="0"/>
              </a:rPr>
              <a:t> ĐẾN </a:t>
            </a:r>
            <a:r>
              <a:rPr lang="en-GB" sz="3600" b="1" dirty="0" err="1">
                <a:solidFill>
                  <a:srgbClr val="0000CC"/>
                </a:solidFill>
                <a:latin typeface="Times New Roman" pitchFamily="18" charset="0"/>
                <a:cs typeface="Times New Roman" pitchFamily="18" charset="0"/>
              </a:rPr>
              <a:t>TRƯỜNG</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T3</a:t>
            </a:r>
            <a:r>
              <a:rPr lang="en-GB" sz="3600" b="1" dirty="0">
                <a:solidFill>
                  <a:srgbClr val="0000CC"/>
                </a:solidFill>
                <a:latin typeface="Times New Roman" pitchFamily="18" charset="0"/>
                <a:cs typeface="Times New Roman" pitchFamily="18" charset="0"/>
              </a:rPr>
              <a:t>)</a:t>
            </a:r>
          </a:p>
        </p:txBody>
      </p:sp>
      <p:pic>
        <p:nvPicPr>
          <p:cNvPr id="1026" name="Picture 2" descr="Gian nan đường đến trường của trẻ vùng cao | BÁO QUẢNG NAM ONLINE - Tin tức  mới nhất">
            <a:extLst>
              <a:ext uri="{FF2B5EF4-FFF2-40B4-BE49-F238E27FC236}">
                <a16:creationId xmlns:a16="http://schemas.microsoft.com/office/drawing/2014/main" xmlns="" id="{B6BD84CC-E4C8-6D98-F698-D25A206BC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614" y="3967102"/>
            <a:ext cx="44958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10 bài văn tả con đường đến trường hay nhất - Toplist.vn">
            <a:extLst>
              <a:ext uri="{FF2B5EF4-FFF2-40B4-BE49-F238E27FC236}">
                <a16:creationId xmlns:a16="http://schemas.microsoft.com/office/drawing/2014/main" xmlns="" id="{0BD21F1B-3A15-6FAE-6A76-F45DDF9E7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3024" y="3962400"/>
            <a:ext cx="4814771" cy="43557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E6D506F2-9AA4-5E3A-9533-6B3172B07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054" y="3978479"/>
            <a:ext cx="5273618" cy="43557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5B0595-4C8E-1B6C-0491-364561047822}"/>
              </a:ext>
            </a:extLst>
          </p:cNvPr>
          <p:cNvSpPr txBox="1"/>
          <p:nvPr/>
        </p:nvSpPr>
        <p:spPr>
          <a:xfrm>
            <a:off x="4023519" y="3197265"/>
            <a:ext cx="3886200" cy="646331"/>
          </a:xfrm>
          <a:prstGeom prst="rect">
            <a:avLst/>
          </a:prstGeom>
          <a:noFill/>
        </p:spPr>
        <p:txBody>
          <a:bodyPr wrap="square" rtlCol="0">
            <a:spAutoFit/>
          </a:bodyPr>
          <a:lstStyle/>
          <a:p>
            <a:r>
              <a:rPr lang="en-US" sz="3600" b="1" i="1" dirty="0">
                <a:solidFill>
                  <a:srgbClr val="FF6600"/>
                </a:solidFill>
                <a:latin typeface="Times New Roman" panose="02020603050405020304" pitchFamily="18" charset="0"/>
                <a:cs typeface="Times New Roman" panose="02020603050405020304" pitchFamily="18" charset="0"/>
              </a:rPr>
              <a:t>M: </a:t>
            </a:r>
            <a:r>
              <a:rPr lang="en-US" sz="3600" b="1" dirty="0" err="1">
                <a:solidFill>
                  <a:srgbClr val="0000CC"/>
                </a:solidFill>
                <a:latin typeface="Times New Roman" panose="02020603050405020304" pitchFamily="18" charset="0"/>
                <a:cs typeface="Times New Roman" panose="02020603050405020304" pitchFamily="18" charset="0"/>
              </a:rPr>
              <a:t>mấp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mô</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D30EBB2C-BDD8-15E8-0984-96EEC6D6A1A5}"/>
              </a:ext>
            </a:extLst>
          </p:cNvPr>
          <p:cNvSpPr txBox="1"/>
          <p:nvPr/>
        </p:nvSpPr>
        <p:spPr>
          <a:xfrm>
            <a:off x="1638163" y="8318192"/>
            <a:ext cx="2590800" cy="646331"/>
          </a:xfrm>
          <a:prstGeom prst="rect">
            <a:avLst/>
          </a:prstGeom>
          <a:noFill/>
        </p:spPr>
        <p:txBody>
          <a:bodyPr wrap="square" rtlCol="0">
            <a:spAutoFit/>
          </a:bodyPr>
          <a:lstStyle/>
          <a:p>
            <a:r>
              <a:rPr lang="en-US" sz="3600" b="1" dirty="0" err="1">
                <a:solidFill>
                  <a:srgbClr val="3333FF"/>
                </a:solidFill>
                <a:latin typeface="Times New Roman" panose="02020603050405020304" pitchFamily="18" charset="0"/>
                <a:cs typeface="Times New Roman" panose="02020603050405020304" pitchFamily="18" charset="0"/>
              </a:rPr>
              <a:t>Vùng</a:t>
            </a:r>
            <a:r>
              <a:rPr lang="en-US" sz="3600" b="1" dirty="0">
                <a:solidFill>
                  <a:srgbClr val="3333FF"/>
                </a:solidFill>
                <a:latin typeface="Times New Roman" panose="02020603050405020304" pitchFamily="18" charset="0"/>
                <a:cs typeface="Times New Roman" panose="02020603050405020304" pitchFamily="18" charset="0"/>
              </a:rPr>
              <a:t> </a:t>
            </a:r>
            <a:r>
              <a:rPr lang="en-US" sz="3600" b="1" dirty="0" err="1">
                <a:solidFill>
                  <a:srgbClr val="3333FF"/>
                </a:solidFill>
                <a:latin typeface="Times New Roman" panose="02020603050405020304" pitchFamily="18" charset="0"/>
                <a:cs typeface="Times New Roman" panose="02020603050405020304" pitchFamily="18" charset="0"/>
              </a:rPr>
              <a:t>cao</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01B12BCE-41B2-96E2-ECBF-8F82F606BE87}"/>
              </a:ext>
            </a:extLst>
          </p:cNvPr>
          <p:cNvSpPr txBox="1"/>
          <p:nvPr/>
        </p:nvSpPr>
        <p:spPr>
          <a:xfrm>
            <a:off x="6764104" y="8284598"/>
            <a:ext cx="2590800" cy="646331"/>
          </a:xfrm>
          <a:prstGeom prst="rect">
            <a:avLst/>
          </a:prstGeom>
          <a:noFill/>
        </p:spPr>
        <p:txBody>
          <a:bodyPr wrap="square" rtlCol="0">
            <a:spAutoFit/>
          </a:bodyPr>
          <a:lstStyle/>
          <a:p>
            <a:r>
              <a:rPr lang="en-US" sz="3600" b="1" dirty="0" err="1">
                <a:solidFill>
                  <a:srgbClr val="3333FF"/>
                </a:solidFill>
                <a:latin typeface="Times New Roman" panose="02020603050405020304" pitchFamily="18" charset="0"/>
                <a:cs typeface="Times New Roman" panose="02020603050405020304" pitchFamily="18" charset="0"/>
              </a:rPr>
              <a:t>Nông</a:t>
            </a:r>
            <a:r>
              <a:rPr lang="en-US" sz="3600" b="1" dirty="0">
                <a:solidFill>
                  <a:srgbClr val="3333FF"/>
                </a:solidFill>
                <a:latin typeface="Times New Roman" panose="02020603050405020304" pitchFamily="18" charset="0"/>
                <a:cs typeface="Times New Roman" panose="02020603050405020304" pitchFamily="18" charset="0"/>
              </a:rPr>
              <a:t> </a:t>
            </a:r>
            <a:r>
              <a:rPr lang="en-US" sz="3600" b="1" dirty="0" err="1">
                <a:solidFill>
                  <a:srgbClr val="3333FF"/>
                </a:solidFill>
                <a:latin typeface="Times New Roman" panose="02020603050405020304" pitchFamily="18" charset="0"/>
                <a:cs typeface="Times New Roman" panose="02020603050405020304" pitchFamily="18" charset="0"/>
              </a:rPr>
              <a:t>thôn</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0237E782-0A0A-32A1-350D-8FF97A0E6D33}"/>
              </a:ext>
            </a:extLst>
          </p:cNvPr>
          <p:cNvSpPr txBox="1"/>
          <p:nvPr/>
        </p:nvSpPr>
        <p:spPr>
          <a:xfrm>
            <a:off x="12303362" y="8252440"/>
            <a:ext cx="2590800" cy="646331"/>
          </a:xfrm>
          <a:prstGeom prst="rect">
            <a:avLst/>
          </a:prstGeom>
          <a:noFill/>
        </p:spPr>
        <p:txBody>
          <a:bodyPr wrap="square" rtlCol="0">
            <a:spAutoFit/>
          </a:bodyPr>
          <a:lstStyle/>
          <a:p>
            <a:r>
              <a:rPr lang="en-US" sz="3600" b="1" dirty="0" err="1">
                <a:solidFill>
                  <a:srgbClr val="3333FF"/>
                </a:solidFill>
                <a:latin typeface="Times New Roman" panose="02020603050405020304" pitchFamily="18" charset="0"/>
                <a:cs typeface="Times New Roman" panose="02020603050405020304" pitchFamily="18" charset="0"/>
              </a:rPr>
              <a:t>Thành</a:t>
            </a:r>
            <a:r>
              <a:rPr lang="en-US" sz="3600" b="1" dirty="0">
                <a:solidFill>
                  <a:srgbClr val="3333FF"/>
                </a:solidFill>
                <a:latin typeface="Times New Roman" panose="02020603050405020304" pitchFamily="18" charset="0"/>
                <a:cs typeface="Times New Roman" panose="02020603050405020304" pitchFamily="18" charset="0"/>
              </a:rPr>
              <a:t> </a:t>
            </a:r>
            <a:r>
              <a:rPr lang="en-US" sz="3600" b="1" dirty="0" err="1">
                <a:solidFill>
                  <a:srgbClr val="3333FF"/>
                </a:solidFill>
                <a:latin typeface="Times New Roman" panose="02020603050405020304" pitchFamily="18" charset="0"/>
                <a:cs typeface="Times New Roman" panose="02020603050405020304" pitchFamily="18" charset="0"/>
              </a:rPr>
              <a:t>phố</a:t>
            </a:r>
            <a:endParaRPr lang="en-US" sz="3600" b="1" dirty="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4"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Dựa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tìm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điểm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của</a:t>
            </a:r>
            <a:r>
              <a:rPr lang="en-US" sz="3800" b="1" dirty="0">
                <a:solidFill>
                  <a:srgbClr val="0000CC"/>
                </a:solidFill>
                <a:latin typeface="Times New Roman" pitchFamily="18" charset="0"/>
                <a:cs typeface="Times New Roman" pitchFamily="18" charset="0"/>
              </a:rPr>
              <a:t> con </a:t>
            </a:r>
            <a:r>
              <a:rPr lang="en-US" sz="3800" b="1" dirty="0" err="1">
                <a:solidFill>
                  <a:srgbClr val="0000CC"/>
                </a:solidFill>
                <a:latin typeface="Times New Roman" pitchFamily="18" charset="0"/>
                <a:cs typeface="Times New Roman" pitchFamily="18" charset="0"/>
              </a:rPr>
              <a:t>đường</a:t>
            </a:r>
            <a:r>
              <a:rPr lang="en-US" sz="3800" b="1" dirty="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3671006" y="1258669"/>
            <a:ext cx="881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10: CON </a:t>
            </a:r>
            <a:r>
              <a:rPr lang="en-GB" sz="3600" b="1" dirty="0" err="1">
                <a:solidFill>
                  <a:srgbClr val="0000CC"/>
                </a:solidFill>
                <a:latin typeface="Times New Roman" pitchFamily="18" charset="0"/>
                <a:cs typeface="Times New Roman" pitchFamily="18" charset="0"/>
              </a:rPr>
              <a:t>ĐƯỜNG</a:t>
            </a:r>
            <a:r>
              <a:rPr lang="en-GB" sz="3600" b="1" dirty="0">
                <a:solidFill>
                  <a:srgbClr val="0000CC"/>
                </a:solidFill>
                <a:latin typeface="Times New Roman" pitchFamily="18" charset="0"/>
                <a:cs typeface="Times New Roman" pitchFamily="18" charset="0"/>
              </a:rPr>
              <a:t> ĐẾN </a:t>
            </a:r>
            <a:r>
              <a:rPr lang="en-GB" sz="3600" b="1" dirty="0" err="1">
                <a:solidFill>
                  <a:srgbClr val="0000CC"/>
                </a:solidFill>
                <a:latin typeface="Times New Roman" pitchFamily="18" charset="0"/>
                <a:cs typeface="Times New Roman" pitchFamily="18" charset="0"/>
              </a:rPr>
              <a:t>TRƯỜNG</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T3</a:t>
            </a:r>
            <a:r>
              <a:rPr lang="en-GB" sz="3600" b="1" dirty="0">
                <a:solidFill>
                  <a:srgbClr val="0000CC"/>
                </a:solidFill>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xmlns="" id="{455B0595-4C8E-1B6C-0491-364561047822}"/>
              </a:ext>
            </a:extLst>
          </p:cNvPr>
          <p:cNvSpPr txBox="1"/>
          <p:nvPr/>
        </p:nvSpPr>
        <p:spPr>
          <a:xfrm>
            <a:off x="1638163" y="3884243"/>
            <a:ext cx="3886200" cy="646331"/>
          </a:xfrm>
          <a:prstGeom prst="rect">
            <a:avLst/>
          </a:prstGeom>
          <a:noFill/>
        </p:spPr>
        <p:txBody>
          <a:bodyPr wrap="square" rtlCol="0">
            <a:spAutoFit/>
          </a:bodyPr>
          <a:lstStyle/>
          <a:p>
            <a:r>
              <a:rPr lang="en-US" sz="3600" b="1" i="1" dirty="0">
                <a:solidFill>
                  <a:srgbClr val="FF6600"/>
                </a:solidFill>
                <a:latin typeface="Times New Roman" panose="02020603050405020304" pitchFamily="18" charset="0"/>
                <a:cs typeface="Times New Roman" panose="02020603050405020304" pitchFamily="18" charset="0"/>
              </a:rPr>
              <a:t>M: </a:t>
            </a:r>
            <a:r>
              <a:rPr lang="en-US" sz="3600" b="1" dirty="0" err="1">
                <a:solidFill>
                  <a:srgbClr val="0000CC"/>
                </a:solidFill>
                <a:latin typeface="Times New Roman" panose="02020603050405020304" pitchFamily="18" charset="0"/>
                <a:cs typeface="Times New Roman" panose="02020603050405020304" pitchFamily="18" charset="0"/>
              </a:rPr>
              <a:t>mấp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mô</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C12494B9-68A9-36A0-9418-9F147A5E7492}"/>
              </a:ext>
            </a:extLst>
          </p:cNvPr>
          <p:cNvSpPr txBox="1"/>
          <p:nvPr/>
        </p:nvSpPr>
        <p:spPr>
          <a:xfrm>
            <a:off x="1813719" y="4800600"/>
            <a:ext cx="7968965"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Lầy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lội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trượt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phẳng</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xmlns="" id="{33F5B8D3-81D1-22B9-B079-6AAC4B6EB4A9}"/>
              </a:ext>
            </a:extLst>
          </p:cNvPr>
          <p:cNvSpPr txBox="1"/>
          <p:nvPr/>
        </p:nvSpPr>
        <p:spPr>
          <a:xfrm>
            <a:off x="1638163" y="5716957"/>
            <a:ext cx="13586756" cy="2308324"/>
          </a:xfrm>
          <a:prstGeom prst="rect">
            <a:avLst/>
          </a:prstGeom>
          <a:noFill/>
        </p:spPr>
        <p:txBody>
          <a:bodyPr wrap="square">
            <a:spAutoFit/>
          </a:bodyPr>
          <a:lstStyle/>
          <a:p>
            <a:r>
              <a:rPr lang="nl-NL" sz="3600" b="1" i="1" dirty="0">
                <a:solidFill>
                  <a:srgbClr val="0000CC"/>
                </a:solidFill>
                <a:latin typeface="Times New Roman" panose="02020603050405020304" pitchFamily="18" charset="0"/>
                <a:ea typeface="Times New Roman" panose="02020603050405020304" pitchFamily="18" charset="0"/>
                <a:sym typeface="Wingdings" panose="05000000000000000000" pitchFamily="2" charset="2"/>
              </a:rPr>
              <a:t> </a:t>
            </a:r>
            <a:r>
              <a:rPr lang="nl-NL" sz="3600" b="1" i="1" dirty="0">
                <a:solidFill>
                  <a:srgbClr val="0000CC"/>
                </a:solidFill>
                <a:effectLst/>
                <a:latin typeface="Times New Roman" panose="02020603050405020304" pitchFamily="18" charset="0"/>
                <a:ea typeface="Times New Roman" panose="02020603050405020304" pitchFamily="18" charset="0"/>
              </a:rPr>
              <a:t>Ngoài các từ chỉ đặc điểm của con đường có trong bài  (mấp mô, lầy lội, trơn trượ)t. Cô còn giới thiếu cho các em các từ cũng chỉ đặc điểm của con đường: (bằng phẳng, rộng rãi, thoáng đãng, thênh thang, gồ ghề, khúc khuỷu, hẹp, nhỏ, gập ghềnh,...)</a:t>
            </a:r>
            <a:endParaRPr lang="en-US" sz="3600" b="1" dirty="0">
              <a:solidFill>
                <a:srgbClr val="0000CC"/>
              </a:solidFill>
            </a:endParaRPr>
          </a:p>
        </p:txBody>
      </p:sp>
    </p:spTree>
    <p:extLst>
      <p:ext uri="{BB962C8B-B14F-4D97-AF65-F5344CB8AC3E}">
        <p14:creationId xmlns:p14="http://schemas.microsoft.com/office/powerpoint/2010/main" val="19778835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204119" y="1476054"/>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216676"/>
            <a:ext cx="14782800" cy="1261884"/>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Tìm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thêm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ngữ</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đặc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điểm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mỗi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nhóm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mỗi</a:t>
            </a:r>
            <a:endParaRPr lang="en-US" sz="3800" b="1" dirty="0">
              <a:solidFill>
                <a:srgbClr val="0000CC"/>
              </a:solidFill>
              <a:latin typeface="Times New Roman" pitchFamily="18" charset="0"/>
              <a:cs typeface="Times New Roman" pitchFamily="18" charset="0"/>
            </a:endParaRPr>
          </a:p>
        </p:txBody>
      </p:sp>
      <p:pic>
        <p:nvPicPr>
          <p:cNvPr id="67" name="Picture 66">
            <a:extLst>
              <a:ext uri="{FF2B5EF4-FFF2-40B4-BE49-F238E27FC236}">
                <a16:creationId xmlns:a16="http://schemas.microsoft.com/office/drawing/2014/main" xmlns="" id="{0FF66CB7-F004-4D2F-1260-4402D4FE8291}"/>
              </a:ext>
            </a:extLst>
          </p:cNvPr>
          <p:cNvPicPr>
            <a:picLocks noChangeAspect="1"/>
          </p:cNvPicPr>
          <p:nvPr/>
        </p:nvPicPr>
        <p:blipFill rotWithShape="1">
          <a:blip r:embed="rId2"/>
          <a:srcRect l="12867" t="13882" r="-451" b="5058"/>
          <a:stretch/>
        </p:blipFill>
        <p:spPr>
          <a:xfrm>
            <a:off x="1072104" y="3433250"/>
            <a:ext cx="14325600" cy="5353464"/>
          </a:xfrm>
          <a:prstGeom prst="rect">
            <a:avLst/>
          </a:prstGeom>
        </p:spPr>
      </p:pic>
      <p:sp>
        <p:nvSpPr>
          <p:cNvPr id="7" name="TextBox 6">
            <a:extLst>
              <a:ext uri="{FF2B5EF4-FFF2-40B4-BE49-F238E27FC236}">
                <a16:creationId xmlns:a16="http://schemas.microsoft.com/office/drawing/2014/main" xmlns="" id="{0822759D-807F-73B3-0CF2-4F1E0F1BB69F}"/>
              </a:ext>
            </a:extLst>
          </p:cNvPr>
          <p:cNvSpPr txBox="1"/>
          <p:nvPr/>
        </p:nvSpPr>
        <p:spPr>
          <a:xfrm rot="1435943">
            <a:off x="1469519" y="4865000"/>
            <a:ext cx="193486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vàng</a:t>
            </a:r>
            <a:r>
              <a:rPr lang="en-US" sz="3600" b="1" dirty="0">
                <a:latin typeface="Times New Roman" panose="02020603050405020304" pitchFamily="18" charset="0"/>
                <a:cs typeface="Times New Roman" panose="02020603050405020304" pitchFamily="18" charset="0"/>
              </a:rPr>
              <a:t> hoe</a:t>
            </a:r>
          </a:p>
        </p:txBody>
      </p:sp>
      <p:sp>
        <p:nvSpPr>
          <p:cNvPr id="8" name="TextBox 7">
            <a:extLst>
              <a:ext uri="{FF2B5EF4-FFF2-40B4-BE49-F238E27FC236}">
                <a16:creationId xmlns:a16="http://schemas.microsoft.com/office/drawing/2014/main" xmlns="" id="{C92DA3D3-1555-81A8-2A83-AD9BEAC32263}"/>
              </a:ext>
            </a:extLst>
          </p:cNvPr>
          <p:cNvSpPr txBox="1"/>
          <p:nvPr/>
        </p:nvSpPr>
        <p:spPr>
          <a:xfrm rot="19460420">
            <a:off x="3403591" y="4389675"/>
            <a:ext cx="1892264"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tím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ngắt</a:t>
            </a:r>
            <a:endParaRPr lang="en-US" sz="32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E22B1453-ABD9-9336-C632-07BD5D02ACA9}"/>
              </a:ext>
            </a:extLst>
          </p:cNvPr>
          <p:cNvSpPr txBox="1"/>
          <p:nvPr/>
        </p:nvSpPr>
        <p:spPr>
          <a:xfrm rot="18342827">
            <a:off x="2916424" y="3831811"/>
            <a:ext cx="1330712"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hồng</a:t>
            </a:r>
            <a:endParaRPr lang="en-US" sz="3600" b="1" dirty="0">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xmlns="" id="{A95ED487-3C65-63BC-1935-CE06E8F533C9}"/>
              </a:ext>
            </a:extLst>
          </p:cNvPr>
          <p:cNvSpPr txBox="1"/>
          <p:nvPr/>
        </p:nvSpPr>
        <p:spPr>
          <a:xfrm rot="2620423">
            <a:off x="6154281" y="4381153"/>
            <a:ext cx="16764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lao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xao</a:t>
            </a:r>
            <a:endParaRPr lang="en-US" sz="3600" b="1"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xmlns="" id="{94C1B3C3-1816-D717-1D44-3254E53261F0}"/>
              </a:ext>
            </a:extLst>
          </p:cNvPr>
          <p:cNvSpPr txBox="1"/>
          <p:nvPr/>
        </p:nvSpPr>
        <p:spPr>
          <a:xfrm rot="19783454">
            <a:off x="7680600" y="4502853"/>
            <a:ext cx="19812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râm</a:t>
            </a:r>
            <a:r>
              <a:rPr lang="en-US" sz="3600" b="1" dirty="0">
                <a:latin typeface="Times New Roman" panose="02020603050405020304" pitchFamily="18" charset="0"/>
                <a:cs typeface="Times New Roman" panose="02020603050405020304" pitchFamily="18" charset="0"/>
              </a:rPr>
              <a:t> ran</a:t>
            </a:r>
          </a:p>
        </p:txBody>
      </p:sp>
      <p:sp>
        <p:nvSpPr>
          <p:cNvPr id="70" name="TextBox 69">
            <a:extLst>
              <a:ext uri="{FF2B5EF4-FFF2-40B4-BE49-F238E27FC236}">
                <a16:creationId xmlns:a16="http://schemas.microsoft.com/office/drawing/2014/main" xmlns="" id="{74728CC2-0AE8-7405-F98D-50CA4E54CA0D}"/>
              </a:ext>
            </a:extLst>
          </p:cNvPr>
          <p:cNvSpPr txBox="1"/>
          <p:nvPr/>
        </p:nvSpPr>
        <p:spPr>
          <a:xfrm rot="18416508">
            <a:off x="7086991" y="3557463"/>
            <a:ext cx="20574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ầm</a:t>
            </a:r>
            <a:endParaRPr lang="en-US" sz="3600" b="1"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xmlns="" id="{5086A757-4F4B-E89C-1CC2-D29B7FAE4842}"/>
              </a:ext>
            </a:extLst>
          </p:cNvPr>
          <p:cNvSpPr txBox="1"/>
          <p:nvPr/>
        </p:nvSpPr>
        <p:spPr>
          <a:xfrm rot="2248497">
            <a:off x="10500519" y="4755832"/>
            <a:ext cx="12954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đắng</a:t>
            </a:r>
            <a:endParaRPr lang="en-US" sz="3600" b="1" dirty="0">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xmlns="" id="{735C390C-B606-8CA7-D147-C6F1AD4B174F}"/>
              </a:ext>
            </a:extLst>
          </p:cNvPr>
          <p:cNvSpPr txBox="1"/>
          <p:nvPr/>
        </p:nvSpPr>
        <p:spPr>
          <a:xfrm rot="18819239">
            <a:off x="11983728" y="4177172"/>
            <a:ext cx="1447800" cy="646331"/>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chua</a:t>
            </a:r>
            <a:endParaRPr lang="en-US" sz="3600" b="1" dirty="0">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xmlns="" id="{48E39EC7-37D4-F5AB-13A2-AABF5F7D6F05}"/>
              </a:ext>
            </a:extLst>
          </p:cNvPr>
          <p:cNvSpPr txBox="1"/>
          <p:nvPr/>
        </p:nvSpPr>
        <p:spPr>
          <a:xfrm rot="18312173">
            <a:off x="11326207" y="3685458"/>
            <a:ext cx="1061755"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cay</a:t>
            </a:r>
          </a:p>
        </p:txBody>
      </p:sp>
      <p:sp>
        <p:nvSpPr>
          <p:cNvPr id="74" name="Rectangle 95">
            <a:extLst>
              <a:ext uri="{FF2B5EF4-FFF2-40B4-BE49-F238E27FC236}">
                <a16:creationId xmlns:a16="http://schemas.microsoft.com/office/drawing/2014/main" xmlns="" id="{7C4BFA57-C533-0B14-C6E4-F54E41975EBA}"/>
              </a:ext>
            </a:extLst>
          </p:cNvPr>
          <p:cNvSpPr>
            <a:spLocks noChangeArrowheads="1"/>
          </p:cNvSpPr>
          <p:nvPr/>
        </p:nvSpPr>
        <p:spPr bwMode="auto">
          <a:xfrm>
            <a:off x="4252119" y="1278915"/>
            <a:ext cx="83280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400" b="1" dirty="0" err="1">
                <a:solidFill>
                  <a:srgbClr val="0000CC"/>
                </a:solidFill>
                <a:latin typeface="Times New Roman" pitchFamily="18" charset="0"/>
                <a:cs typeface="Times New Roman" pitchFamily="18" charset="0"/>
              </a:rPr>
              <a:t>Bài</a:t>
            </a:r>
            <a:r>
              <a:rPr lang="en-GB" sz="3400" b="1" dirty="0">
                <a:solidFill>
                  <a:srgbClr val="0000CC"/>
                </a:solidFill>
                <a:latin typeface="Times New Roman" pitchFamily="18" charset="0"/>
                <a:cs typeface="Times New Roman" pitchFamily="18" charset="0"/>
              </a:rPr>
              <a:t> 10: CON </a:t>
            </a:r>
            <a:r>
              <a:rPr lang="en-GB" sz="3400" b="1" dirty="0" err="1">
                <a:solidFill>
                  <a:srgbClr val="0000CC"/>
                </a:solidFill>
                <a:latin typeface="Times New Roman" pitchFamily="18" charset="0"/>
                <a:cs typeface="Times New Roman" pitchFamily="18" charset="0"/>
              </a:rPr>
              <a:t>ĐƯỜNG</a:t>
            </a:r>
            <a:r>
              <a:rPr lang="en-GB" sz="3400" b="1" dirty="0">
                <a:solidFill>
                  <a:srgbClr val="0000CC"/>
                </a:solidFill>
                <a:latin typeface="Times New Roman" pitchFamily="18" charset="0"/>
                <a:cs typeface="Times New Roman" pitchFamily="18" charset="0"/>
              </a:rPr>
              <a:t> ĐẾN </a:t>
            </a:r>
            <a:r>
              <a:rPr lang="en-GB" sz="3400" b="1" dirty="0" err="1">
                <a:solidFill>
                  <a:srgbClr val="0000CC"/>
                </a:solidFill>
                <a:latin typeface="Times New Roman" pitchFamily="18" charset="0"/>
                <a:cs typeface="Times New Roman" pitchFamily="18" charset="0"/>
              </a:rPr>
              <a:t>TRƯỜNG</a:t>
            </a:r>
            <a:r>
              <a:rPr lang="en-GB" sz="3400" b="1" dirty="0">
                <a:solidFill>
                  <a:srgbClr val="0000CC"/>
                </a:solidFill>
                <a:latin typeface="Times New Roman" pitchFamily="18" charset="0"/>
                <a:cs typeface="Times New Roman" pitchFamily="18" charset="0"/>
              </a:rPr>
              <a:t> (</a:t>
            </a:r>
            <a:r>
              <a:rPr lang="en-GB" sz="3400" b="1" dirty="0" err="1">
                <a:solidFill>
                  <a:srgbClr val="0000CC"/>
                </a:solidFill>
                <a:latin typeface="Times New Roman" pitchFamily="18" charset="0"/>
                <a:cs typeface="Times New Roman" pitchFamily="18" charset="0"/>
              </a:rPr>
              <a:t>T3</a:t>
            </a:r>
            <a:r>
              <a:rPr lang="en-GB" sz="34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8">
                                            <p:txEl>
                                              <p:pRg st="0" end="0"/>
                                            </p:txEl>
                                          </p:spTgt>
                                        </p:tgtEl>
                                        <p:attrNameLst>
                                          <p:attrName>style.visibility</p:attrName>
                                        </p:attrNameLst>
                                      </p:cBhvr>
                                      <p:to>
                                        <p:strVal val="visible"/>
                                      </p:to>
                                    </p:set>
                                    <p:animEffect transition="in" filter="barn(inVertical)">
                                      <p:cBhvr>
                                        <p:cTn id="22" dur="500"/>
                                        <p:tgtEl>
                                          <p:spTgt spid="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arn(inVertic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arn(inVertic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barn(inVertical)">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barn(inVertical)">
                                      <p:cBhvr>
                                        <p:cTn id="4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9" grpId="0"/>
      <p:bldP spid="69" grpId="0"/>
      <p:bldP spid="70" grpId="0"/>
      <p:bldP spid="71" grpId="0"/>
      <p:bldP spid="72"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356519" y="1667233"/>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TextBox 3">
            <a:extLst>
              <a:ext uri="{FF2B5EF4-FFF2-40B4-BE49-F238E27FC236}">
                <a16:creationId xmlns:a16="http://schemas.microsoft.com/office/drawing/2014/main" xmlns="" id="{51FB9498-2E38-3733-5244-9EBC1C052BEA}"/>
              </a:ext>
            </a:extLst>
          </p:cNvPr>
          <p:cNvSpPr txBox="1"/>
          <p:nvPr/>
        </p:nvSpPr>
        <p:spPr>
          <a:xfrm>
            <a:off x="1356519" y="2286777"/>
            <a:ext cx="12192000"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3. </a:t>
            </a:r>
            <a:r>
              <a:rPr lang="en-US" sz="3600" b="1" dirty="0" err="1">
                <a:solidFill>
                  <a:srgbClr val="0000CC"/>
                </a:solidFill>
                <a:latin typeface="Times New Roman" panose="02020603050405020304" pitchFamily="18" charset="0"/>
                <a:cs typeface="Times New Roman" panose="02020603050405020304" pitchFamily="18" charset="0"/>
              </a:rPr>
              <a:t>Chọn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chỉ</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đặc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điểm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ô </a:t>
            </a:r>
            <a:r>
              <a:rPr lang="en-US" sz="3600" b="1" dirty="0" err="1">
                <a:solidFill>
                  <a:srgbClr val="0000CC"/>
                </a:solidFill>
                <a:latin typeface="Times New Roman" panose="02020603050405020304" pitchFamily="18" charset="0"/>
                <a:cs typeface="Times New Roman" panose="02020603050405020304" pitchFamily="18" charset="0"/>
              </a:rPr>
              <a:t>trống</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4885A0E3-B54B-70CF-2E3C-A2316FDAAB25}"/>
              </a:ext>
            </a:extLst>
          </p:cNvPr>
          <p:cNvSpPr txBox="1"/>
          <p:nvPr/>
        </p:nvSpPr>
        <p:spPr>
          <a:xfrm>
            <a:off x="1968088" y="3087469"/>
            <a:ext cx="1903445" cy="646331"/>
          </a:xfrm>
          <a:prstGeom prst="rect">
            <a:avLst/>
          </a:prstGeom>
          <a:solidFill>
            <a:srgbClr val="FF9999"/>
          </a:solidFill>
          <a:ln>
            <a:solidFill>
              <a:srgbClr val="FFFF00"/>
            </a:solidFill>
          </a:ln>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anose="02020603050405020304" pitchFamily="18" charset="0"/>
                <a:cs typeface="Times New Roman" panose="02020603050405020304" pitchFamily="18" charset="0"/>
              </a:rPr>
              <a:t> um</a:t>
            </a:r>
          </a:p>
        </p:txBody>
      </p:sp>
      <p:sp>
        <p:nvSpPr>
          <p:cNvPr id="23" name="TextBox 22">
            <a:extLst>
              <a:ext uri="{FF2B5EF4-FFF2-40B4-BE49-F238E27FC236}">
                <a16:creationId xmlns:a16="http://schemas.microsoft.com/office/drawing/2014/main" xmlns="" id="{43F4BB77-7A1A-A6E7-D2DD-EEE2390495A7}"/>
              </a:ext>
            </a:extLst>
          </p:cNvPr>
          <p:cNvSpPr txBox="1"/>
          <p:nvPr/>
        </p:nvSpPr>
        <p:spPr>
          <a:xfrm>
            <a:off x="4024710" y="3087469"/>
            <a:ext cx="2209800" cy="646331"/>
          </a:xfrm>
          <a:prstGeom prst="rect">
            <a:avLst/>
          </a:prstGeom>
          <a:solidFill>
            <a:srgbClr val="FF9999"/>
          </a:solidFill>
          <a:ln>
            <a:solidFill>
              <a:srgbClr val="FFFF00"/>
            </a:solidFill>
          </a:ln>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nhộn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nhịp</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269E6389-F191-9673-43DD-5E9D056A2EAB}"/>
              </a:ext>
            </a:extLst>
          </p:cNvPr>
          <p:cNvSpPr txBox="1"/>
          <p:nvPr/>
        </p:nvSpPr>
        <p:spPr>
          <a:xfrm>
            <a:off x="6380163" y="3048000"/>
            <a:ext cx="1605756" cy="646331"/>
          </a:xfrm>
          <a:prstGeom prst="rect">
            <a:avLst/>
          </a:prstGeom>
          <a:solidFill>
            <a:srgbClr val="FF9999"/>
          </a:solidFill>
          <a:ln>
            <a:solidFill>
              <a:srgbClr val="FFFF00"/>
            </a:solidFill>
          </a:ln>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đỏ</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rực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78A03B4B-C73C-C41C-0104-F68684AB147F}"/>
              </a:ext>
            </a:extLst>
          </p:cNvPr>
          <p:cNvSpPr txBox="1"/>
          <p:nvPr/>
        </p:nvSpPr>
        <p:spPr>
          <a:xfrm>
            <a:off x="8083254" y="3047999"/>
            <a:ext cx="1853404" cy="646331"/>
          </a:xfrm>
          <a:prstGeom prst="rect">
            <a:avLst/>
          </a:prstGeom>
          <a:solidFill>
            <a:srgbClr val="FF9999"/>
          </a:solidFill>
          <a:ln>
            <a:solidFill>
              <a:srgbClr val="FFFF00"/>
            </a:solidFill>
          </a:ln>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râm</a:t>
            </a:r>
            <a:r>
              <a:rPr lang="en-US" sz="3600" b="1" dirty="0">
                <a:solidFill>
                  <a:srgbClr val="0000CC"/>
                </a:solidFill>
                <a:latin typeface="Times New Roman" panose="02020603050405020304" pitchFamily="18" charset="0"/>
                <a:cs typeface="Times New Roman" panose="02020603050405020304" pitchFamily="18" charset="0"/>
              </a:rPr>
              <a:t> ran</a:t>
            </a:r>
          </a:p>
        </p:txBody>
      </p:sp>
      <p:sp>
        <p:nvSpPr>
          <p:cNvPr id="26" name="TextBox 25">
            <a:extLst>
              <a:ext uri="{FF2B5EF4-FFF2-40B4-BE49-F238E27FC236}">
                <a16:creationId xmlns:a16="http://schemas.microsoft.com/office/drawing/2014/main" xmlns="" id="{A67F9805-AF07-C03C-31B1-D65817FC08F5}"/>
              </a:ext>
            </a:extLst>
          </p:cNvPr>
          <p:cNvSpPr txBox="1"/>
          <p:nvPr/>
        </p:nvSpPr>
        <p:spPr>
          <a:xfrm>
            <a:off x="10043319" y="3048000"/>
            <a:ext cx="1079390" cy="646331"/>
          </a:xfrm>
          <a:prstGeom prst="rect">
            <a:avLst/>
          </a:prstGeom>
          <a:solidFill>
            <a:srgbClr val="FF9999"/>
          </a:solidFill>
          <a:ln>
            <a:solidFill>
              <a:srgbClr val="FFFF00"/>
            </a:solidFill>
          </a:ln>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sớm</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B783BD0-74F6-3B1B-C45A-EB07F3F2AE01}"/>
              </a:ext>
            </a:extLst>
          </p:cNvPr>
          <p:cNvSpPr txBox="1"/>
          <p:nvPr/>
        </p:nvSpPr>
        <p:spPr>
          <a:xfrm>
            <a:off x="708819" y="3811013"/>
            <a:ext cx="14554200" cy="4801314"/>
          </a:xfrm>
          <a:prstGeom prst="rect">
            <a:avLst/>
          </a:prstGeom>
          <a:noFill/>
        </p:spPr>
        <p:txBody>
          <a:bodyPr wrap="square" rtlCol="0">
            <a:spAutoFit/>
          </a:bodyPr>
          <a:lstStyle/>
          <a:p>
            <a:pPr>
              <a:lnSpc>
                <a:spcPct val="150000"/>
              </a:lnSpc>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Nam </a:t>
            </a:r>
            <a:r>
              <a:rPr lang="en-US" sz="3600" b="1" dirty="0" err="1">
                <a:solidFill>
                  <a:srgbClr val="0000CC"/>
                </a:solidFill>
                <a:latin typeface="Times New Roman" panose="02020603050405020304" pitchFamily="18" charset="0"/>
                <a:cs typeface="Times New Roman" panose="02020603050405020304" pitchFamily="18" charset="0"/>
              </a:rPr>
              <a:t>đạp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xe</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trường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trên</a:t>
            </a:r>
            <a:r>
              <a:rPr lang="en-US" sz="3600" b="1" dirty="0">
                <a:solidFill>
                  <a:srgbClr val="0000CC"/>
                </a:solidFill>
                <a:latin typeface="Times New Roman" panose="02020603050405020304" pitchFamily="18" charset="0"/>
                <a:cs typeface="Times New Roman" panose="02020603050405020304" pitchFamily="18" charset="0"/>
              </a:rPr>
              <a:t> con </a:t>
            </a:r>
            <a:r>
              <a:rPr lang="en-US" sz="3600" b="1" dirty="0" err="1">
                <a:solidFill>
                  <a:srgbClr val="0000CC"/>
                </a:solidFill>
                <a:latin typeface="Times New Roman" panose="02020603050405020304" pitchFamily="18" charset="0"/>
                <a:cs typeface="Times New Roman" panose="02020603050405020304" pitchFamily="18" charset="0"/>
              </a:rPr>
              <a:t>đường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quen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thuộc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Hè</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sang, </a:t>
            </a:r>
            <a:r>
              <a:rPr lang="en-US" sz="3600" b="1" dirty="0" err="1">
                <a:solidFill>
                  <a:srgbClr val="0000CC"/>
                </a:solidFill>
                <a:latin typeface="Times New Roman" panose="02020603050405020304" pitchFamily="18" charset="0"/>
                <a:cs typeface="Times New Roman" panose="02020603050405020304" pitchFamily="18" charset="0"/>
              </a:rPr>
              <a:t>mấy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nở</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hoa</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Tiếng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ve</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giữa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sấu</a:t>
            </a:r>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Gần</a:t>
            </a:r>
            <a:r>
              <a:rPr lang="en-US" sz="3600" b="1" dirty="0">
                <a:solidFill>
                  <a:srgbClr val="0000CC"/>
                </a:solidFill>
                <a:latin typeface="Times New Roman" panose="02020603050405020304" pitchFamily="18" charset="0"/>
                <a:cs typeface="Times New Roman" panose="02020603050405020304" pitchFamily="18" charset="0"/>
              </a:rPr>
              <a:t> đến </a:t>
            </a:r>
            <a:r>
              <a:rPr lang="en-US" sz="3600" b="1" dirty="0" err="1">
                <a:solidFill>
                  <a:srgbClr val="0000CC"/>
                </a:solidFill>
                <a:latin typeface="Times New Roman" panose="02020603050405020304" pitchFamily="18" charset="0"/>
                <a:cs typeface="Times New Roman" panose="02020603050405020304" pitchFamily="18" charset="0"/>
              </a:rPr>
              <a:t>trường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khung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hẳn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bé</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lớp</a:t>
            </a:r>
            <a:r>
              <a:rPr lang="en-US" sz="3600" b="1" dirty="0">
                <a:solidFill>
                  <a:srgbClr val="0000CC"/>
                </a:solidFill>
                <a:latin typeface="Times New Roman" panose="02020603050405020304" pitchFamily="18" charset="0"/>
                <a:cs typeface="Times New Roman" panose="02020603050405020304" pitchFamily="18" charset="0"/>
              </a:rPr>
              <a:t> 1 chia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lớp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Mẹ</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đón</a:t>
            </a:r>
            <a:r>
              <a:rPr lang="en-US" sz="3600" b="1" dirty="0">
                <a:solidFill>
                  <a:srgbClr val="0000CC"/>
                </a:solidFill>
                <a:latin typeface="Times New Roman" panose="02020603050405020304" pitchFamily="18" charset="0"/>
                <a:cs typeface="Times New Roman" panose="02020603050405020304" pitchFamily="18" charset="0"/>
              </a:rPr>
              <a:t> con          </a:t>
            </a:r>
            <a:r>
              <a:rPr lang="en-US" sz="3600" b="1" dirty="0" err="1">
                <a:solidFill>
                  <a:srgbClr val="0000CC"/>
                </a:solidFill>
                <a:latin typeface="Times New Roman" panose="02020603050405020304" pitchFamily="18" charset="0"/>
                <a:cs typeface="Times New Roman" panose="02020603050405020304" pitchFamily="18" charset="0"/>
              </a:rPr>
              <a:t>nhé</a:t>
            </a:r>
            <a:r>
              <a:rPr lang="en-US" sz="3600" b="1" dirty="0">
                <a:solidFill>
                  <a:srgbClr val="0000CC"/>
                </a:solidFill>
                <a:latin typeface="Times New Roman" panose="02020603050405020304" pitchFamily="18" charset="0"/>
                <a:cs typeface="Times New Roman" panose="02020603050405020304" pitchFamily="18" charset="0"/>
              </a:rPr>
              <a:t>!”.</a:t>
            </a:r>
          </a:p>
          <a:p>
            <a:pPr algn="r"/>
            <a:r>
              <a:rPr lang="en-US" sz="3600" b="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Theo </a:t>
            </a:r>
            <a:r>
              <a:rPr lang="en-US" sz="3600" b="1" dirty="0">
                <a:solidFill>
                  <a:srgbClr val="0000CC"/>
                </a:solidFill>
                <a:latin typeface="Times New Roman" panose="02020603050405020304" pitchFamily="18" charset="0"/>
                <a:cs typeface="Times New Roman" panose="02020603050405020304" pitchFamily="18" charset="0"/>
              </a:rPr>
              <a:t>Kim </a:t>
            </a:r>
            <a:r>
              <a:rPr lang="en-US" sz="3600" b="1" dirty="0" err="1">
                <a:solidFill>
                  <a:srgbClr val="0000CC"/>
                </a:solidFill>
                <a:latin typeface="Times New Roman" panose="02020603050405020304" pitchFamily="18" charset="0"/>
                <a:cs typeface="Times New Roman" panose="02020603050405020304" pitchFamily="18" charset="0"/>
              </a:rPr>
              <a:t>Ngân</a:t>
            </a:r>
            <a:r>
              <a:rPr lang="en-US" sz="3600" b="1" dirty="0">
                <a:solidFill>
                  <a:srgbClr val="0000CC"/>
                </a:solidFill>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xmlns="" id="{3D740E01-3980-A6B3-7C42-D9CF82FA39F2}"/>
              </a:ext>
            </a:extLst>
          </p:cNvPr>
          <p:cNvCxnSpPr/>
          <p:nvPr/>
        </p:nvCxnSpPr>
        <p:spPr>
          <a:xfrm>
            <a:off x="4276329" y="2895600"/>
            <a:ext cx="1752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95">
            <a:extLst>
              <a:ext uri="{FF2B5EF4-FFF2-40B4-BE49-F238E27FC236}">
                <a16:creationId xmlns:a16="http://schemas.microsoft.com/office/drawing/2014/main" xmlns="" id="{17EC8662-26C5-791A-B154-B04124922CB7}"/>
              </a:ext>
            </a:extLst>
          </p:cNvPr>
          <p:cNvSpPr>
            <a:spLocks noChangeArrowheads="1"/>
          </p:cNvSpPr>
          <p:nvPr/>
        </p:nvSpPr>
        <p:spPr bwMode="auto">
          <a:xfrm>
            <a:off x="3671006" y="1258669"/>
            <a:ext cx="881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a:solidFill>
                  <a:srgbClr val="0000CC"/>
                </a:solidFill>
                <a:latin typeface="Times New Roman" pitchFamily="18" charset="0"/>
                <a:cs typeface="Times New Roman" pitchFamily="18" charset="0"/>
              </a:rPr>
              <a:t>Bài</a:t>
            </a:r>
            <a:r>
              <a:rPr lang="en-GB" sz="3600" b="1" dirty="0">
                <a:solidFill>
                  <a:srgbClr val="0000CC"/>
                </a:solidFill>
                <a:latin typeface="Times New Roman" pitchFamily="18" charset="0"/>
                <a:cs typeface="Times New Roman" pitchFamily="18" charset="0"/>
              </a:rPr>
              <a:t> 10: CON </a:t>
            </a:r>
            <a:r>
              <a:rPr lang="en-GB" sz="3600" b="1" dirty="0" err="1">
                <a:solidFill>
                  <a:srgbClr val="0000CC"/>
                </a:solidFill>
                <a:latin typeface="Times New Roman" pitchFamily="18" charset="0"/>
                <a:cs typeface="Times New Roman" pitchFamily="18" charset="0"/>
              </a:rPr>
              <a:t>ĐƯỜNG</a:t>
            </a:r>
            <a:r>
              <a:rPr lang="en-GB" sz="3600" b="1" dirty="0">
                <a:solidFill>
                  <a:srgbClr val="0000CC"/>
                </a:solidFill>
                <a:latin typeface="Times New Roman" pitchFamily="18" charset="0"/>
                <a:cs typeface="Times New Roman" pitchFamily="18" charset="0"/>
              </a:rPr>
              <a:t> ĐẾN </a:t>
            </a:r>
            <a:r>
              <a:rPr lang="en-GB" sz="3600" b="1" dirty="0" err="1">
                <a:solidFill>
                  <a:srgbClr val="0000CC"/>
                </a:solidFill>
                <a:latin typeface="Times New Roman" pitchFamily="18" charset="0"/>
                <a:cs typeface="Times New Roman" pitchFamily="18" charset="0"/>
              </a:rPr>
              <a:t>TRƯỜNG</a:t>
            </a:r>
            <a:r>
              <a:rPr lang="en-GB" sz="3600" b="1" dirty="0">
                <a:solidFill>
                  <a:srgbClr val="0000CC"/>
                </a:solidFill>
                <a:latin typeface="Times New Roman" pitchFamily="18" charset="0"/>
                <a:cs typeface="Times New Roman" pitchFamily="18" charset="0"/>
              </a:rPr>
              <a:t> (</a:t>
            </a:r>
            <a:r>
              <a:rPr lang="en-GB" sz="3600" b="1" dirty="0" err="1">
                <a:solidFill>
                  <a:srgbClr val="0000CC"/>
                </a:solidFill>
                <a:latin typeface="Times New Roman" pitchFamily="18" charset="0"/>
                <a:cs typeface="Times New Roman" pitchFamily="18" charset="0"/>
              </a:rPr>
              <a:t>T3</a:t>
            </a:r>
            <a:r>
              <a:rPr lang="en-GB" sz="3600" b="1" dirty="0">
                <a:solidFill>
                  <a:srgbClr val="0000CC"/>
                </a:solidFill>
                <a:latin typeface="Times New Roman" pitchFamily="18" charset="0"/>
                <a:cs typeface="Times New Roman" pitchFamily="18" charset="0"/>
              </a:rPr>
              <a:t>)</a:t>
            </a:r>
          </a:p>
        </p:txBody>
      </p:sp>
      <p:sp>
        <p:nvSpPr>
          <p:cNvPr id="32" name="Rectangle 31">
            <a:extLst>
              <a:ext uri="{FF2B5EF4-FFF2-40B4-BE49-F238E27FC236}">
                <a16:creationId xmlns:a16="http://schemas.microsoft.com/office/drawing/2014/main" xmlns="" id="{17F9CACE-4967-6906-F48B-3F918707B59A}"/>
              </a:ext>
            </a:extLst>
          </p:cNvPr>
          <p:cNvSpPr/>
          <p:nvPr/>
        </p:nvSpPr>
        <p:spPr>
          <a:xfrm>
            <a:off x="7461845" y="4895915"/>
            <a:ext cx="1514674" cy="558813"/>
          </a:xfrm>
          <a:prstGeom prst="rect">
            <a:avLst/>
          </a:prstGeom>
          <a:solidFill>
            <a:srgbClr val="FF7C8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221ADEB-755C-B013-E0C9-532DA37582E1}"/>
              </a:ext>
            </a:extLst>
          </p:cNvPr>
          <p:cNvSpPr/>
          <p:nvPr/>
        </p:nvSpPr>
        <p:spPr>
          <a:xfrm>
            <a:off x="11719719" y="4787977"/>
            <a:ext cx="1689327" cy="685801"/>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26337125-34FE-7EAB-F357-23F3FA4B4F2F}"/>
              </a:ext>
            </a:extLst>
          </p:cNvPr>
          <p:cNvSpPr/>
          <p:nvPr/>
        </p:nvSpPr>
        <p:spPr>
          <a:xfrm>
            <a:off x="4101274" y="5565339"/>
            <a:ext cx="1751045" cy="646331"/>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DA3775F9-B6FB-4807-F1DE-B89A44120DFA}"/>
              </a:ext>
            </a:extLst>
          </p:cNvPr>
          <p:cNvSpPr/>
          <p:nvPr/>
        </p:nvSpPr>
        <p:spPr>
          <a:xfrm>
            <a:off x="11872119" y="5594865"/>
            <a:ext cx="2133236" cy="646331"/>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DD4CF0AC-ACC0-3558-55C0-BA99DF074D2A}"/>
              </a:ext>
            </a:extLst>
          </p:cNvPr>
          <p:cNvSpPr/>
          <p:nvPr/>
        </p:nvSpPr>
        <p:spPr>
          <a:xfrm>
            <a:off x="3529774" y="7239000"/>
            <a:ext cx="1087360" cy="646331"/>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4.24364E-6 3.61111E-6 L -4.24364E-6 0.00017 C 0.00078 0.02395 -0.00078 0.00625 0.00469 0.03194 C 0.00488 0.03368 0.00478 0.03576 0.00527 0.03732 C 0.00839 0.05191 0.01356 0.06475 0.01532 0.08038 C 0.01551 0.08211 0.01551 0.0842 0.0159 0.08576 C 0.01805 0.09427 0.0199 0.10434 0.02302 0.11145 C 0.0239 0.11319 0.02458 0.11493 0.02536 0.11666 C 0.02585 0.11805 0.02614 0.11927 0.02653 0.12066 C 0.02965 0.13055 0.02712 0.12152 0.03014 0.13281 C 0.0317 0.1552 0.02907 0.12812 0.03317 0.14635 C 0.03658 0.16232 0.03043 0.14652 0.03482 0.1625 C 0.03521 0.16371 0.03609 0.16423 0.03668 0.1651 C 0.0395 0.17482 0.0359 0.16284 0.0396 0.17465 C 0.03999 0.17604 0.04019 0.17777 0.04077 0.17864 C 0.04545 0.18524 0.04536 0.18298 0.04975 0.18524 C 0.05033 0.18576 0.05092 0.18593 0.0515 0.18663 C 0.05209 0.18715 0.05257 0.18906 0.05326 0.18923 C 0.05501 0.1901 0.05687 0.18923 0.05872 0.18923 L 0.05872 0.18975 " pathEditMode="relative" rAng="0" ptsTypes="AAAAAAAAAAAAAAAAAAAA">
                                      <p:cBhvr>
                                        <p:cTn id="16" dur="2000" fill="hold"/>
                                        <p:tgtEl>
                                          <p:spTgt spid="24"/>
                                        </p:tgtEl>
                                        <p:attrNameLst>
                                          <p:attrName>ppt_x</p:attrName>
                                          <p:attrName>ppt_y</p:attrName>
                                        </p:attrNameLst>
                                      </p:cBhvr>
                                      <p:rCtr x="2936" y="9479"/>
                                    </p:animMotion>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0" nodeType="clickEffect">
                                  <p:stCondLst>
                                    <p:cond delay="0"/>
                                  </p:stCondLst>
                                  <p:childTnLst>
                                    <p:animEffect transition="out" filter="wipe(down)">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3.4624E-6 3.61111E-6 L 3.4624E-6 0.00017 C 0.00331 0.02465 0.00039 0.01267 0.01804 0.03767 C 0.02906 0.05312 0.0353 0.05243 0.04945 0.06145 C 0.075 0.07725 0.063 0.07413 0.07714 0.07691 C 0.07929 0.07899 0.08163 0.08125 0.08378 0.08281 C 0.08797 0.08559 0.09246 0.0868 0.09646 0.08993 C 0.1224 0.10955 0.09811 0.09652 0.11577 0.1052 C 0.12942 0.11979 0.11596 0.10659 0.12796 0.11597 C 0.12971 0.11718 0.13137 0.11875 0.13293 0.12083 C 0.13371 0.12152 0.1343 0.12361 0.13518 0.1243 C 0.13713 0.12604 0.13918 0.12691 0.14122 0.12795 C 0.14366 0.12899 0.146 0.12968 0.14834 0.1302 C 0.16307 0.13368 0.16726 0.13437 0.17877 0.13628 C 0.18687 0.13906 0.19496 0.14201 0.20306 0.14461 C 0.20569 0.14496 0.20842 0.14392 0.21076 0.14566 C 0.21213 0.14652 0.21291 0.1493 0.21359 0.15156 C 0.21476 0.1552 0.21632 0.16336 0.21632 0.16354 C 0.21671 0.16857 0.2171 0.17378 0.21749 0.17899 C 0.21808 0.18732 0.21808 0.18177 0.21808 0.18836 L 0.21808 0.18975 " pathEditMode="relative" rAng="0" ptsTypes="AAAAAAAAAAAAAAAAAAAAA">
                                      <p:cBhvr>
                                        <p:cTn id="25" dur="2000" fill="hold"/>
                                        <p:tgtEl>
                                          <p:spTgt spid="25"/>
                                        </p:tgtEl>
                                        <p:attrNameLst>
                                          <p:attrName>ppt_x</p:attrName>
                                          <p:attrName>ppt_y</p:attrName>
                                        </p:attrNameLst>
                                      </p:cBhvr>
                                      <p:rCtr x="10904" y="9479"/>
                                    </p:animMotion>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5"/>
                                        </p:tgtEl>
                                      </p:cBhvr>
                                    </p:animEffect>
                                    <p:set>
                                      <p:cBhvr>
                                        <p:cTn id="30" dur="1" fill="hold">
                                          <p:stCondLst>
                                            <p:cond delay="499"/>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2.13791E-6 3.33333E-6 L -2.13791E-6 0.00017 C 0.00078 0.00225 0.00654 0.0184 0.01005 0.02239 C 0.02312 0.03715 0.03131 0.04496 0.04545 0.05486 C 0.04857 0.05694 0.05179 0.05798 0.05511 0.05989 C 0.06047 0.06302 0.06584 0.06597 0.0712 0.06996 C 0.07403 0.07187 0.07657 0.07413 0.079 0.07743 C 0.0831 0.08281 0.08798 0.09271 0.091 0.10121 C 0.09237 0.10468 0.09334 0.10885 0.09451 0.1125 C 0.09714 0.11909 0.10397 0.1342 0.10719 0.13871 C 0.11109 0.14409 0.11802 0.14739 0.12231 0.15 C 0.12299 0.15156 0.12367 0.1533 0.12465 0.15503 C 0.12562 0.15694 0.12709 0.15798 0.12826 0.16007 C 0.12962 0.1625 0.13099 0.17222 0.13128 0.17378 C 0.13206 0.19791 0.13226 0.19757 0.13128 0.23003 C 0.13118 0.23333 0.13021 0.23646 0.13011 0.2401 C 0.12972 0.24982 0.13011 0.26007 0.13011 0.27014 L 0.13011 0.27048 " pathEditMode="relative" rAng="0" ptsTypes="AAAAAAAAAAAAAAAAAA">
                                      <p:cBhvr>
                                        <p:cTn id="34" dur="2000" fill="hold"/>
                                        <p:tgtEl>
                                          <p:spTgt spid="5"/>
                                        </p:tgtEl>
                                        <p:attrNameLst>
                                          <p:attrName>ppt_x</p:attrName>
                                          <p:attrName>ppt_y</p:attrName>
                                        </p:attrNameLst>
                                      </p:cBhvr>
                                      <p:rCtr x="6593" y="13524"/>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2.72018E-6 3.33333E-6 L 2.72018E-6 0.00017 C 0.02419 0.05312 0.00741 0.02066 0.02984 0.05642 C 0.03072 0.05764 0.03121 0.06024 0.03209 0.06128 C 0.04233 0.07118 0.05247 0.07968 0.06339 0.08472 C 0.08709 0.09548 0.1106 0.10729 0.1344 0.11545 C 0.14357 0.11857 0.15312 0.12048 0.16219 0.12482 C 0.17556 0.13125 0.18833 0.14375 0.20199 0.14722 C 0.20511 0.14809 0.20823 0.14843 0.21115 0.14965 C 0.21369 0.15052 0.21593 0.15156 0.21818 0.15312 C 0.22969 0.16024 0.24071 0.16996 0.25222 0.17552 C 0.27767 0.18784 0.25017 0.17361 0.28801 0.19791 C 0.29611 0.20312 0.3043 0.20677 0.3123 0.21215 C 0.33024 0.22378 0.34809 0.23646 0.36604 0.24878 C 0.37121 0.25225 0.37637 0.25659 0.38154 0.25937 C 0.38642 0.26163 0.3913 0.26441 0.39608 0.26632 C 0.39812 0.26718 0.40047 0.26684 0.40242 0.26753 C 0.40729 0.26875 0.41207 0.27066 0.41695 0.27222 C 0.42124 0.27343 0.42573 0.27465 0.43012 0.27586 L 0.46191 0.27222 C 0.46279 0.27205 0.46347 0.27118 0.46425 0.27118 C 0.46669 0.27031 0.46923 0.27031 0.47176 0.26996 C 0.47235 0.26909 0.47283 0.26788 0.47342 0.26753 C 0.47576 0.26597 0.47839 0.26614 0.48044 0.26406 C 0.48112 0.26319 0.48073 0.26093 0.48093 0.25937 C 0.48171 0.25972 0.48278 0.25902 0.48327 0.26041 C 0.48395 0.2618 0.48376 0.26423 0.48386 0.26632 C 0.48454 0.27343 0.48454 0.27118 0.48454 0.27586 L 0.48454 0.27604 L 0.48454 0.27708 " pathEditMode="relative" rAng="0" ptsTypes="AAAAAAAAAAAAAAAAAAAAAAAAAAAAAA">
                                      <p:cBhvr>
                                        <p:cTn id="43" dur="2000" fill="hold"/>
                                        <p:tgtEl>
                                          <p:spTgt spid="23"/>
                                        </p:tgtEl>
                                        <p:attrNameLst>
                                          <p:attrName>ppt_x</p:attrName>
                                          <p:attrName>ppt_y</p:attrName>
                                        </p:attrNameLst>
                                      </p:cBhvr>
                                      <p:rCtr x="24227" y="13854"/>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1.17527E-6 3.61111E-6 L -1.17527E-6 0.00017 C -0.00741 0.00659 -0.01482 0.01267 -0.02194 0.01996 C -0.03189 0.02986 -0.04096 0.04201 -0.05091 0.05121 L -0.09314 0.08906 C -0.10524 0.09982 -0.11762 0.10955 -0.12952 0.12135 C -0.14074 0.13246 -0.15166 0.14461 -0.16307 0.15468 C -0.17283 0.16354 -0.18336 0.16909 -0.19311 0.17812 C -0.20687 0.1908 -0.21272 0.2059 -0.22725 0.21163 C -0.23222 0.21336 -0.2372 0.21232 -0.24227 0.21267 C -0.25153 0.21527 -0.2608 0.21857 -0.26997 0.22048 L -0.29659 0.22604 C -0.31025 0.23472 -0.32449 0.24114 -0.33707 0.25399 C -0.34195 0.25868 -0.34692 0.26302 -0.3516 0.2684 C -0.36965 0.28854 -0.34985 0.27014 -0.36536 0.28402 C -0.37716 0.30868 -0.37482 0.29652 -0.37706 0.31632 C -0.3792 0.36753 -0.37667 0.32586 -0.37989 0.35746 C -0.38106 0.36805 -0.3796 0.36823 -0.3834 0.37986 C -0.38535 0.38541 -0.38798 0.39027 -0.39023 0.39548 C -0.3914 0.39809 -0.39296 0.4 -0.39374 0.40312 C -0.39725 0.41649 -0.39247 0.39913 -0.39657 0.41093 C -0.39793 0.41458 -0.39881 0.41857 -0.40008 0.42222 L -0.40291 0.43003 C -0.40261 0.43437 -0.40222 0.43871 -0.40183 0.4434 C -0.40115 0.45382 -0.40125 0.4552 -0.40125 0.46441 L -0.40125 0.46475 L -0.40125 0.46441 " pathEditMode="relative" rAng="0" ptsTypes="AAAAAAAAAAAAAAAAAAAAAAAAAAA">
                                      <p:cBhvr>
                                        <p:cTn id="52" dur="2000" fill="hold"/>
                                        <p:tgtEl>
                                          <p:spTgt spid="26"/>
                                        </p:tgtEl>
                                        <p:attrNameLst>
                                          <p:attrName>ppt_x</p:attrName>
                                          <p:attrName>ppt_y</p:attrName>
                                        </p:attrNameLst>
                                      </p:cBhvr>
                                      <p:rCtr x="-20150" y="232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24" grpId="0" animBg="1"/>
      <p:bldP spid="25" grpId="0" animBg="1"/>
      <p:bldP spid="26" grpId="0" animBg="1"/>
      <p:bldP spid="32"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10212</TotalTime>
  <Words>330</Words>
  <Application>Microsoft Office PowerPoint</Application>
  <PresentationFormat>Custom</PresentationFormat>
  <Paragraphs>53</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1033</cp:revision>
  <dcterms:created xsi:type="dcterms:W3CDTF">2008-09-09T22:52:10Z</dcterms:created>
  <dcterms:modified xsi:type="dcterms:W3CDTF">2025-04-03T13:41:45Z</dcterms:modified>
</cp:coreProperties>
</file>