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7" r:id="rId3"/>
    <p:sldId id="408" r:id="rId4"/>
    <p:sldId id="441" r:id="rId5"/>
    <p:sldId id="440" r:id="rId6"/>
    <p:sldId id="437"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6600"/>
    <a:srgbClr val="FF3399"/>
    <a:srgbClr val="FF0066"/>
    <a:srgbClr val="FF7C80"/>
    <a:srgbClr val="EDF6F7"/>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2FFBD3-95C0-4869-B3CE-2DF1D88309EA}" v="415" dt="2022-07-07T09:00:38.7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p:cViewPr>
        <p:scale>
          <a:sx n="33" d="100"/>
          <a:sy n="33" d="100"/>
        </p:scale>
        <p:origin x="-2021" y="-94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g Ha" userId="270efafb50020bd6" providerId="LiveId" clId="{EC2FFBD3-95C0-4869-B3CE-2DF1D88309EA}"/>
    <pc:docChg chg="custSel modSld">
      <pc:chgData name="Trang Ha" userId="270efafb50020bd6" providerId="LiveId" clId="{EC2FFBD3-95C0-4869-B3CE-2DF1D88309EA}" dt="2022-07-07T09:01:05.995" v="1265" actId="1036"/>
      <pc:docMkLst>
        <pc:docMk/>
      </pc:docMkLst>
      <pc:sldChg chg="addSp delSp modSp mod delAnim modAnim">
        <pc:chgData name="Trang Ha" userId="270efafb50020bd6" providerId="LiveId" clId="{EC2FFBD3-95C0-4869-B3CE-2DF1D88309EA}" dt="2022-07-07T09:00:31.382" v="1261" actId="478"/>
        <pc:sldMkLst>
          <pc:docMk/>
          <pc:sldMk cId="0" sldId="407"/>
        </pc:sldMkLst>
        <pc:spChg chg="del">
          <ac:chgData name="Trang Ha" userId="270efafb50020bd6" providerId="LiveId" clId="{EC2FFBD3-95C0-4869-B3CE-2DF1D88309EA}" dt="2022-07-07T09:00:31.382" v="1261" actId="478"/>
          <ac:spMkLst>
            <pc:docMk/>
            <pc:sldMk cId="0" sldId="407"/>
            <ac:spMk id="13" creationId="{00000000-0000-0000-0000-000000000000}"/>
          </ac:spMkLst>
        </pc:spChg>
        <pc:spChg chg="add del mod">
          <ac:chgData name="Trang Ha" userId="270efafb50020bd6" providerId="LiveId" clId="{EC2FFBD3-95C0-4869-B3CE-2DF1D88309EA}" dt="2022-07-07T09:00:24.641" v="1259" actId="478"/>
          <ac:spMkLst>
            <pc:docMk/>
            <pc:sldMk cId="0" sldId="407"/>
            <ac:spMk id="24" creationId="{5E2ADC4D-4451-BF0F-FE4C-33F238B82669}"/>
          </ac:spMkLst>
        </pc:spChg>
        <pc:spChg chg="add del mod">
          <ac:chgData name="Trang Ha" userId="270efafb50020bd6" providerId="LiveId" clId="{EC2FFBD3-95C0-4869-B3CE-2DF1D88309EA}" dt="2022-07-07T09:00:24.641" v="1259" actId="478"/>
          <ac:spMkLst>
            <pc:docMk/>
            <pc:sldMk cId="0" sldId="407"/>
            <ac:spMk id="25" creationId="{5DADA7E2-592E-65B8-1264-716E3E151240}"/>
          </ac:spMkLst>
        </pc:spChg>
        <pc:spChg chg="del">
          <ac:chgData name="Trang Ha" userId="270efafb50020bd6" providerId="LiveId" clId="{EC2FFBD3-95C0-4869-B3CE-2DF1D88309EA}" dt="2022-07-07T09:00:24.641" v="1259" actId="478"/>
          <ac:spMkLst>
            <pc:docMk/>
            <pc:sldMk cId="0" sldId="407"/>
            <ac:spMk id="31" creationId="{00000000-0000-0000-0000-000000000000}"/>
          </ac:spMkLst>
        </pc:spChg>
        <pc:spChg chg="del">
          <ac:chgData name="Trang Ha" userId="270efafb50020bd6" providerId="LiveId" clId="{EC2FFBD3-95C0-4869-B3CE-2DF1D88309EA}" dt="2022-07-07T09:00:28.225" v="1260" actId="478"/>
          <ac:spMkLst>
            <pc:docMk/>
            <pc:sldMk cId="0" sldId="407"/>
            <ac:spMk id="35" creationId="{00000000-0000-0000-0000-000000000000}"/>
          </ac:spMkLst>
        </pc:spChg>
        <pc:spChg chg="del">
          <ac:chgData name="Trang Ha" userId="270efafb50020bd6" providerId="LiveId" clId="{EC2FFBD3-95C0-4869-B3CE-2DF1D88309EA}" dt="2022-07-07T09:00:24.641" v="1259" actId="478"/>
          <ac:spMkLst>
            <pc:docMk/>
            <pc:sldMk cId="0" sldId="407"/>
            <ac:spMk id="38" creationId="{00000000-0000-0000-0000-000000000000}"/>
          </ac:spMkLst>
        </pc:spChg>
        <pc:spChg chg="del">
          <ac:chgData name="Trang Ha" userId="270efafb50020bd6" providerId="LiveId" clId="{EC2FFBD3-95C0-4869-B3CE-2DF1D88309EA}" dt="2022-07-07T09:00:28.225" v="1260" actId="478"/>
          <ac:spMkLst>
            <pc:docMk/>
            <pc:sldMk cId="0" sldId="407"/>
            <ac:spMk id="39" creationId="{00000000-0000-0000-0000-000000000000}"/>
          </ac:spMkLst>
        </pc:spChg>
        <pc:grpChg chg="del">
          <ac:chgData name="Trang Ha" userId="270efafb50020bd6" providerId="LiveId" clId="{EC2FFBD3-95C0-4869-B3CE-2DF1D88309EA}" dt="2022-07-07T09:00:13.288" v="1254" actId="478"/>
          <ac:grpSpMkLst>
            <pc:docMk/>
            <pc:sldMk cId="0" sldId="407"/>
            <ac:grpSpMk id="14" creationId="{00000000-0000-0000-0000-000000000000}"/>
          </ac:grpSpMkLst>
        </pc:grpChg>
        <pc:grpChg chg="del">
          <ac:chgData name="Trang Ha" userId="270efafb50020bd6" providerId="LiveId" clId="{EC2FFBD3-95C0-4869-B3CE-2DF1D88309EA}" dt="2022-07-07T09:00:16.163" v="1255" actId="478"/>
          <ac:grpSpMkLst>
            <pc:docMk/>
            <pc:sldMk cId="0" sldId="407"/>
            <ac:grpSpMk id="17" creationId="{00000000-0000-0000-0000-000000000000}"/>
          </ac:grpSpMkLst>
        </pc:grpChg>
        <pc:grpChg chg="del">
          <ac:chgData name="Trang Ha" userId="270efafb50020bd6" providerId="LiveId" clId="{EC2FFBD3-95C0-4869-B3CE-2DF1D88309EA}" dt="2022-07-07T09:00:17.893" v="1256" actId="478"/>
          <ac:grpSpMkLst>
            <pc:docMk/>
            <pc:sldMk cId="0" sldId="407"/>
            <ac:grpSpMk id="20" creationId="{00000000-0000-0000-0000-000000000000}"/>
          </ac:grpSpMkLst>
        </pc:grpChg>
        <pc:grpChg chg="del">
          <ac:chgData name="Trang Ha" userId="270efafb50020bd6" providerId="LiveId" clId="{EC2FFBD3-95C0-4869-B3CE-2DF1D88309EA}" dt="2022-07-07T09:00:19.578" v="1257" actId="478"/>
          <ac:grpSpMkLst>
            <pc:docMk/>
            <pc:sldMk cId="0" sldId="407"/>
            <ac:grpSpMk id="28" creationId="{00000000-0000-0000-0000-000000000000}"/>
          </ac:grpSpMkLst>
        </pc:grpChg>
      </pc:sldChg>
      <pc:sldChg chg="addSp delSp modSp mod delAnim modAnim">
        <pc:chgData name="Trang Ha" userId="270efafb50020bd6" providerId="LiveId" clId="{EC2FFBD3-95C0-4869-B3CE-2DF1D88309EA}" dt="2022-07-07T09:01:05.995" v="1265" actId="1036"/>
        <pc:sldMkLst>
          <pc:docMk/>
          <pc:sldMk cId="0" sldId="408"/>
        </pc:sldMkLst>
        <pc:spChg chg="add mod">
          <ac:chgData name="Trang Ha" userId="270efafb50020bd6" providerId="LiveId" clId="{EC2FFBD3-95C0-4869-B3CE-2DF1D88309EA}" dt="2022-07-07T09:01:05.995" v="1265" actId="1036"/>
          <ac:spMkLst>
            <pc:docMk/>
            <pc:sldMk cId="0" sldId="408"/>
            <ac:spMk id="4" creationId="{FA85B7BA-0362-19F5-F209-77C7721A6026}"/>
          </ac:spMkLst>
        </pc:spChg>
        <pc:spChg chg="add mod">
          <ac:chgData name="Trang Ha" userId="270efafb50020bd6" providerId="LiveId" clId="{EC2FFBD3-95C0-4869-B3CE-2DF1D88309EA}" dt="2022-07-07T09:01:05.995" v="1265" actId="1036"/>
          <ac:spMkLst>
            <pc:docMk/>
            <pc:sldMk cId="0" sldId="408"/>
            <ac:spMk id="5" creationId="{4CE01FC6-EED1-7527-640D-158FEE31B37A}"/>
          </ac:spMkLst>
        </pc:spChg>
        <pc:spChg chg="mod">
          <ac:chgData name="Trang Ha" userId="270efafb50020bd6" providerId="LiveId" clId="{EC2FFBD3-95C0-4869-B3CE-2DF1D88309EA}" dt="2022-07-07T08:05:56.298" v="665" actId="1036"/>
          <ac:spMkLst>
            <pc:docMk/>
            <pc:sldMk cId="0" sldId="408"/>
            <ac:spMk id="12" creationId="{00000000-0000-0000-0000-000000000000}"/>
          </ac:spMkLst>
        </pc:spChg>
        <pc:spChg chg="del">
          <ac:chgData name="Trang Ha" userId="270efafb50020bd6" providerId="LiveId" clId="{EC2FFBD3-95C0-4869-B3CE-2DF1D88309EA}" dt="2022-07-07T07:47:48.176" v="0" actId="478"/>
          <ac:spMkLst>
            <pc:docMk/>
            <pc:sldMk cId="0" sldId="408"/>
            <ac:spMk id="19" creationId="{00000000-0000-0000-0000-000000000000}"/>
          </ac:spMkLst>
        </pc:spChg>
        <pc:spChg chg="add del mod">
          <ac:chgData name="Trang Ha" userId="270efafb50020bd6" providerId="LiveId" clId="{EC2FFBD3-95C0-4869-B3CE-2DF1D88309EA}" dt="2022-07-07T09:00:53.398" v="1263" actId="478"/>
          <ac:spMkLst>
            <pc:docMk/>
            <pc:sldMk cId="0" sldId="408"/>
            <ac:spMk id="19" creationId="{291A6DA4-23FF-449B-8335-9D81812E6BC9}"/>
          </ac:spMkLst>
        </pc:spChg>
        <pc:spChg chg="add mod">
          <ac:chgData name="Trang Ha" userId="270efafb50020bd6" providerId="LiveId" clId="{EC2FFBD3-95C0-4869-B3CE-2DF1D88309EA}" dt="2022-07-07T09:01:05.995" v="1265" actId="1036"/>
          <ac:spMkLst>
            <pc:docMk/>
            <pc:sldMk cId="0" sldId="408"/>
            <ac:spMk id="21" creationId="{067C5126-F662-6381-9095-550F76E361DB}"/>
          </ac:spMkLst>
        </pc:spChg>
        <pc:spChg chg="add mod">
          <ac:chgData name="Trang Ha" userId="270efafb50020bd6" providerId="LiveId" clId="{EC2FFBD3-95C0-4869-B3CE-2DF1D88309EA}" dt="2022-07-07T09:01:05.995" v="1265" actId="1036"/>
          <ac:spMkLst>
            <pc:docMk/>
            <pc:sldMk cId="0" sldId="408"/>
            <ac:spMk id="22" creationId="{41399EC8-1001-AE44-CBDB-979BE12A0D6B}"/>
          </ac:spMkLst>
        </pc:spChg>
        <pc:spChg chg="add mod">
          <ac:chgData name="Trang Ha" userId="270efafb50020bd6" providerId="LiveId" clId="{EC2FFBD3-95C0-4869-B3CE-2DF1D88309EA}" dt="2022-07-07T08:04:35.583" v="593" actId="1036"/>
          <ac:spMkLst>
            <pc:docMk/>
            <pc:sldMk cId="0" sldId="408"/>
            <ac:spMk id="23" creationId="{F93B5CB1-1CE8-C205-E554-1889BD30681E}"/>
          </ac:spMkLst>
        </pc:spChg>
        <pc:grpChg chg="mod">
          <ac:chgData name="Trang Ha" userId="270efafb50020bd6" providerId="LiveId" clId="{EC2FFBD3-95C0-4869-B3CE-2DF1D88309EA}" dt="2022-07-07T08:38:22.781" v="669" actId="1076"/>
          <ac:grpSpMkLst>
            <pc:docMk/>
            <pc:sldMk cId="0" sldId="408"/>
            <ac:grpSpMk id="9" creationId="{00000000-0000-0000-0000-000000000000}"/>
          </ac:grpSpMkLst>
        </pc:grpChg>
        <pc:picChg chg="add del mod">
          <ac:chgData name="Trang Ha" userId="270efafb50020bd6" providerId="LiveId" clId="{EC2FFBD3-95C0-4869-B3CE-2DF1D88309EA}" dt="2022-07-07T07:52:12.155" v="503" actId="478"/>
          <ac:picMkLst>
            <pc:docMk/>
            <pc:sldMk cId="0" sldId="408"/>
            <ac:picMk id="3" creationId="{B535842A-B1E8-F453-E2C8-396D35588EC4}"/>
          </ac:picMkLst>
        </pc:picChg>
        <pc:picChg chg="del">
          <ac:chgData name="Trang Ha" userId="270efafb50020bd6" providerId="LiveId" clId="{EC2FFBD3-95C0-4869-B3CE-2DF1D88309EA}" dt="2022-07-07T07:47:49.745" v="1" actId="478"/>
          <ac:picMkLst>
            <pc:docMk/>
            <pc:sldMk cId="0" sldId="408"/>
            <ac:picMk id="20" creationId="{00000000-0000-0000-0000-000000000000}"/>
          </ac:picMkLst>
        </pc:picChg>
        <pc:picChg chg="del">
          <ac:chgData name="Trang Ha" userId="270efafb50020bd6" providerId="LiveId" clId="{EC2FFBD3-95C0-4869-B3CE-2DF1D88309EA}" dt="2022-07-07T07:47:50.340" v="2" actId="478"/>
          <ac:picMkLst>
            <pc:docMk/>
            <pc:sldMk cId="0" sldId="408"/>
            <ac:picMk id="1026" creationId="{00000000-0000-0000-0000-000000000000}"/>
          </ac:picMkLst>
        </pc:picChg>
      </pc:sldChg>
      <pc:sldChg chg="delSp mod delAnim">
        <pc:chgData name="Trang Ha" userId="270efafb50020bd6" providerId="LiveId" clId="{EC2FFBD3-95C0-4869-B3CE-2DF1D88309EA}" dt="2022-07-07T08:55:12.562" v="1253" actId="478"/>
        <pc:sldMkLst>
          <pc:docMk/>
          <pc:sldMk cId="94275523" sldId="423"/>
        </pc:sldMkLst>
        <pc:picChg chg="del">
          <ac:chgData name="Trang Ha" userId="270efafb50020bd6" providerId="LiveId" clId="{EC2FFBD3-95C0-4869-B3CE-2DF1D88309EA}" dt="2022-07-07T08:55:12.562" v="1253" actId="478"/>
          <ac:picMkLst>
            <pc:docMk/>
            <pc:sldMk cId="94275523" sldId="423"/>
            <ac:picMk id="2" creationId="{00000000-0000-0000-0000-000000000000}"/>
          </ac:picMkLst>
        </pc:picChg>
      </pc:sldChg>
      <pc:sldChg chg="addSp delSp modSp mod delAnim modAnim">
        <pc:chgData name="Trang Ha" userId="270efafb50020bd6" providerId="LiveId" clId="{EC2FFBD3-95C0-4869-B3CE-2DF1D88309EA}" dt="2022-07-07T08:53:18.065" v="1240" actId="1038"/>
        <pc:sldMkLst>
          <pc:docMk/>
          <pc:sldMk cId="426134198" sldId="437"/>
        </pc:sldMkLst>
        <pc:spChg chg="del mod">
          <ac:chgData name="Trang Ha" userId="270efafb50020bd6" providerId="LiveId" clId="{EC2FFBD3-95C0-4869-B3CE-2DF1D88309EA}" dt="2022-07-07T08:47:58.213" v="1053" actId="478"/>
          <ac:spMkLst>
            <pc:docMk/>
            <pc:sldMk cId="426134198" sldId="437"/>
            <ac:spMk id="12" creationId="{00000000-0000-0000-0000-000000000000}"/>
          </ac:spMkLst>
        </pc:spChg>
        <pc:spChg chg="add mod">
          <ac:chgData name="Trang Ha" userId="270efafb50020bd6" providerId="LiveId" clId="{EC2FFBD3-95C0-4869-B3CE-2DF1D88309EA}" dt="2022-07-07T08:49:39.724" v="1219" actId="20577"/>
          <ac:spMkLst>
            <pc:docMk/>
            <pc:sldMk cId="426134198" sldId="437"/>
            <ac:spMk id="19" creationId="{9468C68E-F585-28C7-5092-314831C2D888}"/>
          </ac:spMkLst>
        </pc:spChg>
        <pc:spChg chg="mod">
          <ac:chgData name="Trang Ha" userId="270efafb50020bd6" providerId="LiveId" clId="{EC2FFBD3-95C0-4869-B3CE-2DF1D88309EA}" dt="2022-07-07T08:04:24.107" v="591" actId="20577"/>
          <ac:spMkLst>
            <pc:docMk/>
            <pc:sldMk cId="426134198" sldId="437"/>
            <ac:spMk id="34" creationId="{00000000-0000-0000-0000-000000000000}"/>
          </ac:spMkLst>
        </pc:spChg>
        <pc:spChg chg="del">
          <ac:chgData name="Trang Ha" userId="270efafb50020bd6" providerId="LiveId" clId="{EC2FFBD3-95C0-4869-B3CE-2DF1D88309EA}" dt="2022-07-07T08:48:00.684" v="1054" actId="478"/>
          <ac:spMkLst>
            <pc:docMk/>
            <pc:sldMk cId="426134198" sldId="437"/>
            <ac:spMk id="35" creationId="{00000000-0000-0000-0000-000000000000}"/>
          </ac:spMkLst>
        </pc:spChg>
        <pc:spChg chg="del">
          <ac:chgData name="Trang Ha" userId="270efafb50020bd6" providerId="LiveId" clId="{EC2FFBD3-95C0-4869-B3CE-2DF1D88309EA}" dt="2022-07-07T08:48:02.358" v="1055" actId="478"/>
          <ac:spMkLst>
            <pc:docMk/>
            <pc:sldMk cId="426134198" sldId="437"/>
            <ac:spMk id="37" creationId="{00000000-0000-0000-0000-000000000000}"/>
          </ac:spMkLst>
        </pc:spChg>
        <pc:spChg chg="del">
          <ac:chgData name="Trang Ha" userId="270efafb50020bd6" providerId="LiveId" clId="{EC2FFBD3-95C0-4869-B3CE-2DF1D88309EA}" dt="2022-07-07T08:48:04.001" v="1056" actId="478"/>
          <ac:spMkLst>
            <pc:docMk/>
            <pc:sldMk cId="426134198" sldId="437"/>
            <ac:spMk id="38" creationId="{00000000-0000-0000-0000-000000000000}"/>
          </ac:spMkLst>
        </pc:spChg>
        <pc:picChg chg="add mod">
          <ac:chgData name="Trang Ha" userId="270efafb50020bd6" providerId="LiveId" clId="{EC2FFBD3-95C0-4869-B3CE-2DF1D88309EA}" dt="2022-07-07T08:53:18.065" v="1240" actId="1038"/>
          <ac:picMkLst>
            <pc:docMk/>
            <pc:sldMk cId="426134198" sldId="437"/>
            <ac:picMk id="3" creationId="{BDC5FBEB-F89F-0826-BD93-C0865626435B}"/>
          </ac:picMkLst>
        </pc:picChg>
        <pc:picChg chg="add mod">
          <ac:chgData name="Trang Ha" userId="270efafb50020bd6" providerId="LiveId" clId="{EC2FFBD3-95C0-4869-B3CE-2DF1D88309EA}" dt="2022-07-07T08:51:48.290" v="1225" actId="1076"/>
          <ac:picMkLst>
            <pc:docMk/>
            <pc:sldMk cId="426134198" sldId="437"/>
            <ac:picMk id="1026" creationId="{DE2FADB0-37E3-F812-2611-D8C9BD022009}"/>
          </ac:picMkLst>
        </pc:picChg>
      </pc:sldChg>
      <pc:sldChg chg="addSp delSp modSp mod delAnim modAnim">
        <pc:chgData name="Trang Ha" userId="270efafb50020bd6" providerId="LiveId" clId="{EC2FFBD3-95C0-4869-B3CE-2DF1D88309EA}" dt="2022-07-07T09:00:38.767" v="1262" actId="1036"/>
        <pc:sldMkLst>
          <pc:docMk/>
          <pc:sldMk cId="2252523067" sldId="440"/>
        </pc:sldMkLst>
        <pc:spChg chg="add mod">
          <ac:chgData name="Trang Ha" userId="270efafb50020bd6" providerId="LiveId" clId="{EC2FFBD3-95C0-4869-B3CE-2DF1D88309EA}" dt="2022-07-07T08:53:56.323" v="1241" actId="1076"/>
          <ac:spMkLst>
            <pc:docMk/>
            <pc:sldMk cId="2252523067" sldId="440"/>
            <ac:spMk id="4" creationId="{FA2647C2-5F46-B973-1582-170019040FD6}"/>
          </ac:spMkLst>
        </pc:spChg>
        <pc:spChg chg="del mod">
          <ac:chgData name="Trang Ha" userId="270efafb50020bd6" providerId="LiveId" clId="{EC2FFBD3-95C0-4869-B3CE-2DF1D88309EA}" dt="2022-07-07T08:38:54.658" v="677" actId="478"/>
          <ac:spMkLst>
            <pc:docMk/>
            <pc:sldMk cId="2252523067" sldId="440"/>
            <ac:spMk id="12" creationId="{00000000-0000-0000-0000-000000000000}"/>
          </ac:spMkLst>
        </pc:spChg>
        <pc:spChg chg="add mod">
          <ac:chgData name="Trang Ha" userId="270efafb50020bd6" providerId="LiveId" clId="{EC2FFBD3-95C0-4869-B3CE-2DF1D88309EA}" dt="2022-07-07T08:39:33.787" v="750" actId="20577"/>
          <ac:spMkLst>
            <pc:docMk/>
            <pc:sldMk cId="2252523067" sldId="440"/>
            <ac:spMk id="13" creationId="{E24A6F79-918A-0521-754F-BA3CE62643CD}"/>
          </ac:spMkLst>
        </pc:spChg>
        <pc:spChg chg="add mod">
          <ac:chgData name="Trang Ha" userId="270efafb50020bd6" providerId="LiveId" clId="{EC2FFBD3-95C0-4869-B3CE-2DF1D88309EA}" dt="2022-07-07T08:54:00.841" v="1242" actId="1076"/>
          <ac:spMkLst>
            <pc:docMk/>
            <pc:sldMk cId="2252523067" sldId="440"/>
            <ac:spMk id="19" creationId="{6CA89442-CA26-5497-52C1-84D9E184F089}"/>
          </ac:spMkLst>
        </pc:spChg>
        <pc:spChg chg="add mod">
          <ac:chgData name="Trang Ha" userId="270efafb50020bd6" providerId="LiveId" clId="{EC2FFBD3-95C0-4869-B3CE-2DF1D88309EA}" dt="2022-07-07T08:54:20.851" v="1248" actId="14100"/>
          <ac:spMkLst>
            <pc:docMk/>
            <pc:sldMk cId="2252523067" sldId="440"/>
            <ac:spMk id="20" creationId="{71F08D2E-BDA8-748C-6AE1-1DD9AFD02F5B}"/>
          </ac:spMkLst>
        </pc:spChg>
        <pc:spChg chg="add mod">
          <ac:chgData name="Trang Ha" userId="270efafb50020bd6" providerId="LiveId" clId="{EC2FFBD3-95C0-4869-B3CE-2DF1D88309EA}" dt="2022-07-07T09:00:38.767" v="1262" actId="1036"/>
          <ac:spMkLst>
            <pc:docMk/>
            <pc:sldMk cId="2252523067" sldId="440"/>
            <ac:spMk id="21" creationId="{F7822249-FE07-C260-2A7F-9A56B34FDD7A}"/>
          </ac:spMkLst>
        </pc:spChg>
        <pc:spChg chg="del">
          <ac:chgData name="Trang Ha" userId="270efafb50020bd6" providerId="LiveId" clId="{EC2FFBD3-95C0-4869-B3CE-2DF1D88309EA}" dt="2022-07-07T08:03:23.798" v="514" actId="478"/>
          <ac:spMkLst>
            <pc:docMk/>
            <pc:sldMk cId="2252523067" sldId="440"/>
            <ac:spMk id="23" creationId="{00000000-0000-0000-0000-000000000000}"/>
          </ac:spMkLst>
        </pc:spChg>
        <pc:spChg chg="del">
          <ac:chgData name="Trang Ha" userId="270efafb50020bd6" providerId="LiveId" clId="{EC2FFBD3-95C0-4869-B3CE-2DF1D88309EA}" dt="2022-07-07T08:03:23.798" v="514" actId="478"/>
          <ac:spMkLst>
            <pc:docMk/>
            <pc:sldMk cId="2252523067" sldId="440"/>
            <ac:spMk id="24" creationId="{00000000-0000-0000-0000-000000000000}"/>
          </ac:spMkLst>
        </pc:spChg>
        <pc:spChg chg="del">
          <ac:chgData name="Trang Ha" userId="270efafb50020bd6" providerId="LiveId" clId="{EC2FFBD3-95C0-4869-B3CE-2DF1D88309EA}" dt="2022-07-07T08:03:23.798" v="514" actId="478"/>
          <ac:spMkLst>
            <pc:docMk/>
            <pc:sldMk cId="2252523067" sldId="440"/>
            <ac:spMk id="25" creationId="{00000000-0000-0000-0000-000000000000}"/>
          </ac:spMkLst>
        </pc:spChg>
        <pc:spChg chg="del">
          <ac:chgData name="Trang Ha" userId="270efafb50020bd6" providerId="LiveId" clId="{EC2FFBD3-95C0-4869-B3CE-2DF1D88309EA}" dt="2022-07-07T08:03:23.798" v="514" actId="478"/>
          <ac:spMkLst>
            <pc:docMk/>
            <pc:sldMk cId="2252523067" sldId="440"/>
            <ac:spMk id="26" creationId="{00000000-0000-0000-0000-000000000000}"/>
          </ac:spMkLst>
        </pc:spChg>
        <pc:spChg chg="del">
          <ac:chgData name="Trang Ha" userId="270efafb50020bd6" providerId="LiveId" clId="{EC2FFBD3-95C0-4869-B3CE-2DF1D88309EA}" dt="2022-07-07T08:03:23.798" v="514" actId="478"/>
          <ac:spMkLst>
            <pc:docMk/>
            <pc:sldMk cId="2252523067" sldId="440"/>
            <ac:spMk id="27" creationId="{00000000-0000-0000-0000-000000000000}"/>
          </ac:spMkLst>
        </pc:spChg>
        <pc:spChg chg="del">
          <ac:chgData name="Trang Ha" userId="270efafb50020bd6" providerId="LiveId" clId="{EC2FFBD3-95C0-4869-B3CE-2DF1D88309EA}" dt="2022-07-07T08:03:23.798" v="514" actId="478"/>
          <ac:spMkLst>
            <pc:docMk/>
            <pc:sldMk cId="2252523067" sldId="440"/>
            <ac:spMk id="28" creationId="{00000000-0000-0000-0000-000000000000}"/>
          </ac:spMkLst>
        </pc:spChg>
        <pc:spChg chg="del mod">
          <ac:chgData name="Trang Ha" userId="270efafb50020bd6" providerId="LiveId" clId="{EC2FFBD3-95C0-4869-B3CE-2DF1D88309EA}" dt="2022-07-07T08:03:46.676" v="525"/>
          <ac:spMkLst>
            <pc:docMk/>
            <pc:sldMk cId="2252523067" sldId="440"/>
            <ac:spMk id="29" creationId="{00000000-0000-0000-0000-000000000000}"/>
          </ac:spMkLst>
        </pc:spChg>
        <pc:grpChg chg="mod">
          <ac:chgData name="Trang Ha" userId="270efafb50020bd6" providerId="LiveId" clId="{EC2FFBD3-95C0-4869-B3CE-2DF1D88309EA}" dt="2022-07-07T08:04:52.023" v="600" actId="1036"/>
          <ac:grpSpMkLst>
            <pc:docMk/>
            <pc:sldMk cId="2252523067" sldId="440"/>
            <ac:grpSpMk id="9" creationId="{00000000-0000-0000-0000-000000000000}"/>
          </ac:grpSpMkLst>
        </pc:grpChg>
        <pc:graphicFrameChg chg="del modGraphic">
          <ac:chgData name="Trang Ha" userId="270efafb50020bd6" providerId="LiveId" clId="{EC2FFBD3-95C0-4869-B3CE-2DF1D88309EA}" dt="2022-07-07T08:03:17.651" v="513" actId="478"/>
          <ac:graphicFrameMkLst>
            <pc:docMk/>
            <pc:sldMk cId="2252523067" sldId="440"/>
            <ac:graphicFrameMk id="22" creationId="{00000000-0000-0000-0000-000000000000}"/>
          </ac:graphicFrameMkLst>
        </pc:graphicFrameChg>
        <pc:picChg chg="add del mod modCrop">
          <ac:chgData name="Trang Ha" userId="270efafb50020bd6" providerId="LiveId" clId="{EC2FFBD3-95C0-4869-B3CE-2DF1D88309EA}" dt="2022-07-07T08:46:35.815" v="1039" actId="478"/>
          <ac:picMkLst>
            <pc:docMk/>
            <pc:sldMk cId="2252523067" sldId="440"/>
            <ac:picMk id="3" creationId="{CCEB089F-1844-A512-591D-6A0E6F32EE17}"/>
          </ac:picMkLst>
        </pc:picChg>
        <pc:picChg chg="del">
          <ac:chgData name="Trang Ha" userId="270efafb50020bd6" providerId="LiveId" clId="{EC2FFBD3-95C0-4869-B3CE-2DF1D88309EA}" dt="2022-07-07T08:04:40.951" v="595" actId="478"/>
          <ac:picMkLst>
            <pc:docMk/>
            <pc:sldMk cId="2252523067" sldId="440"/>
            <ac:picMk id="20" creationId="{00000000-0000-0000-0000-000000000000}"/>
          </ac:picMkLst>
        </pc:picChg>
        <pc:picChg chg="del">
          <ac:chgData name="Trang Ha" userId="270efafb50020bd6" providerId="LiveId" clId="{EC2FFBD3-95C0-4869-B3CE-2DF1D88309EA}" dt="2022-07-07T08:04:40.065" v="594" actId="478"/>
          <ac:picMkLst>
            <pc:docMk/>
            <pc:sldMk cId="2252523067" sldId="440"/>
            <ac:picMk id="1026" creationId="{00000000-0000-0000-0000-000000000000}"/>
          </ac:picMkLst>
        </pc:picChg>
        <pc:cxnChg chg="mod">
          <ac:chgData name="Trang Ha" userId="270efafb50020bd6" providerId="LiveId" clId="{EC2FFBD3-95C0-4869-B3CE-2DF1D88309EA}" dt="2022-07-07T08:03:38.076" v="517" actId="1035"/>
          <ac:cxnSpMkLst>
            <pc:docMk/>
            <pc:sldMk cId="2252523067" sldId="440"/>
            <ac:cxnSpMk id="11"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hyperlink" Target="phan%20thuong/phan%20thuong%20so%205.ppt" TargetMode="External"/><Relationship Id="rId3" Type="http://schemas.openxmlformats.org/officeDocument/2006/relationships/hyperlink" Target="Khoi%20dong/cau%202.pptx" TargetMode="External"/><Relationship Id="rId7" Type="http://schemas.openxmlformats.org/officeDocument/2006/relationships/hyperlink" Target="phan%20thuong/phan%20thuong%20so%202.ppt" TargetMode="External"/><Relationship Id="rId12" Type="http://schemas.openxmlformats.org/officeDocument/2006/relationships/image" Target="../media/image12.jpeg"/><Relationship Id="rId2" Type="http://schemas.openxmlformats.org/officeDocument/2006/relationships/hyperlink" Target="Khoi%20dong/cau%201.pptx" TargetMode="External"/><Relationship Id="rId16"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9.jpg"/><Relationship Id="rId11" Type="http://schemas.openxmlformats.org/officeDocument/2006/relationships/hyperlink" Target="phan%20thuong/phan%20thuong%20so%204.ppt" TargetMode="External"/><Relationship Id="rId5" Type="http://schemas.openxmlformats.org/officeDocument/2006/relationships/hyperlink" Target="Khoi%20dong/cau%204.pptx" TargetMode="External"/><Relationship Id="rId15" Type="http://schemas.openxmlformats.org/officeDocument/2006/relationships/hyperlink" Target="phan%20thuong/phan%20thuong%20so%201.ppt" TargetMode="External"/><Relationship Id="rId10" Type="http://schemas.openxmlformats.org/officeDocument/2006/relationships/image" Target="../media/image11.jpeg"/><Relationship Id="rId4" Type="http://schemas.openxmlformats.org/officeDocument/2006/relationships/hyperlink" Target="Khoi%20dong/cau%203.pptx" TargetMode="External"/><Relationship Id="rId9" Type="http://schemas.openxmlformats.org/officeDocument/2006/relationships/hyperlink" Target="phan%20thuong/phan%20thuong%20so%203.ppt" TargetMode="External"/><Relationship Id="rId14" Type="http://schemas.openxmlformats.org/officeDocument/2006/relationships/image" Target="../media/image1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911894"/>
            <a:ext cx="1673848" cy="2173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280319" y="4343401"/>
            <a:ext cx="133350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10: CON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ĐƯỜNG</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ĐẾN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TRƯỜNG</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T4</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634119" y="6107393"/>
            <a:ext cx="2939258" cy="2096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4617134" y="149573"/>
            <a:ext cx="7013458" cy="1117345"/>
            <a:chOff x="4539228" y="210532"/>
            <a:chExt cx="6895119" cy="1117345"/>
          </a:xfrm>
        </p:grpSpPr>
        <p:grpSp>
          <p:nvGrpSpPr>
            <p:cNvPr id="33" name="Group 32"/>
            <p:cNvGrpSpPr/>
            <p:nvPr/>
          </p:nvGrpSpPr>
          <p:grpSpPr>
            <a:xfrm>
              <a:off x="4539228" y="210532"/>
              <a:ext cx="6895119" cy="1117345"/>
              <a:chOff x="4539228" y="210532"/>
              <a:chExt cx="6895119" cy="1117345"/>
            </a:xfrm>
          </p:grpSpPr>
          <p:sp>
            <p:nvSpPr>
              <p:cNvPr id="36" name="TextBox 35"/>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7" name="Text Box 14"/>
          <p:cNvSpPr txBox="1">
            <a:spLocks noChangeArrowheads="1"/>
          </p:cNvSpPr>
          <p:nvPr/>
        </p:nvSpPr>
        <p:spPr bwMode="auto">
          <a:xfrm>
            <a:off x="4107913" y="1164913"/>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smtClean="0">
                <a:solidFill>
                  <a:srgbClr val="0000CC"/>
                </a:solidFill>
                <a:effectLst>
                  <a:outerShdw blurRad="38100" dist="38100" dir="2700000" algn="tl">
                    <a:srgbClr val="000000">
                      <a:alpha val="43137"/>
                    </a:srgbClr>
                  </a:outerShdw>
                </a:effectLst>
                <a:latin typeface="Times New Roman" pitchFamily="18" charset="0"/>
              </a:rPr>
              <a:t>TRÒ CHƠI: AI LÀ TRIỆU PHÚ</a:t>
            </a:r>
          </a:p>
        </p:txBody>
      </p:sp>
      <p:sp>
        <p:nvSpPr>
          <p:cNvPr id="8" name="Rounded Rectangle 7">
            <a:hlinkClick r:id="rId2" action="ppaction://hlinkpres?slideindex=1&amp;slidetitle="/>
          </p:cNvPr>
          <p:cNvSpPr/>
          <p:nvPr/>
        </p:nvSpPr>
        <p:spPr>
          <a:xfrm>
            <a:off x="5347627" y="6497629"/>
            <a:ext cx="1544588" cy="665171"/>
          </a:xfrm>
          <a:prstGeom prst="round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FF0000"/>
                </a:solidFill>
                <a:effectLst>
                  <a:outerShdw blurRad="38100" dist="38100" dir="2700000" algn="tl">
                    <a:srgbClr val="000000">
                      <a:alpha val="43137"/>
                    </a:srgbClr>
                  </a:outerShdw>
                </a:effectLst>
              </a:rPr>
              <a:t>1</a:t>
            </a:r>
            <a:endParaRPr lang="en-US" sz="4400" b="1">
              <a:solidFill>
                <a:srgbClr val="FF0000"/>
              </a:solidFill>
              <a:effectLst>
                <a:outerShdw blurRad="38100" dist="38100" dir="2700000" algn="tl">
                  <a:srgbClr val="000000">
                    <a:alpha val="43137"/>
                  </a:srgbClr>
                </a:outerShdw>
              </a:effectLst>
            </a:endParaRPr>
          </a:p>
        </p:txBody>
      </p:sp>
      <p:sp>
        <p:nvSpPr>
          <p:cNvPr id="9" name="Rounded Rectangle 8">
            <a:hlinkClick r:id="rId3" action="ppaction://hlinkpres?slideindex=1&amp;slidetitle="/>
          </p:cNvPr>
          <p:cNvSpPr/>
          <p:nvPr/>
        </p:nvSpPr>
        <p:spPr>
          <a:xfrm>
            <a:off x="5333529" y="5216163"/>
            <a:ext cx="1544588" cy="678201"/>
          </a:xfrm>
          <a:prstGeom prst="round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FF0000"/>
                </a:solidFill>
                <a:effectLst>
                  <a:outerShdw blurRad="38100" dist="38100" dir="2700000" algn="tl">
                    <a:srgbClr val="000000">
                      <a:alpha val="43137"/>
                    </a:srgbClr>
                  </a:outerShdw>
                </a:effectLst>
              </a:rPr>
              <a:t>2</a:t>
            </a:r>
            <a:endParaRPr lang="en-US" sz="4400" b="1">
              <a:solidFill>
                <a:srgbClr val="FF0000"/>
              </a:solidFill>
              <a:effectLst>
                <a:outerShdw blurRad="38100" dist="38100" dir="2700000" algn="tl">
                  <a:srgbClr val="000000">
                    <a:alpha val="43137"/>
                  </a:srgbClr>
                </a:outerShdw>
              </a:effectLst>
            </a:endParaRPr>
          </a:p>
        </p:txBody>
      </p:sp>
      <p:sp>
        <p:nvSpPr>
          <p:cNvPr id="10" name="Rounded Rectangle 9">
            <a:hlinkClick r:id="rId4" action="ppaction://hlinkpres?slideindex=1&amp;slidetitle="/>
          </p:cNvPr>
          <p:cNvSpPr/>
          <p:nvPr/>
        </p:nvSpPr>
        <p:spPr>
          <a:xfrm>
            <a:off x="5362705" y="3968886"/>
            <a:ext cx="1529511" cy="700034"/>
          </a:xfrm>
          <a:prstGeom prst="round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FF0000"/>
                </a:solidFill>
                <a:effectLst>
                  <a:outerShdw blurRad="38100" dist="38100" dir="2700000" algn="tl">
                    <a:srgbClr val="000000">
                      <a:alpha val="43137"/>
                    </a:srgbClr>
                  </a:outerShdw>
                </a:effectLst>
              </a:rPr>
              <a:t>3</a:t>
            </a:r>
            <a:endParaRPr lang="en-US" sz="4400" b="1">
              <a:solidFill>
                <a:srgbClr val="FF0000"/>
              </a:solidFill>
              <a:effectLst>
                <a:outerShdw blurRad="38100" dist="38100" dir="2700000" algn="tl">
                  <a:srgbClr val="000000">
                    <a:alpha val="43137"/>
                  </a:srgbClr>
                </a:outerShdw>
              </a:effectLst>
            </a:endParaRPr>
          </a:p>
        </p:txBody>
      </p:sp>
      <p:sp>
        <p:nvSpPr>
          <p:cNvPr id="11" name="Rounded Rectangle 10">
            <a:hlinkClick r:id="rId5" action="ppaction://hlinkpres?slideindex=1&amp;slidetitle="/>
          </p:cNvPr>
          <p:cNvSpPr/>
          <p:nvPr/>
        </p:nvSpPr>
        <p:spPr>
          <a:xfrm>
            <a:off x="5361982" y="2744887"/>
            <a:ext cx="1529511" cy="676123"/>
          </a:xfrm>
          <a:prstGeom prst="round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FF0000"/>
                </a:solidFill>
                <a:effectLst>
                  <a:outerShdw blurRad="38100" dist="38100" dir="2700000" algn="tl">
                    <a:srgbClr val="000000">
                      <a:alpha val="43137"/>
                    </a:srgbClr>
                  </a:outerShdw>
                </a:effectLst>
              </a:rPr>
              <a:t>4</a:t>
            </a:r>
            <a:endParaRPr lang="en-US" sz="4400" b="1">
              <a:solidFill>
                <a:srgbClr val="FF0000"/>
              </a:solidFill>
              <a:effectLst>
                <a:outerShdw blurRad="38100" dist="38100" dir="2700000" algn="tl">
                  <a:srgbClr val="000000">
                    <a:alpha val="43137"/>
                  </a:srgbClr>
                </a:outerShdw>
              </a:effectLst>
            </a:endParaRPr>
          </a:p>
        </p:txBody>
      </p:sp>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919" y="2678317"/>
            <a:ext cx="4540665" cy="4464050"/>
          </a:xfrm>
          <a:prstGeom prst="rect">
            <a:avLst/>
          </a:prstGeom>
        </p:spPr>
      </p:pic>
      <p:pic>
        <p:nvPicPr>
          <p:cNvPr id="13" name="Picture 12" descr="cuc vang">
            <a:hlinkClick r:id="rId7" action="ppaction://hlinkpres?slideindex=1&amp;slidetitle="/>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06894" y="4006851"/>
            <a:ext cx="141128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3"/>
          <p:cNvSpPr txBox="1">
            <a:spLocks noChangeArrowheads="1"/>
          </p:cNvSpPr>
          <p:nvPr/>
        </p:nvSpPr>
        <p:spPr bwMode="auto">
          <a:xfrm>
            <a:off x="10346531" y="5029201"/>
            <a:ext cx="2144713" cy="53022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4731" tIns="72366" rIns="144731" bIns="72366">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500">
                <a:solidFill>
                  <a:srgbClr val="000099"/>
                </a:solidFill>
                <a:latin typeface="Times New Roman" pitchFamily="18" charset="0"/>
                <a:cs typeface="Times New Roman" pitchFamily="18" charset="0"/>
              </a:rPr>
              <a:t>Hoa cúc vàng</a:t>
            </a:r>
          </a:p>
        </p:txBody>
      </p:sp>
      <p:pic>
        <p:nvPicPr>
          <p:cNvPr id="15" name="Picture 14" descr="hoa dong tien">
            <a:hlinkClick r:id="rId9" action="ppaction://hlinkpres?slideindex=1&amp;slidetitle="/>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939044" y="4006851"/>
            <a:ext cx="140970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15"/>
          <p:cNvSpPr txBox="1">
            <a:spLocks noChangeArrowheads="1"/>
          </p:cNvSpPr>
          <p:nvPr/>
        </p:nvSpPr>
        <p:spPr bwMode="auto">
          <a:xfrm>
            <a:off x="13551694" y="4962526"/>
            <a:ext cx="2216150" cy="53022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4731" tIns="72366" rIns="144731" bIns="72366">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500">
                <a:solidFill>
                  <a:srgbClr val="000099"/>
                </a:solidFill>
                <a:latin typeface="Times New Roman" pitchFamily="18" charset="0"/>
                <a:cs typeface="Times New Roman" pitchFamily="18" charset="0"/>
              </a:rPr>
              <a:t>Hoa đồng tiền</a:t>
            </a:r>
          </a:p>
        </p:txBody>
      </p:sp>
      <p:pic>
        <p:nvPicPr>
          <p:cNvPr id="17" name="Picture 16" descr="hoa hong">
            <a:hlinkClick r:id="rId11" action="ppaction://hlinkpres?slideindex=1&amp;slidetitle="/>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706894" y="5794376"/>
            <a:ext cx="1411287"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17"/>
          <p:cNvSpPr txBox="1">
            <a:spLocks noChangeArrowheads="1"/>
          </p:cNvSpPr>
          <p:nvPr/>
        </p:nvSpPr>
        <p:spPr bwMode="auto">
          <a:xfrm>
            <a:off x="10567194" y="6858001"/>
            <a:ext cx="1619250" cy="53022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4731" tIns="72366" rIns="144731" bIns="72366">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500">
                <a:solidFill>
                  <a:srgbClr val="000099"/>
                </a:solidFill>
                <a:latin typeface="Times New Roman" pitchFamily="18" charset="0"/>
                <a:cs typeface="Times New Roman" pitchFamily="18" charset="0"/>
              </a:rPr>
              <a:t>Hoa hồng</a:t>
            </a:r>
          </a:p>
        </p:txBody>
      </p:sp>
      <p:pic>
        <p:nvPicPr>
          <p:cNvPr id="19" name="Picture 18" descr="hoa hue">
            <a:hlinkClick r:id="rId13" action="ppaction://hlinkpres?slideindex=1&amp;slidetitle="/>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939044" y="5778501"/>
            <a:ext cx="1409700"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19"/>
          <p:cNvSpPr txBox="1">
            <a:spLocks noChangeArrowheads="1"/>
          </p:cNvSpPr>
          <p:nvPr/>
        </p:nvSpPr>
        <p:spPr bwMode="auto">
          <a:xfrm>
            <a:off x="13945394" y="6805613"/>
            <a:ext cx="1441450" cy="53022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4731" tIns="72366" rIns="144731" bIns="72366">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500">
                <a:solidFill>
                  <a:srgbClr val="000099"/>
                </a:solidFill>
                <a:latin typeface="Times New Roman" pitchFamily="18" charset="0"/>
                <a:cs typeface="Times New Roman" pitchFamily="18" charset="0"/>
              </a:rPr>
              <a:t>Hoa huệ</a:t>
            </a:r>
          </a:p>
        </p:txBody>
      </p:sp>
      <p:sp>
        <p:nvSpPr>
          <p:cNvPr id="21" name="WordArt 102"/>
          <p:cNvSpPr>
            <a:spLocks noChangeArrowheads="1" noChangeShapeType="1" noTextEdit="1"/>
          </p:cNvSpPr>
          <p:nvPr/>
        </p:nvSpPr>
        <p:spPr bwMode="auto">
          <a:xfrm>
            <a:off x="10898981" y="7554913"/>
            <a:ext cx="4181475" cy="406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vi-VN" sz="5700" kern="10">
                <a:solidFill>
                  <a:srgbClr val="000099"/>
                </a:solidFill>
                <a:effectLst>
                  <a:outerShdw dist="53882" dir="2700000" algn="ctr" rotWithShape="0">
                    <a:srgbClr val="9999FF">
                      <a:alpha val="79999"/>
                    </a:srgbClr>
                  </a:outerShdw>
                </a:effectLst>
                <a:latin typeface="Times New Roman"/>
                <a:cs typeface="Times New Roman"/>
              </a:rPr>
              <a:t>PHẦN THƯỞNG</a:t>
            </a:r>
            <a:endParaRPr lang="en-US" sz="5700" kern="10">
              <a:solidFill>
                <a:srgbClr val="000099"/>
              </a:solidFill>
              <a:effectLst>
                <a:outerShdw dist="53882" dir="2700000" algn="ctr" rotWithShape="0">
                  <a:srgbClr val="9999FF">
                    <a:alpha val="79999"/>
                  </a:srgbClr>
                </a:outerShdw>
              </a:effectLst>
              <a:latin typeface="Times New Roman"/>
              <a:cs typeface="Times New Roman"/>
            </a:endParaRPr>
          </a:p>
        </p:txBody>
      </p:sp>
      <p:pic>
        <p:nvPicPr>
          <p:cNvPr id="22" name="Picture 21">
            <a:hlinkClick r:id="rId15" action="ppaction://hlinkpres?slideindex=1&amp;slidetitle="/>
          </p:cNvPr>
          <p:cNvPicPr>
            <a:picLocks noChangeAspect="1"/>
          </p:cNvPicPr>
          <p:nvPr/>
        </p:nvPicPr>
        <p:blipFill>
          <a:blip r:embed="rId16">
            <a:extLst>
              <a:ext uri="{28A0092B-C50C-407E-A947-70E740481C1C}">
                <a14:useLocalDpi xmlns:a14="http://schemas.microsoft.com/office/drawing/2010/main" val="0"/>
              </a:ext>
            </a:extLst>
          </a:blip>
          <a:srcRect l="9531" r="32001" b="12524"/>
          <a:stretch>
            <a:fillRect/>
          </a:stretch>
        </p:blipFill>
        <p:spPr bwMode="auto">
          <a:xfrm>
            <a:off x="12286456" y="2419351"/>
            <a:ext cx="1349375"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 Box 15"/>
          <p:cNvSpPr txBox="1">
            <a:spLocks noChangeArrowheads="1"/>
          </p:cNvSpPr>
          <p:nvPr/>
        </p:nvSpPr>
        <p:spPr bwMode="auto">
          <a:xfrm>
            <a:off x="12216606" y="3435351"/>
            <a:ext cx="1493838" cy="53022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4731" tIns="72366" rIns="144731" bIns="72366">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500">
                <a:solidFill>
                  <a:srgbClr val="000099"/>
                </a:solidFill>
                <a:latin typeface="Times New Roman" pitchFamily="18" charset="0"/>
                <a:cs typeface="Times New Roman" pitchFamily="18" charset="0"/>
              </a:rPr>
              <a:t>Hoa Lan</a:t>
            </a:r>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after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after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4" restart="whenNotActive" fill="hold" evtFilter="cancelBubble" nodeType="interactiveSeq">
                <p:stCondLst>
                  <p:cond evt="onClick" delay="0">
                    <p:tgtEl>
                      <p:spTgt spid="10"/>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after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20" restart="whenNotActive" fill="hold" evtFilter="cancelBubble" nodeType="interactiveSeq">
                <p:stCondLst>
                  <p:cond evt="onClick" delay="0">
                    <p:tgtEl>
                      <p:spTgt spid="11"/>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afterEffect">
                                  <p:stCondLst>
                                    <p:cond delay="0"/>
                                  </p:stCondLst>
                                  <p:childTnLst>
                                    <p:animEffect transition="out" filter="fade">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26" restart="whenNotActive" fill="hold" evtFilter="cancelBubble" nodeType="interactiveSeq">
                <p:stCondLst>
                  <p:cond evt="onClick" delay="0">
                    <p:tgtEl>
                      <p:spTgt spid="12"/>
                    </p:tgtEl>
                  </p:cond>
                </p:stCondLst>
                <p:endSync evt="end" delay="0">
                  <p:rtn val="all"/>
                </p:endSync>
                <p:childTnLst>
                  <p:par>
                    <p:cTn id="27" fill="hold">
                      <p:stCondLst>
                        <p:cond delay="0"/>
                      </p:stCondLst>
                      <p:childTnLst>
                        <p:par>
                          <p:cTn id="28" fill="hold">
                            <p:stCondLst>
                              <p:cond delay="0"/>
                            </p:stCondLst>
                            <p:childTnLst>
                              <p:par>
                                <p:cTn id="29" presetID="27" presetClass="emph" presetSubtype="0" fill="remove" grpId="1" nodeType="afterEffect">
                                  <p:stCondLst>
                                    <p:cond delay="0"/>
                                  </p:stCondLst>
                                  <p:childTnLst>
                                    <p:animClr clrSpc="rgb" dir="cw">
                                      <p:cBhvr override="childStyle">
                                        <p:cTn id="30" dur="250" autoRev="1" fill="remove"/>
                                        <p:tgtEl>
                                          <p:spTgt spid="8"/>
                                        </p:tgtEl>
                                        <p:attrNameLst>
                                          <p:attrName>style.color</p:attrName>
                                        </p:attrNameLst>
                                      </p:cBhvr>
                                      <p:to>
                                        <a:schemeClr val="bg1"/>
                                      </p:to>
                                    </p:animClr>
                                    <p:animClr clrSpc="rgb" dir="cw">
                                      <p:cBhvr>
                                        <p:cTn id="31" dur="250" autoRev="1" fill="remove"/>
                                        <p:tgtEl>
                                          <p:spTgt spid="8"/>
                                        </p:tgtEl>
                                        <p:attrNameLst>
                                          <p:attrName>fillcolor</p:attrName>
                                        </p:attrNameLst>
                                      </p:cBhvr>
                                      <p:to>
                                        <a:schemeClr val="bg1"/>
                                      </p:to>
                                    </p:animClr>
                                    <p:set>
                                      <p:cBhvr>
                                        <p:cTn id="32" dur="250" autoRev="1" fill="remove"/>
                                        <p:tgtEl>
                                          <p:spTgt spid="8"/>
                                        </p:tgtEl>
                                        <p:attrNameLst>
                                          <p:attrName>fill.type</p:attrName>
                                        </p:attrNameLst>
                                      </p:cBhvr>
                                      <p:to>
                                        <p:strVal val="solid"/>
                                      </p:to>
                                    </p:set>
                                    <p:set>
                                      <p:cBhvr>
                                        <p:cTn id="33" dur="250" autoRev="1" fill="remove"/>
                                        <p:tgtEl>
                                          <p:spTgt spid="8"/>
                                        </p:tgtEl>
                                        <p:attrNameLst>
                                          <p:attrName>fill.on</p:attrName>
                                        </p:attrNameLst>
                                      </p:cBhvr>
                                      <p:to>
                                        <p:strVal val="true"/>
                                      </p:to>
                                    </p:set>
                                  </p:childTnLst>
                                </p:cTn>
                              </p:par>
                            </p:childTnLst>
                          </p:cTn>
                        </p:par>
                        <p:par>
                          <p:cTn id="34" fill="hold">
                            <p:stCondLst>
                              <p:cond delay="500"/>
                            </p:stCondLst>
                            <p:childTnLst>
                              <p:par>
                                <p:cTn id="35" presetID="27" presetClass="emph" presetSubtype="0" fill="remove" grpId="1" nodeType="afterEffect">
                                  <p:stCondLst>
                                    <p:cond delay="0"/>
                                  </p:stCondLst>
                                  <p:childTnLst>
                                    <p:animClr clrSpc="rgb" dir="cw">
                                      <p:cBhvr override="childStyle">
                                        <p:cTn id="36" dur="250" autoRev="1" fill="remove"/>
                                        <p:tgtEl>
                                          <p:spTgt spid="9"/>
                                        </p:tgtEl>
                                        <p:attrNameLst>
                                          <p:attrName>style.color</p:attrName>
                                        </p:attrNameLst>
                                      </p:cBhvr>
                                      <p:to>
                                        <a:schemeClr val="bg1"/>
                                      </p:to>
                                    </p:animClr>
                                    <p:animClr clrSpc="rgb" dir="cw">
                                      <p:cBhvr>
                                        <p:cTn id="37" dur="250" autoRev="1" fill="remove"/>
                                        <p:tgtEl>
                                          <p:spTgt spid="9"/>
                                        </p:tgtEl>
                                        <p:attrNameLst>
                                          <p:attrName>fillcolor</p:attrName>
                                        </p:attrNameLst>
                                      </p:cBhvr>
                                      <p:to>
                                        <a:schemeClr val="bg1"/>
                                      </p:to>
                                    </p:animClr>
                                    <p:set>
                                      <p:cBhvr>
                                        <p:cTn id="38" dur="250" autoRev="1" fill="remove"/>
                                        <p:tgtEl>
                                          <p:spTgt spid="9"/>
                                        </p:tgtEl>
                                        <p:attrNameLst>
                                          <p:attrName>fill.type</p:attrName>
                                        </p:attrNameLst>
                                      </p:cBhvr>
                                      <p:to>
                                        <p:strVal val="solid"/>
                                      </p:to>
                                    </p:set>
                                    <p:set>
                                      <p:cBhvr>
                                        <p:cTn id="39" dur="250" autoRev="1" fill="remove"/>
                                        <p:tgtEl>
                                          <p:spTgt spid="9"/>
                                        </p:tgtEl>
                                        <p:attrNameLst>
                                          <p:attrName>fill.on</p:attrName>
                                        </p:attrNameLst>
                                      </p:cBhvr>
                                      <p:to>
                                        <p:strVal val="true"/>
                                      </p:to>
                                    </p:set>
                                  </p:childTnLst>
                                </p:cTn>
                              </p:par>
                            </p:childTnLst>
                          </p:cTn>
                        </p:par>
                        <p:par>
                          <p:cTn id="40" fill="hold">
                            <p:stCondLst>
                              <p:cond delay="1000"/>
                            </p:stCondLst>
                            <p:childTnLst>
                              <p:par>
                                <p:cTn id="41" presetID="27" presetClass="emph" presetSubtype="0" fill="remove" grpId="1" nodeType="afterEffect">
                                  <p:stCondLst>
                                    <p:cond delay="0"/>
                                  </p:stCondLst>
                                  <p:childTnLst>
                                    <p:animClr clrSpc="rgb" dir="cw">
                                      <p:cBhvr override="childStyle">
                                        <p:cTn id="42" dur="250" autoRev="1" fill="remove"/>
                                        <p:tgtEl>
                                          <p:spTgt spid="10"/>
                                        </p:tgtEl>
                                        <p:attrNameLst>
                                          <p:attrName>style.color</p:attrName>
                                        </p:attrNameLst>
                                      </p:cBhvr>
                                      <p:to>
                                        <a:schemeClr val="bg1"/>
                                      </p:to>
                                    </p:animClr>
                                    <p:animClr clrSpc="rgb" dir="cw">
                                      <p:cBhvr>
                                        <p:cTn id="43" dur="250" autoRev="1" fill="remove"/>
                                        <p:tgtEl>
                                          <p:spTgt spid="10"/>
                                        </p:tgtEl>
                                        <p:attrNameLst>
                                          <p:attrName>fillcolor</p:attrName>
                                        </p:attrNameLst>
                                      </p:cBhvr>
                                      <p:to>
                                        <a:schemeClr val="bg1"/>
                                      </p:to>
                                    </p:animClr>
                                    <p:set>
                                      <p:cBhvr>
                                        <p:cTn id="44" dur="250" autoRev="1" fill="remove"/>
                                        <p:tgtEl>
                                          <p:spTgt spid="10"/>
                                        </p:tgtEl>
                                        <p:attrNameLst>
                                          <p:attrName>fill.type</p:attrName>
                                        </p:attrNameLst>
                                      </p:cBhvr>
                                      <p:to>
                                        <p:strVal val="solid"/>
                                      </p:to>
                                    </p:set>
                                    <p:set>
                                      <p:cBhvr>
                                        <p:cTn id="45" dur="250" autoRev="1" fill="remove"/>
                                        <p:tgtEl>
                                          <p:spTgt spid="10"/>
                                        </p:tgtEl>
                                        <p:attrNameLst>
                                          <p:attrName>fill.on</p:attrName>
                                        </p:attrNameLst>
                                      </p:cBhvr>
                                      <p:to>
                                        <p:strVal val="true"/>
                                      </p:to>
                                    </p:set>
                                  </p:childTnLst>
                                </p:cTn>
                              </p:par>
                            </p:childTnLst>
                          </p:cTn>
                        </p:par>
                        <p:par>
                          <p:cTn id="46" fill="hold">
                            <p:stCondLst>
                              <p:cond delay="1500"/>
                            </p:stCondLst>
                            <p:childTnLst>
                              <p:par>
                                <p:cTn id="47" presetID="27" presetClass="emph" presetSubtype="0" fill="remove" grpId="1" nodeType="afterEffect">
                                  <p:stCondLst>
                                    <p:cond delay="0"/>
                                  </p:stCondLst>
                                  <p:childTnLst>
                                    <p:animClr clrSpc="rgb" dir="cw">
                                      <p:cBhvr override="childStyle">
                                        <p:cTn id="48" dur="250" autoRev="1" fill="remove"/>
                                        <p:tgtEl>
                                          <p:spTgt spid="11"/>
                                        </p:tgtEl>
                                        <p:attrNameLst>
                                          <p:attrName>style.color</p:attrName>
                                        </p:attrNameLst>
                                      </p:cBhvr>
                                      <p:to>
                                        <a:schemeClr val="bg1"/>
                                      </p:to>
                                    </p:animClr>
                                    <p:animClr clrSpc="rgb" dir="cw">
                                      <p:cBhvr>
                                        <p:cTn id="49" dur="250" autoRev="1" fill="remove"/>
                                        <p:tgtEl>
                                          <p:spTgt spid="11"/>
                                        </p:tgtEl>
                                        <p:attrNameLst>
                                          <p:attrName>fillcolor</p:attrName>
                                        </p:attrNameLst>
                                      </p:cBhvr>
                                      <p:to>
                                        <a:schemeClr val="bg1"/>
                                      </p:to>
                                    </p:animClr>
                                    <p:set>
                                      <p:cBhvr>
                                        <p:cTn id="50" dur="250" autoRev="1" fill="remove"/>
                                        <p:tgtEl>
                                          <p:spTgt spid="11"/>
                                        </p:tgtEl>
                                        <p:attrNameLst>
                                          <p:attrName>fill.type</p:attrName>
                                        </p:attrNameLst>
                                      </p:cBhvr>
                                      <p:to>
                                        <p:strVal val="solid"/>
                                      </p:to>
                                    </p:set>
                                    <p:set>
                                      <p:cBhvr>
                                        <p:cTn id="51" dur="250" autoRev="1" fill="remove"/>
                                        <p:tgtEl>
                                          <p:spTgt spid="11"/>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52" restart="whenNotActive" fill="hold" evtFilter="cancelBubble" nodeType="interactiveSeq">
                <p:stCondLst>
                  <p:cond evt="onClick" delay="0">
                    <p:tgtEl>
                      <p:spTgt spid="14"/>
                    </p:tgtEl>
                  </p:cond>
                </p:stCondLst>
                <p:endSync evt="end" delay="0">
                  <p:rtn val="all"/>
                </p:endSync>
                <p:childTnLst>
                  <p:par>
                    <p:cTn id="53" fill="hold">
                      <p:stCondLst>
                        <p:cond delay="0"/>
                      </p:stCondLst>
                      <p:childTnLst>
                        <p:par>
                          <p:cTn id="54" fill="hold">
                            <p:stCondLst>
                              <p:cond delay="0"/>
                            </p:stCondLst>
                            <p:childTnLst>
                              <p:par>
                                <p:cTn id="55" presetID="3" presetClass="exit" presetSubtype="10" fill="hold" nodeType="clickEffect">
                                  <p:stCondLst>
                                    <p:cond delay="0"/>
                                  </p:stCondLst>
                                  <p:childTnLst>
                                    <p:animEffect transition="out" filter="blinds(horizontal)">
                                      <p:cBhvr>
                                        <p:cTn id="56" dur="500"/>
                                        <p:tgtEl>
                                          <p:spTgt spid="13"/>
                                        </p:tgtEl>
                                      </p:cBhvr>
                                    </p:animEffect>
                                    <p:set>
                                      <p:cBhvr>
                                        <p:cTn id="57" dur="1" fill="hold">
                                          <p:stCondLst>
                                            <p:cond delay="499"/>
                                          </p:stCondLst>
                                        </p:cTn>
                                        <p:tgtEl>
                                          <p:spTgt spid="13"/>
                                        </p:tgtEl>
                                        <p:attrNameLst>
                                          <p:attrName>style.visibility</p:attrName>
                                        </p:attrNameLst>
                                      </p:cBhvr>
                                      <p:to>
                                        <p:strVal val="hidden"/>
                                      </p:to>
                                    </p:set>
                                  </p:childTnLst>
                                </p:cTn>
                              </p:par>
                            </p:childTnLst>
                          </p:cTn>
                        </p:par>
                        <p:par>
                          <p:cTn id="58" fill="hold">
                            <p:stCondLst>
                              <p:cond delay="500"/>
                            </p:stCondLst>
                            <p:childTnLst>
                              <p:par>
                                <p:cTn id="59" presetID="3" presetClass="exit" presetSubtype="10" fill="hold" grpId="0" nodeType="afterEffect">
                                  <p:stCondLst>
                                    <p:cond delay="0"/>
                                  </p:stCondLst>
                                  <p:childTnLst>
                                    <p:animEffect transition="out" filter="blinds(horizontal)">
                                      <p:cBhvr>
                                        <p:cTn id="60" dur="500"/>
                                        <p:tgtEl>
                                          <p:spTgt spid="14"/>
                                        </p:tgtEl>
                                      </p:cBhvr>
                                    </p:animEffect>
                                    <p:set>
                                      <p:cBhvr>
                                        <p:cTn id="6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62" restart="whenNotActive" fill="hold" evtFilter="cancelBubble" nodeType="interactiveSeq">
                <p:stCondLst>
                  <p:cond evt="onClick" delay="0">
                    <p:tgtEl>
                      <p:spTgt spid="18"/>
                    </p:tgtEl>
                  </p:cond>
                </p:stCondLst>
                <p:endSync evt="end" delay="0">
                  <p:rtn val="all"/>
                </p:endSync>
                <p:childTnLst>
                  <p:par>
                    <p:cTn id="63" fill="hold">
                      <p:stCondLst>
                        <p:cond delay="0"/>
                      </p:stCondLst>
                      <p:childTnLst>
                        <p:par>
                          <p:cTn id="64" fill="hold">
                            <p:stCondLst>
                              <p:cond delay="0"/>
                            </p:stCondLst>
                            <p:childTnLst>
                              <p:par>
                                <p:cTn id="65" presetID="3" presetClass="exit" presetSubtype="10" fill="hold" nodeType="clickEffect">
                                  <p:stCondLst>
                                    <p:cond delay="0"/>
                                  </p:stCondLst>
                                  <p:childTnLst>
                                    <p:animEffect transition="out" filter="blinds(horizontal)">
                                      <p:cBhvr>
                                        <p:cTn id="66" dur="500"/>
                                        <p:tgtEl>
                                          <p:spTgt spid="17"/>
                                        </p:tgtEl>
                                      </p:cBhvr>
                                    </p:animEffect>
                                    <p:set>
                                      <p:cBhvr>
                                        <p:cTn id="67" dur="1" fill="hold">
                                          <p:stCondLst>
                                            <p:cond delay="499"/>
                                          </p:stCondLst>
                                        </p:cTn>
                                        <p:tgtEl>
                                          <p:spTgt spid="17"/>
                                        </p:tgtEl>
                                        <p:attrNameLst>
                                          <p:attrName>style.visibility</p:attrName>
                                        </p:attrNameLst>
                                      </p:cBhvr>
                                      <p:to>
                                        <p:strVal val="hidden"/>
                                      </p:to>
                                    </p:set>
                                  </p:childTnLst>
                                </p:cTn>
                              </p:par>
                            </p:childTnLst>
                          </p:cTn>
                        </p:par>
                        <p:par>
                          <p:cTn id="68" fill="hold">
                            <p:stCondLst>
                              <p:cond delay="500"/>
                            </p:stCondLst>
                            <p:childTnLst>
                              <p:par>
                                <p:cTn id="69" presetID="3" presetClass="exit" presetSubtype="10" fill="hold" grpId="0" nodeType="afterEffect">
                                  <p:stCondLst>
                                    <p:cond delay="0"/>
                                  </p:stCondLst>
                                  <p:childTnLst>
                                    <p:animEffect transition="out" filter="blinds(horizontal)">
                                      <p:cBhvr>
                                        <p:cTn id="70" dur="500"/>
                                        <p:tgtEl>
                                          <p:spTgt spid="18"/>
                                        </p:tgtEl>
                                      </p:cBhvr>
                                    </p:animEffect>
                                    <p:set>
                                      <p:cBhvr>
                                        <p:cTn id="71"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72" restart="whenNotActive" fill="hold" evtFilter="cancelBubble" nodeType="interactiveSeq">
                <p:stCondLst>
                  <p:cond evt="onClick" delay="0">
                    <p:tgtEl>
                      <p:spTgt spid="16"/>
                    </p:tgtEl>
                  </p:cond>
                </p:stCondLst>
                <p:endSync evt="end" delay="0">
                  <p:rtn val="all"/>
                </p:endSync>
                <p:childTnLst>
                  <p:par>
                    <p:cTn id="73" fill="hold">
                      <p:stCondLst>
                        <p:cond delay="0"/>
                      </p:stCondLst>
                      <p:childTnLst>
                        <p:par>
                          <p:cTn id="74" fill="hold">
                            <p:stCondLst>
                              <p:cond delay="0"/>
                            </p:stCondLst>
                            <p:childTnLst>
                              <p:par>
                                <p:cTn id="75" presetID="3" presetClass="exit" presetSubtype="10" fill="hold" nodeType="clickEffect">
                                  <p:stCondLst>
                                    <p:cond delay="0"/>
                                  </p:stCondLst>
                                  <p:childTnLst>
                                    <p:animEffect transition="out" filter="blinds(horizontal)">
                                      <p:cBhvr>
                                        <p:cTn id="76" dur="500"/>
                                        <p:tgtEl>
                                          <p:spTgt spid="15"/>
                                        </p:tgtEl>
                                      </p:cBhvr>
                                    </p:animEffect>
                                    <p:set>
                                      <p:cBhvr>
                                        <p:cTn id="77" dur="1" fill="hold">
                                          <p:stCondLst>
                                            <p:cond delay="499"/>
                                          </p:stCondLst>
                                        </p:cTn>
                                        <p:tgtEl>
                                          <p:spTgt spid="15"/>
                                        </p:tgtEl>
                                        <p:attrNameLst>
                                          <p:attrName>style.visibility</p:attrName>
                                        </p:attrNameLst>
                                      </p:cBhvr>
                                      <p:to>
                                        <p:strVal val="hidden"/>
                                      </p:to>
                                    </p:set>
                                  </p:childTnLst>
                                </p:cTn>
                              </p:par>
                            </p:childTnLst>
                          </p:cTn>
                        </p:par>
                        <p:par>
                          <p:cTn id="78" fill="hold">
                            <p:stCondLst>
                              <p:cond delay="500"/>
                            </p:stCondLst>
                            <p:childTnLst>
                              <p:par>
                                <p:cTn id="79" presetID="3" presetClass="exit" presetSubtype="10" fill="hold" grpId="0" nodeType="afterEffect">
                                  <p:stCondLst>
                                    <p:cond delay="0"/>
                                  </p:stCondLst>
                                  <p:childTnLst>
                                    <p:animEffect transition="out" filter="blinds(horizontal)">
                                      <p:cBhvr>
                                        <p:cTn id="80" dur="500"/>
                                        <p:tgtEl>
                                          <p:spTgt spid="16"/>
                                        </p:tgtEl>
                                      </p:cBhvr>
                                    </p:animEffect>
                                    <p:set>
                                      <p:cBhvr>
                                        <p:cTn id="81"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82" restart="whenNotActive" fill="hold" evtFilter="cancelBubble" nodeType="interactiveSeq">
                <p:stCondLst>
                  <p:cond evt="onClick" delay="0">
                    <p:tgtEl>
                      <p:spTgt spid="20"/>
                    </p:tgtEl>
                  </p:cond>
                </p:stCondLst>
                <p:endSync evt="end" delay="0">
                  <p:rtn val="all"/>
                </p:endSync>
                <p:childTnLst>
                  <p:par>
                    <p:cTn id="83" fill="hold">
                      <p:stCondLst>
                        <p:cond delay="0"/>
                      </p:stCondLst>
                      <p:childTnLst>
                        <p:par>
                          <p:cTn id="84" fill="hold">
                            <p:stCondLst>
                              <p:cond delay="0"/>
                            </p:stCondLst>
                            <p:childTnLst>
                              <p:par>
                                <p:cTn id="85" presetID="3" presetClass="exit" presetSubtype="10" fill="hold" nodeType="clickEffect">
                                  <p:stCondLst>
                                    <p:cond delay="0"/>
                                  </p:stCondLst>
                                  <p:childTnLst>
                                    <p:animEffect transition="out" filter="blinds(horizontal)">
                                      <p:cBhvr>
                                        <p:cTn id="86" dur="500"/>
                                        <p:tgtEl>
                                          <p:spTgt spid="19"/>
                                        </p:tgtEl>
                                      </p:cBhvr>
                                    </p:animEffect>
                                    <p:set>
                                      <p:cBhvr>
                                        <p:cTn id="87" dur="1" fill="hold">
                                          <p:stCondLst>
                                            <p:cond delay="499"/>
                                          </p:stCondLst>
                                        </p:cTn>
                                        <p:tgtEl>
                                          <p:spTgt spid="19"/>
                                        </p:tgtEl>
                                        <p:attrNameLst>
                                          <p:attrName>style.visibility</p:attrName>
                                        </p:attrNameLst>
                                      </p:cBhvr>
                                      <p:to>
                                        <p:strVal val="hidden"/>
                                      </p:to>
                                    </p:set>
                                  </p:childTnLst>
                                </p:cTn>
                              </p:par>
                            </p:childTnLst>
                          </p:cTn>
                        </p:par>
                        <p:par>
                          <p:cTn id="88" fill="hold">
                            <p:stCondLst>
                              <p:cond delay="500"/>
                            </p:stCondLst>
                            <p:childTnLst>
                              <p:par>
                                <p:cTn id="89" presetID="3" presetClass="exit" presetSubtype="10" fill="hold" grpId="0" nodeType="afterEffect">
                                  <p:stCondLst>
                                    <p:cond delay="0"/>
                                  </p:stCondLst>
                                  <p:childTnLst>
                                    <p:animEffect transition="out" filter="blinds(horizontal)">
                                      <p:cBhvr>
                                        <p:cTn id="90" dur="500"/>
                                        <p:tgtEl>
                                          <p:spTgt spid="20"/>
                                        </p:tgtEl>
                                      </p:cBhvr>
                                    </p:animEffect>
                                    <p:set>
                                      <p:cBhvr>
                                        <p:cTn id="91"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92" restart="whenNotActive" fill="hold" evtFilter="cancelBubble" nodeType="interactiveSeq">
                <p:stCondLst>
                  <p:cond evt="onClick" delay="0">
                    <p:tgtEl>
                      <p:spTgt spid="23"/>
                    </p:tgtEl>
                  </p:cond>
                </p:stCondLst>
                <p:endSync evt="end" delay="0">
                  <p:rtn val="all"/>
                </p:endSync>
                <p:childTnLst>
                  <p:par>
                    <p:cTn id="93" fill="hold">
                      <p:stCondLst>
                        <p:cond delay="0"/>
                      </p:stCondLst>
                      <p:childTnLst>
                        <p:par>
                          <p:cTn id="94" fill="hold">
                            <p:stCondLst>
                              <p:cond delay="0"/>
                            </p:stCondLst>
                            <p:childTnLst>
                              <p:par>
                                <p:cTn id="95" presetID="10" presetClass="exit" presetSubtype="0" fill="hold" nodeType="clickEffect">
                                  <p:stCondLst>
                                    <p:cond delay="0"/>
                                  </p:stCondLst>
                                  <p:childTnLst>
                                    <p:animEffect transition="out" filter="fade">
                                      <p:cBhvr>
                                        <p:cTn id="96" dur="500"/>
                                        <p:tgtEl>
                                          <p:spTgt spid="22"/>
                                        </p:tgtEl>
                                      </p:cBhvr>
                                    </p:animEffect>
                                    <p:set>
                                      <p:cBhvr>
                                        <p:cTn id="97" dur="1" fill="hold">
                                          <p:stCondLst>
                                            <p:cond delay="499"/>
                                          </p:stCondLst>
                                        </p:cTn>
                                        <p:tgtEl>
                                          <p:spTgt spid="22"/>
                                        </p:tgtEl>
                                        <p:attrNameLst>
                                          <p:attrName>style.visibility</p:attrName>
                                        </p:attrNameLst>
                                      </p:cBhvr>
                                      <p:to>
                                        <p:strVal val="hidden"/>
                                      </p:to>
                                    </p:set>
                                  </p:childTnLst>
                                </p:cTn>
                              </p:par>
                            </p:childTnLst>
                          </p:cTn>
                        </p:par>
                        <p:par>
                          <p:cTn id="98" fill="hold">
                            <p:stCondLst>
                              <p:cond delay="500"/>
                            </p:stCondLst>
                            <p:childTnLst>
                              <p:par>
                                <p:cTn id="99" presetID="3" presetClass="exit" presetSubtype="10" fill="hold" grpId="0" nodeType="afterEffect">
                                  <p:stCondLst>
                                    <p:cond delay="0"/>
                                  </p:stCondLst>
                                  <p:childTnLst>
                                    <p:animEffect transition="out" filter="blinds(horizontal)">
                                      <p:cBhvr>
                                        <p:cTn id="100" dur="500"/>
                                        <p:tgtEl>
                                          <p:spTgt spid="23"/>
                                        </p:tgtEl>
                                      </p:cBhvr>
                                    </p:animEffect>
                                    <p:set>
                                      <p:cBhvr>
                                        <p:cTn id="10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bldLst>
      <p:bldP spid="8" grpId="0" animBg="1"/>
      <p:bldP spid="8" grpId="1" animBg="1"/>
      <p:bldP spid="9" grpId="0" animBg="1"/>
      <p:bldP spid="9" grpId="1" animBg="1"/>
      <p:bldP spid="10" grpId="0" animBg="1"/>
      <p:bldP spid="10" grpId="1" animBg="1"/>
      <p:bldP spid="11" grpId="0" animBg="1"/>
      <p:bldP spid="11" grpId="1" animBg="1"/>
      <p:bldP spid="14" grpId="0"/>
      <p:bldP spid="16" grpId="0"/>
      <p:bldP spid="18" grpId="0"/>
      <p:bldP spid="20"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356519" y="191633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356519" y="2624316"/>
            <a:ext cx="14118684" cy="1261884"/>
          </a:xfrm>
          <a:prstGeom prst="rect">
            <a:avLst/>
          </a:prstGeom>
        </p:spPr>
        <p:txBody>
          <a:bodyPr wrap="square">
            <a:spAutoFit/>
          </a:bodyPr>
          <a:lstStyle/>
          <a:p>
            <a:pPr algn="just"/>
            <a:r>
              <a:rPr lang="en-US" sz="3800" b="1" smtClean="0">
                <a:solidFill>
                  <a:srgbClr val="FF0000"/>
                </a:solidFill>
                <a:latin typeface="Times New Roman" pitchFamily="18" charset="0"/>
                <a:cs typeface="Times New Roman" pitchFamily="18" charset="0"/>
              </a:rPr>
              <a:t>    Bài </a:t>
            </a:r>
            <a:r>
              <a:rPr lang="en-US" sz="3800" b="1" dirty="0">
                <a:solidFill>
                  <a:srgbClr val="FF0000"/>
                </a:solidFill>
                <a:latin typeface="Times New Roman" pitchFamily="18" charset="0"/>
                <a:cs typeface="Times New Roman" pitchFamily="18" charset="0"/>
              </a:rPr>
              <a:t>1. </a:t>
            </a:r>
            <a:r>
              <a:rPr lang="en-US" sz="3800" b="1" dirty="0" err="1">
                <a:solidFill>
                  <a:srgbClr val="FF0000"/>
                </a:solidFill>
                <a:latin typeface="Times New Roman" pitchFamily="18" charset="0"/>
                <a:cs typeface="Times New Roman" pitchFamily="18" charset="0"/>
              </a:rPr>
              <a:t>Viết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đoạn</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văn</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nêu</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tình</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cảm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cảm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xúc</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đối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với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một</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người</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mà</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em</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yêu</a:t>
            </a:r>
            <a:r>
              <a:rPr lang="en-US" sz="3800" b="1" dirty="0">
                <a:solidFill>
                  <a:srgbClr val="FF0000"/>
                </a:solidFill>
                <a:latin typeface="Times New Roman" pitchFamily="18" charset="0"/>
                <a:cs typeface="Times New Roman" pitchFamily="18" charset="0"/>
              </a:rPr>
              <a:t> </a:t>
            </a:r>
            <a:r>
              <a:rPr lang="en-US" sz="3800" b="1" dirty="0" err="1">
                <a:solidFill>
                  <a:srgbClr val="FF0000"/>
                </a:solidFill>
                <a:latin typeface="Times New Roman" pitchFamily="18" charset="0"/>
                <a:cs typeface="Times New Roman" pitchFamily="18" charset="0"/>
              </a:rPr>
              <a:t>quý</a:t>
            </a:r>
            <a:r>
              <a:rPr lang="en-US" sz="3800" b="1" dirty="0">
                <a:solidFill>
                  <a:srgbClr val="FF0000"/>
                </a:solidFill>
                <a:latin typeface="Times New Roman" pitchFamily="18" charset="0"/>
                <a:cs typeface="Times New Roman" pitchFamily="18" charset="0"/>
              </a:rPr>
              <a:t>.</a:t>
            </a:r>
          </a:p>
        </p:txBody>
      </p:sp>
      <p:sp>
        <p:nvSpPr>
          <p:cNvPr id="4" name="TextBox 3">
            <a:extLst>
              <a:ext uri="{FF2B5EF4-FFF2-40B4-BE49-F238E27FC236}">
                <a16:creationId xmlns:a16="http://schemas.microsoft.com/office/drawing/2014/main" xmlns="" id="{FA85B7BA-0362-19F5-F209-77C7721A6026}"/>
              </a:ext>
            </a:extLst>
          </p:cNvPr>
          <p:cNvSpPr txBox="1"/>
          <p:nvPr/>
        </p:nvSpPr>
        <p:spPr>
          <a:xfrm>
            <a:off x="1739074" y="4138136"/>
            <a:ext cx="2362200" cy="677108"/>
          </a:xfrm>
          <a:prstGeom prst="rect">
            <a:avLst/>
          </a:prstGeom>
          <a:noFill/>
        </p:spPr>
        <p:txBody>
          <a:bodyPr wrap="square" rtlCol="0">
            <a:spAutoFit/>
          </a:bodyPr>
          <a:lstStyle/>
          <a:p>
            <a:r>
              <a:rPr lang="en-US" sz="3800" b="1" dirty="0" err="1">
                <a:solidFill>
                  <a:srgbClr val="0000CC"/>
                </a:solidFill>
                <a:latin typeface="Times New Roman" panose="02020603050405020304" pitchFamily="18" charset="0"/>
                <a:cs typeface="Times New Roman" panose="02020603050405020304" pitchFamily="18" charset="0"/>
              </a:rPr>
              <a:t>Gợi</a:t>
            </a:r>
            <a:r>
              <a:rPr lang="en-US" sz="3800" b="1" dirty="0">
                <a:solidFill>
                  <a:srgbClr val="0000CC"/>
                </a:solidFill>
                <a:latin typeface="Times New Roman" panose="02020603050405020304" pitchFamily="18" charset="0"/>
                <a:cs typeface="Times New Roman" panose="02020603050405020304" pitchFamily="18" charset="0"/>
              </a:rPr>
              <a:t> ý:</a:t>
            </a:r>
          </a:p>
        </p:txBody>
      </p:sp>
      <p:sp>
        <p:nvSpPr>
          <p:cNvPr id="5" name="TextBox 4">
            <a:extLst>
              <a:ext uri="{FF2B5EF4-FFF2-40B4-BE49-F238E27FC236}">
                <a16:creationId xmlns:a16="http://schemas.microsoft.com/office/drawing/2014/main" xmlns="" id="{4CE01FC6-EED1-7527-640D-158FEE31B37A}"/>
              </a:ext>
            </a:extLst>
          </p:cNvPr>
          <p:cNvSpPr txBox="1"/>
          <p:nvPr/>
        </p:nvSpPr>
        <p:spPr>
          <a:xfrm>
            <a:off x="1763032" y="5204936"/>
            <a:ext cx="9906001" cy="677108"/>
          </a:xfrm>
          <a:prstGeom prst="rect">
            <a:avLst/>
          </a:prstGeom>
          <a:noFill/>
        </p:spPr>
        <p:txBody>
          <a:bodyPr wrap="square" rtlCol="0">
            <a:spAutoFit/>
          </a:bodyPr>
          <a:lstStyle/>
          <a:p>
            <a:pPr marL="285750" indent="-285750">
              <a:buFontTx/>
              <a:buChar char="-"/>
            </a:pPr>
            <a:r>
              <a:rPr lang="en-US" sz="3800" b="1" dirty="0" err="1">
                <a:solidFill>
                  <a:srgbClr val="0000CC"/>
                </a:solidFill>
                <a:latin typeface="Times New Roman" panose="02020603050405020304" pitchFamily="18" charset="0"/>
                <a:cs typeface="Times New Roman" panose="02020603050405020304" pitchFamily="18" charset="0"/>
              </a:rPr>
              <a:t>Giới</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thiệu</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về</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người</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mà</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em</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yêu</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quý</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nhất</a:t>
            </a:r>
            <a:r>
              <a:rPr lang="en-US" sz="3800" b="1" dirty="0">
                <a:solidFill>
                  <a:srgbClr val="0000CC"/>
                </a:solidFill>
                <a:latin typeface="Times New Roman" panose="02020603050405020304" pitchFamily="18" charset="0"/>
                <a:cs typeface="Times New Roman" panose="02020603050405020304" pitchFamily="18" charset="0"/>
              </a:rPr>
              <a:t>.</a:t>
            </a:r>
          </a:p>
        </p:txBody>
      </p:sp>
      <p:sp>
        <p:nvSpPr>
          <p:cNvPr id="21" name="TextBox 20">
            <a:extLst>
              <a:ext uri="{FF2B5EF4-FFF2-40B4-BE49-F238E27FC236}">
                <a16:creationId xmlns:a16="http://schemas.microsoft.com/office/drawing/2014/main" xmlns="" id="{067C5126-F662-6381-9095-550F76E361DB}"/>
              </a:ext>
            </a:extLst>
          </p:cNvPr>
          <p:cNvSpPr txBox="1"/>
          <p:nvPr/>
        </p:nvSpPr>
        <p:spPr>
          <a:xfrm>
            <a:off x="1722927" y="6195536"/>
            <a:ext cx="13204286" cy="677108"/>
          </a:xfrm>
          <a:prstGeom prst="rect">
            <a:avLst/>
          </a:prstGeom>
          <a:noFill/>
        </p:spPr>
        <p:txBody>
          <a:bodyPr wrap="square" rtlCol="0">
            <a:spAutoFit/>
          </a:bodyPr>
          <a:lstStyle/>
          <a:p>
            <a:pPr marL="285750" indent="-285750">
              <a:buFontTx/>
              <a:buChar char="-"/>
            </a:pPr>
            <a:r>
              <a:rPr lang="en-US" sz="3800" b="1" dirty="0" err="1">
                <a:solidFill>
                  <a:srgbClr val="0000CC"/>
                </a:solidFill>
                <a:latin typeface="Times New Roman" panose="02020603050405020304" pitchFamily="18" charset="0"/>
                <a:cs typeface="Times New Roman" panose="02020603050405020304" pitchFamily="18" charset="0"/>
              </a:rPr>
              <a:t>Nêu</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những</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đặc</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điểm</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mà</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em</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thấy</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ấn</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tượng</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về</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người</a:t>
            </a:r>
            <a:r>
              <a:rPr lang="en-US" sz="3800" b="1" dirty="0">
                <a:solidFill>
                  <a:srgbClr val="0000CC"/>
                </a:solidFill>
                <a:latin typeface="Times New Roman" panose="02020603050405020304" pitchFamily="18" charset="0"/>
                <a:cs typeface="Times New Roman" panose="02020603050405020304" pitchFamily="18" charset="0"/>
              </a:rPr>
              <a:t> đó.</a:t>
            </a:r>
          </a:p>
        </p:txBody>
      </p:sp>
      <p:sp>
        <p:nvSpPr>
          <p:cNvPr id="22" name="TextBox 21">
            <a:extLst>
              <a:ext uri="{FF2B5EF4-FFF2-40B4-BE49-F238E27FC236}">
                <a16:creationId xmlns:a16="http://schemas.microsoft.com/office/drawing/2014/main" xmlns="" id="{41399EC8-1001-AE44-CBDB-979BE12A0D6B}"/>
              </a:ext>
            </a:extLst>
          </p:cNvPr>
          <p:cNvSpPr txBox="1"/>
          <p:nvPr/>
        </p:nvSpPr>
        <p:spPr>
          <a:xfrm>
            <a:off x="1661319" y="7186136"/>
            <a:ext cx="11186810" cy="677108"/>
          </a:xfrm>
          <a:prstGeom prst="rect">
            <a:avLst/>
          </a:prstGeom>
          <a:noFill/>
        </p:spPr>
        <p:txBody>
          <a:bodyPr wrap="square" rtlCol="0">
            <a:spAutoFit/>
          </a:bodyPr>
          <a:lstStyle/>
          <a:p>
            <a:pPr marL="285750" indent="-285750">
              <a:buFontTx/>
              <a:buChar char="-"/>
            </a:pPr>
            <a:r>
              <a:rPr lang="en-US" sz="3800" b="1" dirty="0" err="1">
                <a:solidFill>
                  <a:srgbClr val="0000CC"/>
                </a:solidFill>
                <a:latin typeface="Times New Roman" panose="02020603050405020304" pitchFamily="18" charset="0"/>
                <a:cs typeface="Times New Roman" panose="02020603050405020304" pitchFamily="18" charset="0"/>
              </a:rPr>
              <a:t>Nêu</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cảm</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xúc</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của</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em</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khi</a:t>
            </a:r>
            <a:r>
              <a:rPr lang="en-US" sz="3800" b="1" dirty="0">
                <a:solidFill>
                  <a:srgbClr val="0000CC"/>
                </a:solidFill>
                <a:latin typeface="Times New Roman" panose="02020603050405020304" pitchFamily="18" charset="0"/>
                <a:cs typeface="Times New Roman" panose="02020603050405020304" pitchFamily="18" charset="0"/>
              </a:rPr>
              <a:t> </a:t>
            </a:r>
            <a:r>
              <a:rPr lang="en-US" sz="3800" b="1" dirty="0" err="1">
                <a:solidFill>
                  <a:srgbClr val="0000CC"/>
                </a:solidFill>
                <a:latin typeface="Times New Roman" panose="02020603050405020304" pitchFamily="18" charset="0"/>
                <a:cs typeface="Times New Roman" panose="02020603050405020304" pitchFamily="18" charset="0"/>
              </a:rPr>
              <a:t>nghĩ</a:t>
            </a:r>
            <a:r>
              <a:rPr lang="en-US" sz="3800" b="1" dirty="0">
                <a:solidFill>
                  <a:srgbClr val="0000CC"/>
                </a:solidFill>
                <a:latin typeface="Times New Roman" panose="02020603050405020304" pitchFamily="18" charset="0"/>
                <a:cs typeface="Times New Roman" panose="02020603050405020304" pitchFamily="18" charset="0"/>
              </a:rPr>
              <a:t> đến </a:t>
            </a:r>
            <a:r>
              <a:rPr lang="en-US" sz="3800" b="1" dirty="0" err="1">
                <a:solidFill>
                  <a:srgbClr val="0000CC"/>
                </a:solidFill>
                <a:latin typeface="Times New Roman" panose="02020603050405020304" pitchFamily="18" charset="0"/>
                <a:cs typeface="Times New Roman" panose="02020603050405020304" pitchFamily="18" charset="0"/>
              </a:rPr>
              <a:t>người</a:t>
            </a:r>
            <a:r>
              <a:rPr lang="en-US" sz="3800" b="1" dirty="0">
                <a:solidFill>
                  <a:srgbClr val="0000CC"/>
                </a:solidFill>
                <a:latin typeface="Times New Roman" panose="02020603050405020304" pitchFamily="18" charset="0"/>
                <a:cs typeface="Times New Roman" panose="02020603050405020304" pitchFamily="18" charset="0"/>
              </a:rPr>
              <a:t> đó.</a:t>
            </a:r>
          </a:p>
        </p:txBody>
      </p:sp>
      <p:sp>
        <p:nvSpPr>
          <p:cNvPr id="23" name="Rectangle 95">
            <a:extLst>
              <a:ext uri="{FF2B5EF4-FFF2-40B4-BE49-F238E27FC236}">
                <a16:creationId xmlns:a16="http://schemas.microsoft.com/office/drawing/2014/main" xmlns="" id="{F93B5CB1-1CE8-C205-E554-1889BD30681E}"/>
              </a:ext>
            </a:extLst>
          </p:cNvPr>
          <p:cNvSpPr>
            <a:spLocks noChangeArrowheads="1"/>
          </p:cNvSpPr>
          <p:nvPr/>
        </p:nvSpPr>
        <p:spPr bwMode="auto">
          <a:xfrm>
            <a:off x="3662434" y="1258669"/>
            <a:ext cx="891718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a:solidFill>
                  <a:srgbClr val="0000CC"/>
                </a:solidFill>
                <a:latin typeface="Times New Roman" pitchFamily="18" charset="0"/>
                <a:cs typeface="Times New Roman" pitchFamily="18" charset="0"/>
              </a:rPr>
              <a:t>Bài</a:t>
            </a:r>
            <a:r>
              <a:rPr lang="en-GB" sz="3600" b="1" dirty="0">
                <a:solidFill>
                  <a:srgbClr val="0000CC"/>
                </a:solidFill>
                <a:latin typeface="Times New Roman" pitchFamily="18" charset="0"/>
                <a:cs typeface="Times New Roman" pitchFamily="18" charset="0"/>
              </a:rPr>
              <a:t> 10: CON </a:t>
            </a:r>
            <a:r>
              <a:rPr lang="en-GB" sz="3600" b="1" dirty="0" err="1">
                <a:solidFill>
                  <a:srgbClr val="0000CC"/>
                </a:solidFill>
                <a:latin typeface="Times New Roman" pitchFamily="18" charset="0"/>
                <a:cs typeface="Times New Roman" pitchFamily="18" charset="0"/>
              </a:rPr>
              <a:t>ĐƯỜNG</a:t>
            </a:r>
            <a:r>
              <a:rPr lang="en-GB" sz="3600" b="1" dirty="0">
                <a:solidFill>
                  <a:srgbClr val="0000CC"/>
                </a:solidFill>
                <a:latin typeface="Times New Roman" pitchFamily="18" charset="0"/>
                <a:cs typeface="Times New Roman" pitchFamily="18" charset="0"/>
              </a:rPr>
              <a:t> ĐẾN </a:t>
            </a:r>
            <a:r>
              <a:rPr lang="en-GB" sz="3600" b="1" dirty="0" err="1">
                <a:solidFill>
                  <a:srgbClr val="0000CC"/>
                </a:solidFill>
                <a:latin typeface="Times New Roman" pitchFamily="18" charset="0"/>
                <a:cs typeface="Times New Roman" pitchFamily="18" charset="0"/>
              </a:rPr>
              <a:t>TRƯỜNG</a:t>
            </a:r>
            <a:r>
              <a:rPr lang="en-GB" sz="3600" b="1" dirty="0">
                <a:solidFill>
                  <a:srgbClr val="0000CC"/>
                </a:solidFill>
                <a:latin typeface="Times New Roman" pitchFamily="18" charset="0"/>
                <a:cs typeface="Times New Roman" pitchFamily="18" charset="0"/>
              </a:rPr>
              <a:t> ( </a:t>
            </a:r>
            <a:r>
              <a:rPr lang="en-GB" sz="3600" b="1" dirty="0" err="1">
                <a:solidFill>
                  <a:srgbClr val="0000CC"/>
                </a:solidFill>
                <a:latin typeface="Times New Roman" pitchFamily="18" charset="0"/>
                <a:cs typeface="Times New Roman" pitchFamily="18" charset="0"/>
              </a:rPr>
              <a:t>T4</a:t>
            </a:r>
            <a:r>
              <a:rPr lang="en-GB" sz="3600" b="1" dirty="0">
                <a:solidFill>
                  <a:srgbClr val="0000CC"/>
                </a:solidFill>
                <a:latin typeface="Times New Roman" pitchFamily="18" charset="0"/>
                <a:cs typeface="Times New Roman" pitchFamily="18" charset="0"/>
              </a:rPr>
              <a:t>)</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5"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356519" y="191633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548116"/>
            <a:ext cx="14118684" cy="1384995"/>
          </a:xfrm>
          <a:prstGeom prst="rect">
            <a:avLst/>
          </a:prstGeom>
        </p:spPr>
        <p:txBody>
          <a:bodyPr wrap="square">
            <a:spAutoFit/>
          </a:bodyPr>
          <a:lstStyle/>
          <a:p>
            <a:pPr algn="just"/>
            <a:r>
              <a:rPr lang="en-US" sz="4200" b="1" smtClean="0">
                <a:solidFill>
                  <a:srgbClr val="FF0000"/>
                </a:solidFill>
                <a:latin typeface="Times New Roman" pitchFamily="18" charset="0"/>
                <a:cs typeface="Times New Roman" pitchFamily="18" charset="0"/>
              </a:rPr>
              <a:t>   Bài </a:t>
            </a:r>
            <a:r>
              <a:rPr lang="en-US" sz="4200" b="1" dirty="0">
                <a:solidFill>
                  <a:srgbClr val="FF0000"/>
                </a:solidFill>
                <a:latin typeface="Times New Roman" pitchFamily="18" charset="0"/>
                <a:cs typeface="Times New Roman" pitchFamily="18" charset="0"/>
              </a:rPr>
              <a:t>1. </a:t>
            </a:r>
            <a:r>
              <a:rPr lang="en-US" sz="4200" b="1" dirty="0" err="1">
                <a:solidFill>
                  <a:srgbClr val="FF0000"/>
                </a:solidFill>
                <a:latin typeface="Times New Roman" pitchFamily="18" charset="0"/>
                <a:cs typeface="Times New Roman" pitchFamily="18" charset="0"/>
              </a:rPr>
              <a:t>Viết</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đoạn</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văn</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nêu</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tình</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cảm</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cảm</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xúc</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đối</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với</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một</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người</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mà</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em</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yêu</a:t>
            </a:r>
            <a:r>
              <a:rPr lang="en-US" sz="4200" b="1" dirty="0">
                <a:solidFill>
                  <a:srgbClr val="FF0000"/>
                </a:solidFill>
                <a:latin typeface="Times New Roman" pitchFamily="18" charset="0"/>
                <a:cs typeface="Times New Roman" pitchFamily="18" charset="0"/>
              </a:rPr>
              <a:t> </a:t>
            </a:r>
            <a:r>
              <a:rPr lang="en-US" sz="4200" b="1" dirty="0" err="1">
                <a:solidFill>
                  <a:srgbClr val="FF0000"/>
                </a:solidFill>
                <a:latin typeface="Times New Roman" pitchFamily="18" charset="0"/>
                <a:cs typeface="Times New Roman" pitchFamily="18" charset="0"/>
              </a:rPr>
              <a:t>quý</a:t>
            </a:r>
            <a:r>
              <a:rPr lang="en-US" sz="4200" b="1" dirty="0">
                <a:solidFill>
                  <a:srgbClr val="FF0000"/>
                </a:solidFill>
                <a:latin typeface="Times New Roman" pitchFamily="18" charset="0"/>
                <a:cs typeface="Times New Roman" pitchFamily="18" charset="0"/>
              </a:rPr>
              <a:t>.</a:t>
            </a:r>
          </a:p>
        </p:txBody>
      </p:sp>
      <p:sp>
        <p:nvSpPr>
          <p:cNvPr id="23" name="Rectangle 95">
            <a:extLst>
              <a:ext uri="{FF2B5EF4-FFF2-40B4-BE49-F238E27FC236}">
                <a16:creationId xmlns:a16="http://schemas.microsoft.com/office/drawing/2014/main" xmlns="" id="{F93B5CB1-1CE8-C205-E554-1889BD30681E}"/>
              </a:ext>
            </a:extLst>
          </p:cNvPr>
          <p:cNvSpPr>
            <a:spLocks noChangeArrowheads="1"/>
          </p:cNvSpPr>
          <p:nvPr/>
        </p:nvSpPr>
        <p:spPr bwMode="auto">
          <a:xfrm>
            <a:off x="3662434" y="1258669"/>
            <a:ext cx="891718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a:solidFill>
                  <a:srgbClr val="0000CC"/>
                </a:solidFill>
                <a:latin typeface="Times New Roman" pitchFamily="18" charset="0"/>
                <a:cs typeface="Times New Roman" pitchFamily="18" charset="0"/>
              </a:rPr>
              <a:t>Bài</a:t>
            </a:r>
            <a:r>
              <a:rPr lang="en-GB" sz="3600" b="1" dirty="0">
                <a:solidFill>
                  <a:srgbClr val="0000CC"/>
                </a:solidFill>
                <a:latin typeface="Times New Roman" pitchFamily="18" charset="0"/>
                <a:cs typeface="Times New Roman" pitchFamily="18" charset="0"/>
              </a:rPr>
              <a:t> 10: CON </a:t>
            </a:r>
            <a:r>
              <a:rPr lang="en-GB" sz="3600" b="1" dirty="0" err="1">
                <a:solidFill>
                  <a:srgbClr val="0000CC"/>
                </a:solidFill>
                <a:latin typeface="Times New Roman" pitchFamily="18" charset="0"/>
                <a:cs typeface="Times New Roman" pitchFamily="18" charset="0"/>
              </a:rPr>
              <a:t>ĐƯỜNG</a:t>
            </a:r>
            <a:r>
              <a:rPr lang="en-GB" sz="3600" b="1" dirty="0">
                <a:solidFill>
                  <a:srgbClr val="0000CC"/>
                </a:solidFill>
                <a:latin typeface="Times New Roman" pitchFamily="18" charset="0"/>
                <a:cs typeface="Times New Roman" pitchFamily="18" charset="0"/>
              </a:rPr>
              <a:t> ĐẾN </a:t>
            </a:r>
            <a:r>
              <a:rPr lang="en-GB" sz="3600" b="1" dirty="0" err="1">
                <a:solidFill>
                  <a:srgbClr val="0000CC"/>
                </a:solidFill>
                <a:latin typeface="Times New Roman" pitchFamily="18" charset="0"/>
                <a:cs typeface="Times New Roman" pitchFamily="18" charset="0"/>
              </a:rPr>
              <a:t>TRƯỜNG</a:t>
            </a:r>
            <a:r>
              <a:rPr lang="en-GB" sz="3600" b="1" dirty="0">
                <a:solidFill>
                  <a:srgbClr val="0000CC"/>
                </a:solidFill>
                <a:latin typeface="Times New Roman" pitchFamily="18" charset="0"/>
                <a:cs typeface="Times New Roman" pitchFamily="18" charset="0"/>
              </a:rPr>
              <a:t> ( </a:t>
            </a:r>
            <a:r>
              <a:rPr lang="en-GB" sz="3600" b="1" dirty="0" err="1">
                <a:solidFill>
                  <a:srgbClr val="0000CC"/>
                </a:solidFill>
                <a:latin typeface="Times New Roman" pitchFamily="18" charset="0"/>
                <a:cs typeface="Times New Roman" pitchFamily="18" charset="0"/>
              </a:rPr>
              <a:t>T4</a:t>
            </a:r>
            <a:r>
              <a:rPr lang="en-GB" sz="3600" b="1" dirty="0">
                <a:solidFill>
                  <a:srgbClr val="0000CC"/>
                </a:solidFill>
                <a:latin typeface="Times New Roman" pitchFamily="18" charset="0"/>
                <a:cs typeface="Times New Roman" pitchFamily="18" charset="0"/>
              </a:rPr>
              <a:t>)</a:t>
            </a:r>
          </a:p>
        </p:txBody>
      </p:sp>
      <p:sp>
        <p:nvSpPr>
          <p:cNvPr id="2" name="Rectangle 1"/>
          <p:cNvSpPr/>
          <p:nvPr/>
        </p:nvSpPr>
        <p:spPr>
          <a:xfrm>
            <a:off x="1051719" y="4038600"/>
            <a:ext cx="14325600" cy="4185761"/>
          </a:xfrm>
          <a:prstGeom prst="rect">
            <a:avLst/>
          </a:prstGeom>
        </p:spPr>
        <p:txBody>
          <a:bodyPr wrap="square">
            <a:spAutoFit/>
          </a:bodyPr>
          <a:lstStyle/>
          <a:p>
            <a:pPr indent="457200"/>
            <a:r>
              <a:rPr lang="en-US" sz="3800" b="1" smtClean="0">
                <a:solidFill>
                  <a:srgbClr val="0000CC"/>
                </a:solidFill>
                <a:latin typeface="Times New Roman" pitchFamily="18" charset="0"/>
                <a:cs typeface="Times New Roman" pitchFamily="18" charset="0"/>
              </a:rPr>
              <a:t>Bài tham khảo:</a:t>
            </a:r>
          </a:p>
          <a:p>
            <a:pPr indent="457200" algn="just"/>
            <a:r>
              <a:rPr lang="vi-VN" sz="3800" b="1" smtClean="0">
                <a:solidFill>
                  <a:srgbClr val="0000CC"/>
                </a:solidFill>
                <a:latin typeface="Times New Roman" pitchFamily="18" charset="0"/>
                <a:cs typeface="Times New Roman" pitchFamily="18" charset="0"/>
              </a:rPr>
              <a:t>Mẹ </a:t>
            </a:r>
            <a:r>
              <a:rPr lang="vi-VN" sz="3800" b="1">
                <a:solidFill>
                  <a:srgbClr val="0000CC"/>
                </a:solidFill>
                <a:latin typeface="Times New Roman" pitchFamily="18" charset="0"/>
                <a:cs typeface="Times New Roman" pitchFamily="18" charset="0"/>
              </a:rPr>
              <a:t>là người mà em yêu quý nhất trong nhà. Mẹ em là bác sĩ. Ngoài những lúc làm việc tại bệnh viện, mẹ luôn dành thời gian để chăm sóc cho gia đình. Mẹ nấu cơm, dọn dẹp nhà cửa và giặt quần áo. Mẹ em nấu ăn rất ngon. Món nào em thích mẹ cũng có thể làm được. Em rất thương mẹ vì công việc của mẹ rất bận rộn. Em sẽ làm việc nhà giúp mẹ nhiều hơn để mẹ đỡ vất vả.</a:t>
            </a:r>
            <a:endParaRPr lang="en-US" sz="3800" b="1">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86348139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385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498264"/>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1" name="Rectangle 95">
            <a:extLst>
              <a:ext uri="{FF2B5EF4-FFF2-40B4-BE49-F238E27FC236}">
                <a16:creationId xmlns:a16="http://schemas.microsoft.com/office/drawing/2014/main" xmlns="" id="{F7822249-FE07-C260-2A7F-9A56B34FDD7A}"/>
              </a:ext>
            </a:extLst>
          </p:cNvPr>
          <p:cNvSpPr>
            <a:spLocks noChangeArrowheads="1"/>
          </p:cNvSpPr>
          <p:nvPr/>
        </p:nvSpPr>
        <p:spPr bwMode="auto">
          <a:xfrm>
            <a:off x="3662434" y="1334869"/>
            <a:ext cx="891718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a:solidFill>
                  <a:srgbClr val="0000CC"/>
                </a:solidFill>
                <a:latin typeface="Times New Roman" pitchFamily="18" charset="0"/>
                <a:cs typeface="Times New Roman" pitchFamily="18" charset="0"/>
              </a:rPr>
              <a:t>Bài</a:t>
            </a:r>
            <a:r>
              <a:rPr lang="en-GB" sz="3600" b="1" dirty="0">
                <a:solidFill>
                  <a:srgbClr val="0000CC"/>
                </a:solidFill>
                <a:latin typeface="Times New Roman" pitchFamily="18" charset="0"/>
                <a:cs typeface="Times New Roman" pitchFamily="18" charset="0"/>
              </a:rPr>
              <a:t> 10: CON </a:t>
            </a:r>
            <a:r>
              <a:rPr lang="en-GB" sz="3600" b="1" dirty="0" err="1">
                <a:solidFill>
                  <a:srgbClr val="0000CC"/>
                </a:solidFill>
                <a:latin typeface="Times New Roman" pitchFamily="18" charset="0"/>
                <a:cs typeface="Times New Roman" pitchFamily="18" charset="0"/>
              </a:rPr>
              <a:t>ĐƯỜNG</a:t>
            </a:r>
            <a:r>
              <a:rPr lang="en-GB" sz="3600" b="1" dirty="0">
                <a:solidFill>
                  <a:srgbClr val="0000CC"/>
                </a:solidFill>
                <a:latin typeface="Times New Roman" pitchFamily="18" charset="0"/>
                <a:cs typeface="Times New Roman" pitchFamily="18" charset="0"/>
              </a:rPr>
              <a:t> ĐẾN </a:t>
            </a:r>
            <a:r>
              <a:rPr lang="en-GB" sz="3600" b="1" dirty="0" err="1">
                <a:solidFill>
                  <a:srgbClr val="0000CC"/>
                </a:solidFill>
                <a:latin typeface="Times New Roman" pitchFamily="18" charset="0"/>
                <a:cs typeface="Times New Roman" pitchFamily="18" charset="0"/>
              </a:rPr>
              <a:t>TRƯỜNG</a:t>
            </a:r>
            <a:r>
              <a:rPr lang="en-GB" sz="3600" b="1" dirty="0">
                <a:solidFill>
                  <a:srgbClr val="0000CC"/>
                </a:solidFill>
                <a:latin typeface="Times New Roman" pitchFamily="18" charset="0"/>
                <a:cs typeface="Times New Roman" pitchFamily="18" charset="0"/>
              </a:rPr>
              <a:t> ( </a:t>
            </a:r>
            <a:r>
              <a:rPr lang="en-GB" sz="3600" b="1" dirty="0" err="1">
                <a:solidFill>
                  <a:srgbClr val="0000CC"/>
                </a:solidFill>
                <a:latin typeface="Times New Roman" pitchFamily="18" charset="0"/>
                <a:cs typeface="Times New Roman" pitchFamily="18" charset="0"/>
              </a:rPr>
              <a:t>T4</a:t>
            </a:r>
            <a:r>
              <a:rPr lang="en-GB" sz="3600" b="1" dirty="0">
                <a:solidFill>
                  <a:srgbClr val="0000CC"/>
                </a:solidFill>
                <a:latin typeface="Times New Roman" pitchFamily="18" charset="0"/>
                <a:cs typeface="Times New Roman" pitchFamily="18" charset="0"/>
              </a:rPr>
              <a:t>)</a:t>
            </a:r>
          </a:p>
        </p:txBody>
      </p:sp>
      <p:sp>
        <p:nvSpPr>
          <p:cNvPr id="13" name="Rectangle 12">
            <a:extLst>
              <a:ext uri="{FF2B5EF4-FFF2-40B4-BE49-F238E27FC236}">
                <a16:creationId xmlns:a16="http://schemas.microsoft.com/office/drawing/2014/main" xmlns="" id="{E24A6F79-918A-0521-754F-BA3CE62643CD}"/>
              </a:ext>
            </a:extLst>
          </p:cNvPr>
          <p:cNvSpPr/>
          <p:nvPr/>
        </p:nvSpPr>
        <p:spPr>
          <a:xfrm>
            <a:off x="1356519" y="2819400"/>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Trao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đổi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của</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em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với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a:t>
            </a:r>
          </a:p>
        </p:txBody>
      </p:sp>
      <p:sp>
        <p:nvSpPr>
          <p:cNvPr id="4" name="Flowchart: Punched Tape 3">
            <a:extLst>
              <a:ext uri="{FF2B5EF4-FFF2-40B4-BE49-F238E27FC236}">
                <a16:creationId xmlns:a16="http://schemas.microsoft.com/office/drawing/2014/main" xmlns="" id="{FA2647C2-5F46-B973-1582-170019040FD6}"/>
              </a:ext>
            </a:extLst>
          </p:cNvPr>
          <p:cNvSpPr/>
          <p:nvPr/>
        </p:nvSpPr>
        <p:spPr>
          <a:xfrm>
            <a:off x="6690519" y="3657600"/>
            <a:ext cx="8001000" cy="139975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00CC"/>
                </a:solidFill>
                <a:latin typeface="Times New Roman" panose="02020603050405020304" pitchFamily="18" charset="0"/>
                <a:cs typeface="Times New Roman" panose="02020603050405020304" pitchFamily="18" charset="0"/>
              </a:rPr>
              <a:t>- Đọc </a:t>
            </a:r>
            <a:r>
              <a:rPr lang="en-US" sz="3600" b="1" dirty="0" err="1">
                <a:solidFill>
                  <a:srgbClr val="0000CC"/>
                </a:solidFill>
                <a:latin typeface="Times New Roman" panose="02020603050405020304" pitchFamily="18" charset="0"/>
                <a:cs typeface="Times New Roman" panose="02020603050405020304" pitchFamily="18" charset="0"/>
              </a:rPr>
              <a:t>bài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viết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bạn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góp</a:t>
            </a:r>
            <a:r>
              <a:rPr lang="en-US" sz="3600" b="1" dirty="0">
                <a:solidFill>
                  <a:srgbClr val="0000CC"/>
                </a:solidFill>
                <a:latin typeface="Times New Roman" panose="02020603050405020304" pitchFamily="18" charset="0"/>
                <a:cs typeface="Times New Roman" panose="02020603050405020304" pitchFamily="18" charset="0"/>
              </a:rPr>
              <a:t> ý </a:t>
            </a:r>
            <a:r>
              <a:rPr lang="en-US" sz="3600" b="1" dirty="0" err="1">
                <a:solidFill>
                  <a:srgbClr val="0000CC"/>
                </a:solidFill>
                <a:latin typeface="Times New Roman" panose="02020603050405020304" pitchFamily="18" charset="0"/>
                <a:cs typeface="Times New Roman" panose="02020603050405020304" pitchFamily="18" charset="0"/>
              </a:rPr>
              <a:t>cho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bạn</a:t>
            </a:r>
            <a:r>
              <a:rPr lang="en-US" sz="3600" dirty="0">
                <a:solidFill>
                  <a:srgbClr val="0000CC"/>
                </a:solidFill>
                <a:latin typeface="Times New Roman" panose="02020603050405020304" pitchFamily="18" charset="0"/>
                <a:cs typeface="Times New Roman" panose="02020603050405020304" pitchFamily="18" charset="0"/>
              </a:rPr>
              <a:t>.</a:t>
            </a:r>
          </a:p>
        </p:txBody>
      </p:sp>
      <p:sp>
        <p:nvSpPr>
          <p:cNvPr id="19" name="Flowchart: Punched Tape 18">
            <a:extLst>
              <a:ext uri="{FF2B5EF4-FFF2-40B4-BE49-F238E27FC236}">
                <a16:creationId xmlns:a16="http://schemas.microsoft.com/office/drawing/2014/main" xmlns="" id="{6CA89442-CA26-5497-52C1-84D9E184F089}"/>
              </a:ext>
            </a:extLst>
          </p:cNvPr>
          <p:cNvSpPr/>
          <p:nvPr/>
        </p:nvSpPr>
        <p:spPr>
          <a:xfrm>
            <a:off x="4158627" y="5303813"/>
            <a:ext cx="7924800" cy="1399753"/>
          </a:xfrm>
          <a:prstGeom prst="flowChartPunchedTap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00CC"/>
                </a:solidFill>
                <a:latin typeface="Times New Roman" panose="02020603050405020304" pitchFamily="18" charset="0"/>
                <a:cs typeface="Times New Roman" panose="02020603050405020304" pitchFamily="18" charset="0"/>
              </a:rPr>
              <a:t>- Nghe </a:t>
            </a:r>
            <a:r>
              <a:rPr lang="en-US" sz="3600" b="1" dirty="0" err="1">
                <a:solidFill>
                  <a:srgbClr val="0000CC"/>
                </a:solidFill>
                <a:latin typeface="Times New Roman" panose="02020603050405020304" pitchFamily="18" charset="0"/>
                <a:cs typeface="Times New Roman" panose="02020603050405020304" pitchFamily="18" charset="0"/>
              </a:rPr>
              <a:t>bạn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góp</a:t>
            </a:r>
            <a:r>
              <a:rPr lang="en-US" sz="3600" b="1" dirty="0">
                <a:solidFill>
                  <a:srgbClr val="0000CC"/>
                </a:solidFill>
                <a:latin typeface="Times New Roman" panose="02020603050405020304" pitchFamily="18" charset="0"/>
                <a:cs typeface="Times New Roman" panose="02020603050405020304" pitchFamily="18" charset="0"/>
              </a:rPr>
              <a:t> ý </a:t>
            </a:r>
            <a:r>
              <a:rPr lang="en-US" sz="3600" b="1" dirty="0" err="1">
                <a:solidFill>
                  <a:srgbClr val="0000CC"/>
                </a:solidFill>
                <a:latin typeface="Times New Roman" panose="02020603050405020304" pitchFamily="18" charset="0"/>
                <a:cs typeface="Times New Roman" panose="02020603050405020304" pitchFamily="18" charset="0"/>
              </a:rPr>
              <a:t>cho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bài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viết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của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mình</a:t>
            </a:r>
            <a:r>
              <a:rPr lang="en-US" sz="3600" b="1" dirty="0">
                <a:solidFill>
                  <a:srgbClr val="0000CC"/>
                </a:solidFill>
                <a:latin typeface="Times New Roman" panose="02020603050405020304" pitchFamily="18" charset="0"/>
                <a:cs typeface="Times New Roman" panose="02020603050405020304" pitchFamily="18" charset="0"/>
              </a:rPr>
              <a:t>.</a:t>
            </a:r>
            <a:endParaRPr lang="en-US" dirty="0"/>
          </a:p>
        </p:txBody>
      </p:sp>
      <p:sp>
        <p:nvSpPr>
          <p:cNvPr id="20" name="Flowchart: Punched Tape 19">
            <a:extLst>
              <a:ext uri="{FF2B5EF4-FFF2-40B4-BE49-F238E27FC236}">
                <a16:creationId xmlns:a16="http://schemas.microsoft.com/office/drawing/2014/main" xmlns="" id="{71F08D2E-BDA8-748C-6AE1-1DD9AFD02F5B}"/>
              </a:ext>
            </a:extLst>
          </p:cNvPr>
          <p:cNvSpPr/>
          <p:nvPr/>
        </p:nvSpPr>
        <p:spPr>
          <a:xfrm>
            <a:off x="1889919" y="7149335"/>
            <a:ext cx="5867400" cy="1399753"/>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Sửa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bài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cho</a:t>
            </a:r>
            <a:r>
              <a:rPr lang="en-US" sz="3600" b="1" dirty="0">
                <a:solidFill>
                  <a:srgbClr val="0000CC"/>
                </a:solidFill>
                <a:latin typeface="Times New Roman" panose="02020603050405020304" pitchFamily="18" charset="0"/>
                <a:cs typeface="Times New Roman" panose="02020603050405020304" pitchFamily="18" charset="0"/>
              </a:rPr>
              <a:t> hay </a:t>
            </a:r>
            <a:r>
              <a:rPr lang="en-US" sz="3600" b="1" dirty="0" err="1">
                <a:solidFill>
                  <a:srgbClr val="0000CC"/>
                </a:solidFill>
                <a:latin typeface="Times New Roman" panose="02020603050405020304" pitchFamily="18" charset="0"/>
                <a:cs typeface="Times New Roman" panose="02020603050405020304" pitchFamily="18" charset="0"/>
              </a:rPr>
              <a:t>hơn</a:t>
            </a:r>
            <a:r>
              <a:rPr lang="en-US" sz="3600" b="1" dirty="0">
                <a:solidFill>
                  <a:srgbClr val="0000CC"/>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1000"/>
                                        <p:tgtEl>
                                          <p:spTgt spid="20"/>
                                        </p:tgtEl>
                                      </p:cBhvr>
                                    </p:animEffect>
                                    <p:anim calcmode="lin" valueType="num">
                                      <p:cBhvr>
                                        <p:cTn id="18" dur="1000" fill="hold"/>
                                        <p:tgtEl>
                                          <p:spTgt spid="20"/>
                                        </p:tgtEl>
                                        <p:attrNameLst>
                                          <p:attrName>ppt_x</p:attrName>
                                        </p:attrNameLst>
                                      </p:cBhvr>
                                      <p:tavLst>
                                        <p:tav tm="0">
                                          <p:val>
                                            <p:strVal val="#ppt_x"/>
                                          </p:val>
                                        </p:tav>
                                        <p:tav tm="100000">
                                          <p:val>
                                            <p:strVal val="#ppt_x"/>
                                          </p:val>
                                        </p:tav>
                                      </p:tavLst>
                                    </p:anim>
                                    <p:anim calcmode="lin" valueType="num">
                                      <p:cBhvr>
                                        <p:cTn id="1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4" name="Rectangle 95"/>
          <p:cNvSpPr>
            <a:spLocks noChangeArrowheads="1"/>
          </p:cNvSpPr>
          <p:nvPr/>
        </p:nvSpPr>
        <p:spPr bwMode="auto">
          <a:xfrm>
            <a:off x="3662434" y="1249680"/>
            <a:ext cx="891718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a:solidFill>
                  <a:srgbClr val="0000CC"/>
                </a:solidFill>
                <a:latin typeface="Times New Roman" pitchFamily="18" charset="0"/>
                <a:cs typeface="Times New Roman" pitchFamily="18" charset="0"/>
              </a:rPr>
              <a:t>Bài</a:t>
            </a:r>
            <a:r>
              <a:rPr lang="en-GB" sz="3600" b="1" dirty="0">
                <a:solidFill>
                  <a:srgbClr val="0000CC"/>
                </a:solidFill>
                <a:latin typeface="Times New Roman" pitchFamily="18" charset="0"/>
                <a:cs typeface="Times New Roman" pitchFamily="18" charset="0"/>
              </a:rPr>
              <a:t> 10: CON </a:t>
            </a:r>
            <a:r>
              <a:rPr lang="en-GB" sz="3600" b="1" dirty="0" err="1">
                <a:solidFill>
                  <a:srgbClr val="0000CC"/>
                </a:solidFill>
                <a:latin typeface="Times New Roman" pitchFamily="18" charset="0"/>
                <a:cs typeface="Times New Roman" pitchFamily="18" charset="0"/>
              </a:rPr>
              <a:t>ĐƯỜNG</a:t>
            </a:r>
            <a:r>
              <a:rPr lang="en-GB" sz="3600" b="1" dirty="0">
                <a:solidFill>
                  <a:srgbClr val="0000CC"/>
                </a:solidFill>
                <a:latin typeface="Times New Roman" pitchFamily="18" charset="0"/>
                <a:cs typeface="Times New Roman" pitchFamily="18" charset="0"/>
              </a:rPr>
              <a:t> ĐẾN </a:t>
            </a:r>
            <a:r>
              <a:rPr lang="en-GB" sz="3600" b="1" dirty="0" err="1">
                <a:solidFill>
                  <a:srgbClr val="0000CC"/>
                </a:solidFill>
                <a:latin typeface="Times New Roman" pitchFamily="18" charset="0"/>
                <a:cs typeface="Times New Roman" pitchFamily="18" charset="0"/>
              </a:rPr>
              <a:t>TRƯỜNG</a:t>
            </a:r>
            <a:r>
              <a:rPr lang="en-GB" sz="3600" b="1" dirty="0">
                <a:solidFill>
                  <a:srgbClr val="0000CC"/>
                </a:solidFill>
                <a:latin typeface="Times New Roman" pitchFamily="18" charset="0"/>
                <a:cs typeface="Times New Roman" pitchFamily="18" charset="0"/>
              </a:rPr>
              <a:t> ( </a:t>
            </a:r>
            <a:r>
              <a:rPr lang="en-GB" sz="3600" b="1" dirty="0" err="1">
                <a:solidFill>
                  <a:srgbClr val="0000CC"/>
                </a:solidFill>
                <a:latin typeface="Times New Roman" pitchFamily="18" charset="0"/>
                <a:cs typeface="Times New Roman" pitchFamily="18" charset="0"/>
              </a:rPr>
              <a:t>T4</a:t>
            </a:r>
            <a:r>
              <a:rPr lang="en-GB" sz="3600" b="1" dirty="0">
                <a:solidFill>
                  <a:srgbClr val="0000CC"/>
                </a:solidFill>
                <a:latin typeface="Times New Roman" pitchFamily="18" charset="0"/>
                <a:cs typeface="Times New Roman" pitchFamily="18" charset="0"/>
              </a:rPr>
              <a:t>)</a:t>
            </a:r>
          </a:p>
        </p:txBody>
      </p:sp>
      <p:sp>
        <p:nvSpPr>
          <p:cNvPr id="19" name="Rectangle 18">
            <a:extLst>
              <a:ext uri="{FF2B5EF4-FFF2-40B4-BE49-F238E27FC236}">
                <a16:creationId xmlns:a16="http://schemas.microsoft.com/office/drawing/2014/main" xmlns="" id="{9468C68E-F585-28C7-5092-314831C2D888}"/>
              </a:ext>
            </a:extLst>
          </p:cNvPr>
          <p:cNvSpPr/>
          <p:nvPr/>
        </p:nvSpPr>
        <p:spPr>
          <a:xfrm>
            <a:off x="1356519" y="2819400"/>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Tìm</a:t>
            </a:r>
            <a:r>
              <a:rPr lang="en-US" sz="3800" b="1" dirty="0">
                <a:solidFill>
                  <a:srgbClr val="0000CC"/>
                </a:solidFill>
                <a:latin typeface="Times New Roman" pitchFamily="18" charset="0"/>
                <a:cs typeface="Times New Roman" pitchFamily="18" charset="0"/>
              </a:rPr>
              <a:t> đọc </a:t>
            </a:r>
            <a:r>
              <a:rPr lang="en-US" sz="3800" b="1" dirty="0" err="1">
                <a:solidFill>
                  <a:srgbClr val="0000CC"/>
                </a:solidFill>
                <a:latin typeface="Times New Roman" pitchFamily="18" charset="0"/>
                <a:cs typeface="Times New Roman" pitchFamily="18" charset="0"/>
              </a:rPr>
              <a:t>những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câu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chuyện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văn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thơ</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về</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nhà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trường</a:t>
            </a:r>
            <a:r>
              <a:rPr lang="en-US" sz="3800" b="1" dirty="0">
                <a:solidFill>
                  <a:srgbClr val="0000CC"/>
                </a:solidFill>
                <a:latin typeface="Times New Roman" pitchFamily="18" charset="0"/>
                <a:cs typeface="Times New Roman" pitchFamily="18" charset="0"/>
              </a:rPr>
              <a:t>.</a:t>
            </a:r>
          </a:p>
        </p:txBody>
      </p:sp>
      <p:pic>
        <p:nvPicPr>
          <p:cNvPr id="1026" name="Picture 2" descr="Trẻ Em, Mầm Non, Đọc Sách, Học Tập, Cô Bé, Tải hình PNG 345 -  Free.Vector6.com">
            <a:extLst>
              <a:ext uri="{FF2B5EF4-FFF2-40B4-BE49-F238E27FC236}">
                <a16:creationId xmlns:a16="http://schemas.microsoft.com/office/drawing/2014/main" xmlns="" id="{DE2FADB0-37E3-F812-2611-D8C9BD02200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6456" y="2286000"/>
            <a:ext cx="1414758" cy="1414758"/>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a:extLst>
              <a:ext uri="{FF2B5EF4-FFF2-40B4-BE49-F238E27FC236}">
                <a16:creationId xmlns:a16="http://schemas.microsoft.com/office/drawing/2014/main" xmlns="" id="{9468C68E-F585-28C7-5092-314831C2D888}"/>
              </a:ext>
            </a:extLst>
          </p:cNvPr>
          <p:cNvSpPr/>
          <p:nvPr/>
        </p:nvSpPr>
        <p:spPr>
          <a:xfrm>
            <a:off x="1204119" y="3733800"/>
            <a:ext cx="14478000" cy="5078313"/>
          </a:xfrm>
          <a:prstGeom prst="rect">
            <a:avLst/>
          </a:prstGeom>
        </p:spPr>
        <p:txBody>
          <a:bodyPr wrap="square">
            <a:spAutoFit/>
          </a:bodyPr>
          <a:lstStyle/>
          <a:p>
            <a:pPr algn="just"/>
            <a:r>
              <a:rPr lang="vi-VN" sz="3600" b="1">
                <a:solidFill>
                  <a:srgbClr val="0000CC"/>
                </a:solidFill>
                <a:latin typeface="Times New Roman" pitchFamily="18" charset="0"/>
                <a:cs typeface="Times New Roman" pitchFamily="18" charset="0"/>
              </a:rPr>
              <a:t>Trường mới của em xây trên nền ngôi trường cũ lợp lá. Nhìn từ xa, những mảng tường vàng, ngói đỏ như những cánh hoa lấp ló trong cây. </a:t>
            </a:r>
          </a:p>
          <a:p>
            <a:pPr algn="just"/>
            <a:r>
              <a:rPr lang="vi-VN" sz="3600" b="1">
                <a:solidFill>
                  <a:srgbClr val="0000CC"/>
                </a:solidFill>
                <a:latin typeface="Times New Roman" pitchFamily="18" charset="0"/>
                <a:cs typeface="Times New Roman" pitchFamily="18" charset="0"/>
              </a:rPr>
              <a:t>    Em bước vào lớp, vừa bỡ ngỡ vừa thấy quen thân. Tường vôi trắng, cánh cửa xanh, bàn ghế gỗ xoan đào nổi vân như lụa. Em thấy tất cả đều sáng lên và thơm tho trong nắng mùa thu.</a:t>
            </a:r>
          </a:p>
          <a:p>
            <a:pPr algn="just"/>
            <a:r>
              <a:rPr lang="vi-VN" sz="3600" b="1">
                <a:solidFill>
                  <a:srgbClr val="0000CC"/>
                </a:solidFill>
                <a:latin typeface="Times New Roman" pitchFamily="18" charset="0"/>
                <a:cs typeface="Times New Roman" pitchFamily="18" charset="0"/>
              </a:rPr>
              <a:t>    Dưới mái trường mới, sao tiếng trống rung động kéo dài! Tiếng cô giáo trang nghiêm mà ấm áp. Tiếng đọc bài của em cũng vang vang đến lạ! Em nhìn ai cũng thấy thân thương. Cả đến chiếc thước kẻ, chiếc bút chì sao cũng đáng yêu đến thế!</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10102</TotalTime>
  <Words>457</Words>
  <Application>Microsoft Office PowerPoint</Application>
  <PresentationFormat>Custom</PresentationFormat>
  <Paragraphs>55</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1069</cp:revision>
  <dcterms:created xsi:type="dcterms:W3CDTF">2008-09-09T22:52:10Z</dcterms:created>
  <dcterms:modified xsi:type="dcterms:W3CDTF">2022-07-17T07:26:33Z</dcterms:modified>
</cp:coreProperties>
</file>