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07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32" r:id="rId11"/>
    <p:sldId id="443" r:id="rId12"/>
    <p:sldId id="444" r:id="rId13"/>
    <p:sldId id="445" r:id="rId14"/>
    <p:sldId id="446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11: LỜI GIẢI TOÁN ĐẶC BIỆT (T1,2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54372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8147" r="13828" b="24630"/>
          <a:stretch/>
        </p:blipFill>
        <p:spPr bwMode="auto">
          <a:xfrm>
            <a:off x="1889919" y="2694934"/>
            <a:ext cx="13182600" cy="62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3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39074" r="15078" b="21852"/>
          <a:stretch/>
        </p:blipFill>
        <p:spPr bwMode="auto">
          <a:xfrm>
            <a:off x="1661319" y="2720334"/>
            <a:ext cx="13362498" cy="61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Kể: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3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28319" y="2057400"/>
            <a:ext cx="9552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Kể lại câu chuyện: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11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80319" y="1955800"/>
            <a:ext cx="1402080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263900"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 lí tình huống: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là Linh, khi phát hiện ra tờ đơn bị bẩn, em sẽ làm thế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8" r="72525" b="41582"/>
          <a:stretch/>
        </p:blipFill>
        <p:spPr bwMode="auto">
          <a:xfrm>
            <a:off x="9507218" y="3352801"/>
            <a:ext cx="3016535" cy="24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41232"/>
          <a:stretch/>
        </p:blipFill>
        <p:spPr bwMode="auto">
          <a:xfrm>
            <a:off x="12534073" y="3352801"/>
            <a:ext cx="3037682" cy="24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32567"/>
          <a:stretch/>
        </p:blipFill>
        <p:spPr bwMode="auto">
          <a:xfrm>
            <a:off x="9586119" y="6096000"/>
            <a:ext cx="293763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32567"/>
          <a:stretch/>
        </p:blipFill>
        <p:spPr bwMode="auto">
          <a:xfrm>
            <a:off x="12634119" y="6096000"/>
            <a:ext cx="293763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20841" y="3352800"/>
            <a:ext cx="55364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làm việc nhóm 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61319" y="4899975"/>
            <a:ext cx="6946042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đến lớp trình bày với cô giáo và xin cô giáo cho thời gian để viết lại tờ đơn khác.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4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QUẢ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28841" y="5581810"/>
            <a:ext cx="1945555" cy="2402234"/>
            <a:chOff x="9319153" y="6231287"/>
            <a:chExt cx="1912727" cy="24022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349633" y="8110301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70411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3087905" y="8166201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1834" y="23622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âm thanh?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5519" y="3037404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7319" y="303740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lộp độp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57119" y="3037404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lừng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19" y="39624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màu sắc?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18719" y="4724235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rào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52319" y="46769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 hoe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9818" y="47242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 lịm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319" y="5526034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hương vị?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10672" y="6287869"/>
            <a:ext cx="214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 tách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52319" y="6291419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 tinh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9818" y="6287869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nức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8319" y="7239000"/>
            <a:ext cx="886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các từ ngữ sau, từ nào chỉ hoạt động?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10672" y="8000835"/>
            <a:ext cx="206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rơi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52319" y="8004385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 to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9818" y="8000835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mưa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5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52400"/>
            <a:ext cx="155448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70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118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À,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8520" y="3025914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04119" y="4438380"/>
            <a:ext cx="1404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2319" y="3025914"/>
            <a:ext cx="248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0719" y="3022878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66319" y="1266918"/>
            <a:ext cx="922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06490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rất sớm,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23878" y="54864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685800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giờ kiểm tra Toán, thầy giáo lo lắng cho Huy-gô vì Huy-gô cứ ngồi cắn bút, dù chỉ còn 20 phút nữa là hết giờ</a:t>
            </a:r>
            <a:r>
              <a:rPr lang="nl-NL" sz="3600" dirty="0"/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782785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2320" y="621610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67999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 Huy-gô là người thông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minh.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thấy Huy-gô là người thích thử thách bản thân,...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6026" y="3563423"/>
            <a:ext cx="9954694" cy="4285177"/>
            <a:chOff x="6314553" y="3563423"/>
            <a:chExt cx="9062768" cy="4285177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03348" y="1174628"/>
              <a:ext cx="4285177" cy="90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13452" y="4495800"/>
              <a:ext cx="74701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Câu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 kể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Huy-gô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 giải toán bằng thơ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 đó cho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thấy tài năng văn chương của Vích-to Huy-gô từ khi còn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rất </a:t>
              </a:r>
              <a:r>
                <a:rPr lang="nl-NL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nhỏ.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91979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9474</TotalTime>
  <Words>1018</Words>
  <Application>Microsoft Office PowerPoint</Application>
  <PresentationFormat>Custom</PresentationFormat>
  <Paragraphs>128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1027</cp:revision>
  <dcterms:created xsi:type="dcterms:W3CDTF">2008-09-09T22:52:10Z</dcterms:created>
  <dcterms:modified xsi:type="dcterms:W3CDTF">2022-06-28T09:12:12Z</dcterms:modified>
</cp:coreProperties>
</file>