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327" r:id="rId2"/>
    <p:sldId id="439" r:id="rId3"/>
    <p:sldId id="408" r:id="rId4"/>
    <p:sldId id="440" r:id="rId5"/>
    <p:sldId id="437" r:id="rId6"/>
    <p:sldId id="438" r:id="rId7"/>
    <p:sldId id="340" r:id="rId8"/>
  </p:sldIdLst>
  <p:sldSz cx="16276638" cy="9144000"/>
  <p:notesSz cx="6858000" cy="9144000"/>
  <p:custDataLst>
    <p:tags r:id="rId10"/>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717550" indent="-260350" algn="l" rtl="0" eaLnBrk="0" fontAlgn="base" hangingPunct="0">
      <a:spcBef>
        <a:spcPct val="0"/>
      </a:spcBef>
      <a:spcAft>
        <a:spcPct val="0"/>
      </a:spcAft>
      <a:defRPr kern="1200">
        <a:solidFill>
          <a:schemeClr val="tx1"/>
        </a:solidFill>
        <a:latin typeface="Arial" charset="0"/>
        <a:ea typeface="+mn-ea"/>
        <a:cs typeface="+mn-cs"/>
      </a:defRPr>
    </a:lvl2pPr>
    <a:lvl3pPr marL="1436688" indent="-522288" algn="l" rtl="0" eaLnBrk="0" fontAlgn="base" hangingPunct="0">
      <a:spcBef>
        <a:spcPct val="0"/>
      </a:spcBef>
      <a:spcAft>
        <a:spcPct val="0"/>
      </a:spcAft>
      <a:defRPr kern="1200">
        <a:solidFill>
          <a:schemeClr val="tx1"/>
        </a:solidFill>
        <a:latin typeface="Arial" charset="0"/>
        <a:ea typeface="+mn-ea"/>
        <a:cs typeface="+mn-cs"/>
      </a:defRPr>
    </a:lvl3pPr>
    <a:lvl4pPr marL="2154238" indent="-782638" algn="l" rtl="0" eaLnBrk="0" fontAlgn="base" hangingPunct="0">
      <a:spcBef>
        <a:spcPct val="0"/>
      </a:spcBef>
      <a:spcAft>
        <a:spcPct val="0"/>
      </a:spcAft>
      <a:defRPr kern="1200">
        <a:solidFill>
          <a:schemeClr val="tx1"/>
        </a:solidFill>
        <a:latin typeface="Arial" charset="0"/>
        <a:ea typeface="+mn-ea"/>
        <a:cs typeface="+mn-cs"/>
      </a:defRPr>
    </a:lvl4pPr>
    <a:lvl5pPr marL="2873375" indent="-1044575"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FF3399"/>
    <a:srgbClr val="FF0066"/>
    <a:srgbClr val="FF7C80"/>
    <a:srgbClr val="EDF6F7"/>
    <a:srgbClr val="FF6600"/>
    <a:srgbClr val="6600CC"/>
    <a:srgbClr val="3333FF"/>
    <a:srgbClr val="FF00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876" autoAdjust="0"/>
    <p:restoredTop sz="94660"/>
  </p:normalViewPr>
  <p:slideViewPr>
    <p:cSldViewPr>
      <p:cViewPr varScale="1">
        <p:scale>
          <a:sx n="52" d="100"/>
          <a:sy n="52" d="100"/>
        </p:scale>
        <p:origin x="-460" y="-56"/>
      </p:cViewPr>
      <p:guideLst>
        <p:guide orient="horz" pos="2880"/>
        <p:guide pos="5127"/>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45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377825" y="685800"/>
            <a:ext cx="610235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45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45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45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1C4FA25-5DD5-485C-BCD2-EF739D2A7194}" type="slidenum">
              <a:rPr lang="en-US" altLang="en-US"/>
              <a:pPr>
                <a:defRPr/>
              </a:pPr>
              <a:t>‹#›</a:t>
            </a:fld>
            <a:endParaRPr lang="en-US" altLang="en-US"/>
          </a:p>
        </p:txBody>
      </p:sp>
    </p:spTree>
    <p:extLst>
      <p:ext uri="{BB962C8B-B14F-4D97-AF65-F5344CB8AC3E}">
        <p14:creationId xmlns:p14="http://schemas.microsoft.com/office/powerpoint/2010/main" val="22138681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900" kern="1200">
        <a:solidFill>
          <a:schemeClr val="tx1"/>
        </a:solidFill>
        <a:latin typeface="Arial" charset="0"/>
        <a:ea typeface="+mn-ea"/>
        <a:cs typeface="+mn-cs"/>
      </a:defRPr>
    </a:lvl1pPr>
    <a:lvl2pPr marL="717550" algn="l" rtl="0" eaLnBrk="0" fontAlgn="base" hangingPunct="0">
      <a:spcBef>
        <a:spcPct val="30000"/>
      </a:spcBef>
      <a:spcAft>
        <a:spcPct val="0"/>
      </a:spcAft>
      <a:defRPr sz="1900" kern="1200">
        <a:solidFill>
          <a:schemeClr val="tx1"/>
        </a:solidFill>
        <a:latin typeface="Arial" charset="0"/>
        <a:ea typeface="+mn-ea"/>
        <a:cs typeface="+mn-cs"/>
      </a:defRPr>
    </a:lvl2pPr>
    <a:lvl3pPr marL="1436688" algn="l" rtl="0" eaLnBrk="0" fontAlgn="base" hangingPunct="0">
      <a:spcBef>
        <a:spcPct val="30000"/>
      </a:spcBef>
      <a:spcAft>
        <a:spcPct val="0"/>
      </a:spcAft>
      <a:defRPr sz="1900" kern="1200">
        <a:solidFill>
          <a:schemeClr val="tx1"/>
        </a:solidFill>
        <a:latin typeface="Arial" charset="0"/>
        <a:ea typeface="+mn-ea"/>
        <a:cs typeface="+mn-cs"/>
      </a:defRPr>
    </a:lvl3pPr>
    <a:lvl4pPr marL="2154238" algn="l" rtl="0" eaLnBrk="0" fontAlgn="base" hangingPunct="0">
      <a:spcBef>
        <a:spcPct val="30000"/>
      </a:spcBef>
      <a:spcAft>
        <a:spcPct val="0"/>
      </a:spcAft>
      <a:defRPr sz="1900" kern="1200">
        <a:solidFill>
          <a:schemeClr val="tx1"/>
        </a:solidFill>
        <a:latin typeface="Arial" charset="0"/>
        <a:ea typeface="+mn-ea"/>
        <a:cs typeface="+mn-cs"/>
      </a:defRPr>
    </a:lvl4pPr>
    <a:lvl5pPr marL="2873375" algn="l" rtl="0" eaLnBrk="0" fontAlgn="base" hangingPunct="0">
      <a:spcBef>
        <a:spcPct val="30000"/>
      </a:spcBef>
      <a:spcAft>
        <a:spcPct val="0"/>
      </a:spcAft>
      <a:defRPr sz="1900" kern="1200">
        <a:solidFill>
          <a:schemeClr val="tx1"/>
        </a:solidFill>
        <a:latin typeface="Arial" charset="0"/>
        <a:ea typeface="+mn-ea"/>
        <a:cs typeface="+mn-cs"/>
      </a:defRPr>
    </a:lvl5pPr>
    <a:lvl6pPr marL="3592220" algn="l" defTabSz="1436888" rtl="0" eaLnBrk="1" latinLnBrk="0" hangingPunct="1">
      <a:defRPr sz="1900" kern="1200">
        <a:solidFill>
          <a:schemeClr val="tx1"/>
        </a:solidFill>
        <a:latin typeface="+mn-lt"/>
        <a:ea typeface="+mn-ea"/>
        <a:cs typeface="+mn-cs"/>
      </a:defRPr>
    </a:lvl6pPr>
    <a:lvl7pPr marL="4310664" algn="l" defTabSz="1436888" rtl="0" eaLnBrk="1" latinLnBrk="0" hangingPunct="1">
      <a:defRPr sz="1900" kern="1200">
        <a:solidFill>
          <a:schemeClr val="tx1"/>
        </a:solidFill>
        <a:latin typeface="+mn-lt"/>
        <a:ea typeface="+mn-ea"/>
        <a:cs typeface="+mn-cs"/>
      </a:defRPr>
    </a:lvl7pPr>
    <a:lvl8pPr marL="5029109" algn="l" defTabSz="1436888" rtl="0" eaLnBrk="1" latinLnBrk="0" hangingPunct="1">
      <a:defRPr sz="1900" kern="1200">
        <a:solidFill>
          <a:schemeClr val="tx1"/>
        </a:solidFill>
        <a:latin typeface="+mn-lt"/>
        <a:ea typeface="+mn-ea"/>
        <a:cs typeface="+mn-cs"/>
      </a:defRPr>
    </a:lvl8pPr>
    <a:lvl9pPr marL="5747553" algn="l" defTabSz="1436888" rtl="0" eaLnBrk="1" latinLnBrk="0" hangingPunct="1">
      <a:defRPr sz="1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txBox="1">
            <a:spLocks noGrp="1"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EB5B8007-F28A-4C3E-A48D-DDE012D8153F}" type="slidenum">
              <a:rPr lang="en-US" altLang="en-US" sz="1200">
                <a:cs typeface="Arial" charset="0"/>
              </a:rPr>
              <a:pPr algn="r" eaLnBrk="1" hangingPunct="1"/>
              <a:t>7</a:t>
            </a:fld>
            <a:endParaRPr lang="en-US" altLang="en-US" sz="1200">
              <a:cs typeface="Arial" charset="0"/>
            </a:endParaRPr>
          </a:p>
        </p:txBody>
      </p:sp>
      <p:sp>
        <p:nvSpPr>
          <p:cNvPr id="15363" name="Rectangle 2"/>
          <p:cNvSpPr>
            <a:spLocks noGrp="1" noRot="1" noChangeAspect="1" noChangeArrowheads="1" noTextEdit="1"/>
          </p:cNvSpPr>
          <p:nvPr>
            <p:ph type="sldImg"/>
          </p:nvPr>
        </p:nvSpPr>
        <p:spPr>
          <a:xfrm>
            <a:off x="377825" y="685800"/>
            <a:ext cx="6102350" cy="3429000"/>
          </a:xfrm>
          <a:ln/>
        </p:spPr>
      </p:sp>
      <p:sp>
        <p:nvSpPr>
          <p:cNvPr id="15364" name="Rectangle 3"/>
          <p:cNvSpPr>
            <a:spLocks noGrp="1" noChangeArrowheads="1"/>
          </p:cNvSpPr>
          <p:nvPr>
            <p:ph type="body" idx="1"/>
          </p:nvPr>
        </p:nvSpPr>
        <p:spPr>
          <a:noFill/>
        </p:spPr>
        <p:txBody>
          <a:bodyPr/>
          <a:lstStyle/>
          <a:p>
            <a:pPr eaLnBrk="1" hangingPunct="1"/>
            <a:endParaRPr lang="vi-VN" altLang="en-US" smtClean="0">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9"/>
            <a:ext cx="13835142" cy="1960033"/>
          </a:xfrm>
        </p:spPr>
        <p:txBody>
          <a:bodyPr/>
          <a:lstStyle/>
          <a:p>
            <a:r>
              <a:rPr lang="en-US" smtClean="0"/>
              <a:t>Click to edit Master title style</a:t>
            </a:r>
            <a:endParaRPr lang="vi-VN"/>
          </a:p>
        </p:txBody>
      </p:sp>
      <p:sp>
        <p:nvSpPr>
          <p:cNvPr id="3" name="Subtitle 2"/>
          <p:cNvSpPr>
            <a:spLocks noGrp="1"/>
          </p:cNvSpPr>
          <p:nvPr>
            <p:ph type="subTitle" idx="1"/>
          </p:nvPr>
        </p:nvSpPr>
        <p:spPr>
          <a:xfrm>
            <a:off x="2441496" y="5181600"/>
            <a:ext cx="11393647" cy="2336800"/>
          </a:xfrm>
        </p:spPr>
        <p:txBody>
          <a:bodyPr/>
          <a:lstStyle>
            <a:lvl1pPr marL="0" indent="0" algn="ctr">
              <a:buNone/>
              <a:defRPr/>
            </a:lvl1pPr>
            <a:lvl2pPr marL="718444" indent="0" algn="ctr">
              <a:buNone/>
              <a:defRPr/>
            </a:lvl2pPr>
            <a:lvl3pPr marL="1436888" indent="0" algn="ctr">
              <a:buNone/>
              <a:defRPr/>
            </a:lvl3pPr>
            <a:lvl4pPr marL="2155332" indent="0" algn="ctr">
              <a:buNone/>
              <a:defRPr/>
            </a:lvl4pPr>
            <a:lvl5pPr marL="2873776" indent="0" algn="ctr">
              <a:buNone/>
              <a:defRPr/>
            </a:lvl5pPr>
            <a:lvl6pPr marL="3592220" indent="0" algn="ctr">
              <a:buNone/>
              <a:defRPr/>
            </a:lvl6pPr>
            <a:lvl7pPr marL="4310664" indent="0" algn="ctr">
              <a:buNone/>
              <a:defRPr/>
            </a:lvl7pPr>
            <a:lvl8pPr marL="5029109" indent="0" algn="ctr">
              <a:buNone/>
              <a:defRPr/>
            </a:lvl8pPr>
            <a:lvl9pPr marL="5747553" indent="0" algn="ctr">
              <a:buNone/>
              <a:defRPr/>
            </a:lvl9pPr>
          </a:lstStyle>
          <a:p>
            <a:r>
              <a:rPr lang="en-US" smtClean="0"/>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B01423-D198-4896-B996-AF6CD71AA325}" type="slidenum">
              <a:rPr lang="en-US" altLang="en-US"/>
              <a:pPr>
                <a:defRPr/>
              </a:pPr>
              <a:t>‹#›</a:t>
            </a:fld>
            <a:endParaRPr lang="en-US" altLang="en-US"/>
          </a:p>
        </p:txBody>
      </p:sp>
    </p:spTree>
    <p:extLst>
      <p:ext uri="{BB962C8B-B14F-4D97-AF65-F5344CB8AC3E}">
        <p14:creationId xmlns:p14="http://schemas.microsoft.com/office/powerpoint/2010/main" val="39722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D28DD1-89CB-4A9B-8160-1008CEEB8C29}" type="slidenum">
              <a:rPr lang="en-US" altLang="en-US"/>
              <a:pPr>
                <a:defRPr/>
              </a:pPr>
              <a:t>‹#›</a:t>
            </a:fld>
            <a:endParaRPr lang="en-US" altLang="en-US"/>
          </a:p>
        </p:txBody>
      </p:sp>
    </p:spTree>
    <p:extLst>
      <p:ext uri="{BB962C8B-B14F-4D97-AF65-F5344CB8AC3E}">
        <p14:creationId xmlns:p14="http://schemas.microsoft.com/office/powerpoint/2010/main" val="1392092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800562" y="366186"/>
            <a:ext cx="3662244" cy="7802033"/>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813832" y="366186"/>
            <a:ext cx="10715453"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4A9502-423E-4957-ACD4-EFEAFA456813}" type="slidenum">
              <a:rPr lang="en-US" altLang="en-US"/>
              <a:pPr>
                <a:defRPr/>
              </a:pPr>
              <a:t>‹#›</a:t>
            </a:fld>
            <a:endParaRPr lang="en-US" altLang="en-US"/>
          </a:p>
        </p:txBody>
      </p:sp>
    </p:spTree>
    <p:extLst>
      <p:ext uri="{BB962C8B-B14F-4D97-AF65-F5344CB8AC3E}">
        <p14:creationId xmlns:p14="http://schemas.microsoft.com/office/powerpoint/2010/main" val="1813834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00BA3F-51CF-473C-BBC7-9F80CB3FD932}" type="slidenum">
              <a:rPr lang="en-US" altLang="en-US"/>
              <a:pPr>
                <a:defRPr/>
              </a:pPr>
              <a:t>‹#›</a:t>
            </a:fld>
            <a:endParaRPr lang="en-US" altLang="en-US"/>
          </a:p>
        </p:txBody>
      </p:sp>
    </p:spTree>
    <p:extLst>
      <p:ext uri="{BB962C8B-B14F-4D97-AF65-F5344CB8AC3E}">
        <p14:creationId xmlns:p14="http://schemas.microsoft.com/office/powerpoint/2010/main" val="1260669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3" y="5875867"/>
            <a:ext cx="13835142" cy="1816100"/>
          </a:xfrm>
        </p:spPr>
        <p:txBody>
          <a:bodyPr anchor="t"/>
          <a:lstStyle>
            <a:lvl1pPr algn="l">
              <a:defRPr sz="6300" b="1" cap="all"/>
            </a:lvl1pPr>
          </a:lstStyle>
          <a:p>
            <a:r>
              <a:rPr lang="en-US" smtClean="0"/>
              <a:t>Click to edit Master title style</a:t>
            </a:r>
            <a:endParaRPr lang="vi-VN"/>
          </a:p>
        </p:txBody>
      </p:sp>
      <p:sp>
        <p:nvSpPr>
          <p:cNvPr id="3" name="Text Placeholder 2"/>
          <p:cNvSpPr>
            <a:spLocks noGrp="1"/>
          </p:cNvSpPr>
          <p:nvPr>
            <p:ph type="body" idx="1"/>
          </p:nvPr>
        </p:nvSpPr>
        <p:spPr>
          <a:xfrm>
            <a:off x="1285743" y="3875619"/>
            <a:ext cx="13835142" cy="2000249"/>
          </a:xfrm>
        </p:spPr>
        <p:txBody>
          <a:bodyPr anchor="b"/>
          <a:lstStyle>
            <a:lvl1pPr marL="0" indent="0">
              <a:buNone/>
              <a:defRPr sz="3100"/>
            </a:lvl1pPr>
            <a:lvl2pPr marL="718444" indent="0">
              <a:buNone/>
              <a:defRPr sz="2800"/>
            </a:lvl2pPr>
            <a:lvl3pPr marL="1436888" indent="0">
              <a:buNone/>
              <a:defRPr sz="2500"/>
            </a:lvl3pPr>
            <a:lvl4pPr marL="2155332" indent="0">
              <a:buNone/>
              <a:defRPr sz="2200"/>
            </a:lvl4pPr>
            <a:lvl5pPr marL="2873776" indent="0">
              <a:buNone/>
              <a:defRPr sz="2200"/>
            </a:lvl5pPr>
            <a:lvl6pPr marL="3592220" indent="0">
              <a:buNone/>
              <a:defRPr sz="2200"/>
            </a:lvl6pPr>
            <a:lvl7pPr marL="4310664" indent="0">
              <a:buNone/>
              <a:defRPr sz="2200"/>
            </a:lvl7pPr>
            <a:lvl8pPr marL="5029109" indent="0">
              <a:buNone/>
              <a:defRPr sz="2200"/>
            </a:lvl8pPr>
            <a:lvl9pPr marL="5747553" indent="0">
              <a:buNone/>
              <a:defRPr sz="22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E9DFC9-E0D6-4E70-95EC-EE956DA6257B}" type="slidenum">
              <a:rPr lang="en-US" altLang="en-US"/>
              <a:pPr>
                <a:defRPr/>
              </a:pPr>
              <a:t>‹#›</a:t>
            </a:fld>
            <a:endParaRPr lang="en-US" altLang="en-US"/>
          </a:p>
        </p:txBody>
      </p:sp>
    </p:spTree>
    <p:extLst>
      <p:ext uri="{BB962C8B-B14F-4D97-AF65-F5344CB8AC3E}">
        <p14:creationId xmlns:p14="http://schemas.microsoft.com/office/powerpoint/2010/main" val="1545921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813832"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8273958"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EEE0E17-1536-48C6-87E3-A861F0C00F04}" type="slidenum">
              <a:rPr lang="en-US" altLang="en-US"/>
              <a:pPr>
                <a:defRPr/>
              </a:pPr>
              <a:t>‹#›</a:t>
            </a:fld>
            <a:endParaRPr lang="en-US" altLang="en-US"/>
          </a:p>
        </p:txBody>
      </p:sp>
    </p:spTree>
    <p:extLst>
      <p:ext uri="{BB962C8B-B14F-4D97-AF65-F5344CB8AC3E}">
        <p14:creationId xmlns:p14="http://schemas.microsoft.com/office/powerpoint/2010/main" val="1931756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vi-VN"/>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smtClean="0"/>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smtClean="0"/>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830A47B-B3AA-4408-B89E-78641CC5715A}" type="slidenum">
              <a:rPr lang="en-US" altLang="en-US"/>
              <a:pPr>
                <a:defRPr/>
              </a:pPr>
              <a:t>‹#›</a:t>
            </a:fld>
            <a:endParaRPr lang="en-US" altLang="en-US"/>
          </a:p>
        </p:txBody>
      </p:sp>
    </p:spTree>
    <p:extLst>
      <p:ext uri="{BB962C8B-B14F-4D97-AF65-F5344CB8AC3E}">
        <p14:creationId xmlns:p14="http://schemas.microsoft.com/office/powerpoint/2010/main" val="323128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8D8FA65-B14B-4883-88C7-F7A3A55E9A2F}" type="slidenum">
              <a:rPr lang="en-US" altLang="en-US"/>
              <a:pPr>
                <a:defRPr/>
              </a:pPr>
              <a:t>‹#›</a:t>
            </a:fld>
            <a:endParaRPr lang="en-US" altLang="en-US"/>
          </a:p>
        </p:txBody>
      </p:sp>
    </p:spTree>
    <p:extLst>
      <p:ext uri="{BB962C8B-B14F-4D97-AF65-F5344CB8AC3E}">
        <p14:creationId xmlns:p14="http://schemas.microsoft.com/office/powerpoint/2010/main" val="1631497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8BE4F5-A3A4-4A0F-A638-D990D725B4CA}" type="slidenum">
              <a:rPr lang="en-US" altLang="en-US"/>
              <a:pPr>
                <a:defRPr/>
              </a:pPr>
              <a:t>‹#›</a:t>
            </a:fld>
            <a:endParaRPr lang="en-US" altLang="en-US"/>
          </a:p>
        </p:txBody>
      </p:sp>
    </p:spTree>
    <p:extLst>
      <p:ext uri="{BB962C8B-B14F-4D97-AF65-F5344CB8AC3E}">
        <p14:creationId xmlns:p14="http://schemas.microsoft.com/office/powerpoint/2010/main" val="768729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100" b="1"/>
            </a:lvl1pPr>
          </a:lstStyle>
          <a:p>
            <a:r>
              <a:rPr lang="en-US" smtClean="0"/>
              <a:t>Click to edit Master title style</a:t>
            </a:r>
            <a:endParaRPr lang="vi-VN"/>
          </a:p>
        </p:txBody>
      </p:sp>
      <p:sp>
        <p:nvSpPr>
          <p:cNvPr id="3" name="Content Placeholder 2"/>
          <p:cNvSpPr>
            <a:spLocks noGrp="1"/>
          </p:cNvSpPr>
          <p:nvPr>
            <p:ph idx="1"/>
          </p:nvPr>
        </p:nvSpPr>
        <p:spPr>
          <a:xfrm>
            <a:off x="6363713" y="364068"/>
            <a:ext cx="9099093" cy="7804151"/>
          </a:xfrm>
        </p:spPr>
        <p:txBody>
          <a:bodyPr/>
          <a:lstStyle>
            <a:lvl1pPr>
              <a:defRPr sz="5000"/>
            </a:lvl1pPr>
            <a:lvl2pPr>
              <a:defRPr sz="4400"/>
            </a:lvl2pPr>
            <a:lvl3pPr>
              <a:defRPr sz="3800"/>
            </a:lvl3pPr>
            <a:lvl4pPr>
              <a:defRPr sz="3100"/>
            </a:lvl4pPr>
            <a:lvl5pPr>
              <a:defRPr sz="3100"/>
            </a:lvl5pPr>
            <a:lvl6pPr>
              <a:defRPr sz="3100"/>
            </a:lvl6pPr>
            <a:lvl7pPr>
              <a:defRPr sz="3100"/>
            </a:lvl7pPr>
            <a:lvl8pPr>
              <a:defRPr sz="3100"/>
            </a:lvl8pPr>
            <a:lvl9pPr>
              <a:defRPr sz="3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813833" y="1913468"/>
            <a:ext cx="5354902" cy="6254751"/>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99C05A-73D7-488D-87AE-9FA1D515BA90}" type="slidenum">
              <a:rPr lang="en-US" altLang="en-US"/>
              <a:pPr>
                <a:defRPr/>
              </a:pPr>
              <a:t>‹#›</a:t>
            </a:fld>
            <a:endParaRPr lang="en-US" altLang="en-US"/>
          </a:p>
        </p:txBody>
      </p:sp>
    </p:spTree>
    <p:extLst>
      <p:ext uri="{BB962C8B-B14F-4D97-AF65-F5344CB8AC3E}">
        <p14:creationId xmlns:p14="http://schemas.microsoft.com/office/powerpoint/2010/main" val="183941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1"/>
            <a:ext cx="9765983" cy="755651"/>
          </a:xfrm>
        </p:spPr>
        <p:txBody>
          <a:bodyPr anchor="b"/>
          <a:lstStyle>
            <a:lvl1pPr algn="l">
              <a:defRPr sz="3100" b="1"/>
            </a:lvl1pPr>
          </a:lstStyle>
          <a:p>
            <a:r>
              <a:rPr lang="en-US" smtClean="0"/>
              <a:t>Click to edit Master title style</a:t>
            </a:r>
            <a:endParaRPr lang="vi-VN"/>
          </a:p>
        </p:txBody>
      </p:sp>
      <p:sp>
        <p:nvSpPr>
          <p:cNvPr id="3" name="Picture Placeholder 2"/>
          <p:cNvSpPr>
            <a:spLocks noGrp="1"/>
          </p:cNvSpPr>
          <p:nvPr>
            <p:ph type="pic" idx="1"/>
          </p:nvPr>
        </p:nvSpPr>
        <p:spPr>
          <a:xfrm>
            <a:off x="3190335" y="817033"/>
            <a:ext cx="9765983" cy="5486400"/>
          </a:xfrm>
        </p:spPr>
        <p:txBody>
          <a:bodyPr/>
          <a:lstStyle>
            <a:lvl1pPr marL="0" indent="0">
              <a:buNone/>
              <a:defRPr sz="5000"/>
            </a:lvl1pPr>
            <a:lvl2pPr marL="718444" indent="0">
              <a:buNone/>
              <a:defRPr sz="4400"/>
            </a:lvl2pPr>
            <a:lvl3pPr marL="1436888" indent="0">
              <a:buNone/>
              <a:defRPr sz="3800"/>
            </a:lvl3pPr>
            <a:lvl4pPr marL="2155332" indent="0">
              <a:buNone/>
              <a:defRPr sz="3100"/>
            </a:lvl4pPr>
            <a:lvl5pPr marL="2873776" indent="0">
              <a:buNone/>
              <a:defRPr sz="3100"/>
            </a:lvl5pPr>
            <a:lvl6pPr marL="3592220" indent="0">
              <a:buNone/>
              <a:defRPr sz="3100"/>
            </a:lvl6pPr>
            <a:lvl7pPr marL="4310664" indent="0">
              <a:buNone/>
              <a:defRPr sz="3100"/>
            </a:lvl7pPr>
            <a:lvl8pPr marL="5029109" indent="0">
              <a:buNone/>
              <a:defRPr sz="3100"/>
            </a:lvl8pPr>
            <a:lvl9pPr marL="5747553" indent="0">
              <a:buNone/>
              <a:defRPr sz="3100"/>
            </a:lvl9pPr>
          </a:lstStyle>
          <a:p>
            <a:pPr lvl="0"/>
            <a:endParaRPr lang="vi-VN" noProof="0" smtClean="0"/>
          </a:p>
        </p:txBody>
      </p:sp>
      <p:sp>
        <p:nvSpPr>
          <p:cNvPr id="4" name="Text Placeholder 3"/>
          <p:cNvSpPr>
            <a:spLocks noGrp="1"/>
          </p:cNvSpPr>
          <p:nvPr>
            <p:ph type="body" sz="half" idx="2"/>
          </p:nvPr>
        </p:nvSpPr>
        <p:spPr>
          <a:xfrm>
            <a:off x="3190335" y="7156452"/>
            <a:ext cx="9765983" cy="1073149"/>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2090DF4-68DF-4AAF-98F9-EB3836BAB8B4}" type="slidenum">
              <a:rPr lang="en-US" altLang="en-US"/>
              <a:pPr>
                <a:defRPr/>
              </a:pPr>
              <a:t>‹#›</a:t>
            </a:fld>
            <a:endParaRPr lang="en-US" altLang="en-US"/>
          </a:p>
        </p:txBody>
      </p:sp>
    </p:spTree>
    <p:extLst>
      <p:ext uri="{BB962C8B-B14F-4D97-AF65-F5344CB8AC3E}">
        <p14:creationId xmlns:p14="http://schemas.microsoft.com/office/powerpoint/2010/main" val="1258833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13832" y="366713"/>
            <a:ext cx="1464897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813832" y="2133600"/>
            <a:ext cx="14648974"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813832"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eaLnBrk="1" hangingPunct="1">
              <a:defRPr sz="22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5561185" y="8326438"/>
            <a:ext cx="5154269"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ctr" eaLnBrk="1" hangingPunct="1">
              <a:defRPr sz="22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11664924"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r" eaLnBrk="1" hangingPunct="1">
              <a:defRPr sz="2200"/>
            </a:lvl1pPr>
          </a:lstStyle>
          <a:p>
            <a:pPr>
              <a:defRPr/>
            </a:pPr>
            <a:fld id="{F4264759-E7CE-4A8C-955C-20DA2A50E45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6900">
          <a:solidFill>
            <a:schemeClr val="tx2"/>
          </a:solidFill>
          <a:latin typeface="+mj-lt"/>
          <a:ea typeface="+mj-ea"/>
          <a:cs typeface="+mj-cs"/>
        </a:defRPr>
      </a:lvl1pPr>
      <a:lvl2pPr algn="ctr" rtl="0" eaLnBrk="0" fontAlgn="base" hangingPunct="0">
        <a:spcBef>
          <a:spcPct val="0"/>
        </a:spcBef>
        <a:spcAft>
          <a:spcPct val="0"/>
        </a:spcAft>
        <a:defRPr sz="6900">
          <a:solidFill>
            <a:schemeClr val="tx2"/>
          </a:solidFill>
          <a:latin typeface="Arial" charset="0"/>
        </a:defRPr>
      </a:lvl2pPr>
      <a:lvl3pPr algn="ctr" rtl="0" eaLnBrk="0" fontAlgn="base" hangingPunct="0">
        <a:spcBef>
          <a:spcPct val="0"/>
        </a:spcBef>
        <a:spcAft>
          <a:spcPct val="0"/>
        </a:spcAft>
        <a:defRPr sz="6900">
          <a:solidFill>
            <a:schemeClr val="tx2"/>
          </a:solidFill>
          <a:latin typeface="Arial" charset="0"/>
        </a:defRPr>
      </a:lvl3pPr>
      <a:lvl4pPr algn="ctr" rtl="0" eaLnBrk="0" fontAlgn="base" hangingPunct="0">
        <a:spcBef>
          <a:spcPct val="0"/>
        </a:spcBef>
        <a:spcAft>
          <a:spcPct val="0"/>
        </a:spcAft>
        <a:defRPr sz="6900">
          <a:solidFill>
            <a:schemeClr val="tx2"/>
          </a:solidFill>
          <a:latin typeface="Arial" charset="0"/>
        </a:defRPr>
      </a:lvl4pPr>
      <a:lvl5pPr algn="ctr" rtl="0" eaLnBrk="0" fontAlgn="base" hangingPunct="0">
        <a:spcBef>
          <a:spcPct val="0"/>
        </a:spcBef>
        <a:spcAft>
          <a:spcPct val="0"/>
        </a:spcAft>
        <a:defRPr sz="6900">
          <a:solidFill>
            <a:schemeClr val="tx2"/>
          </a:solidFill>
          <a:latin typeface="Arial" charset="0"/>
        </a:defRPr>
      </a:lvl5pPr>
      <a:lvl6pPr marL="718444" algn="ctr" rtl="0" fontAlgn="base">
        <a:spcBef>
          <a:spcPct val="0"/>
        </a:spcBef>
        <a:spcAft>
          <a:spcPct val="0"/>
        </a:spcAft>
        <a:defRPr sz="6900">
          <a:solidFill>
            <a:schemeClr val="tx2"/>
          </a:solidFill>
          <a:latin typeface="Arial" charset="0"/>
        </a:defRPr>
      </a:lvl6pPr>
      <a:lvl7pPr marL="1436888" algn="ctr" rtl="0" fontAlgn="base">
        <a:spcBef>
          <a:spcPct val="0"/>
        </a:spcBef>
        <a:spcAft>
          <a:spcPct val="0"/>
        </a:spcAft>
        <a:defRPr sz="6900">
          <a:solidFill>
            <a:schemeClr val="tx2"/>
          </a:solidFill>
          <a:latin typeface="Arial" charset="0"/>
        </a:defRPr>
      </a:lvl7pPr>
      <a:lvl8pPr marL="2155332" algn="ctr" rtl="0" fontAlgn="base">
        <a:spcBef>
          <a:spcPct val="0"/>
        </a:spcBef>
        <a:spcAft>
          <a:spcPct val="0"/>
        </a:spcAft>
        <a:defRPr sz="6900">
          <a:solidFill>
            <a:schemeClr val="tx2"/>
          </a:solidFill>
          <a:latin typeface="Arial" charset="0"/>
        </a:defRPr>
      </a:lvl8pPr>
      <a:lvl9pPr marL="2873776" algn="ctr" rtl="0" fontAlgn="base">
        <a:spcBef>
          <a:spcPct val="0"/>
        </a:spcBef>
        <a:spcAft>
          <a:spcPct val="0"/>
        </a:spcAft>
        <a:defRPr sz="6900">
          <a:solidFill>
            <a:schemeClr val="tx2"/>
          </a:solidFill>
          <a:latin typeface="Arial" charset="0"/>
        </a:defRPr>
      </a:lvl9pPr>
    </p:titleStyle>
    <p:bodyStyle>
      <a:lvl1pPr marL="538163" indent="-538163" algn="l" rtl="0" eaLnBrk="0" fontAlgn="base" hangingPunct="0">
        <a:spcBef>
          <a:spcPct val="20000"/>
        </a:spcBef>
        <a:spcAft>
          <a:spcPct val="0"/>
        </a:spcAft>
        <a:buChar char="•"/>
        <a:defRPr sz="5000">
          <a:solidFill>
            <a:schemeClr val="tx1"/>
          </a:solidFill>
          <a:latin typeface="+mn-lt"/>
          <a:ea typeface="+mn-ea"/>
          <a:cs typeface="+mn-cs"/>
        </a:defRPr>
      </a:lvl1pPr>
      <a:lvl2pPr marL="1166813" indent="-447675" algn="l" rtl="0" eaLnBrk="0" fontAlgn="base" hangingPunct="0">
        <a:spcBef>
          <a:spcPct val="20000"/>
        </a:spcBef>
        <a:spcAft>
          <a:spcPct val="0"/>
        </a:spcAft>
        <a:buChar char="–"/>
        <a:defRPr sz="4400">
          <a:solidFill>
            <a:schemeClr val="tx1"/>
          </a:solidFill>
          <a:latin typeface="+mn-lt"/>
        </a:defRPr>
      </a:lvl2pPr>
      <a:lvl3pPr marL="1795463" indent="-358775" algn="l" rtl="0" eaLnBrk="0" fontAlgn="base" hangingPunct="0">
        <a:spcBef>
          <a:spcPct val="20000"/>
        </a:spcBef>
        <a:spcAft>
          <a:spcPct val="0"/>
        </a:spcAft>
        <a:buChar char="•"/>
        <a:defRPr sz="3800">
          <a:solidFill>
            <a:schemeClr val="tx1"/>
          </a:solidFill>
          <a:latin typeface="+mn-lt"/>
        </a:defRPr>
      </a:lvl3pPr>
      <a:lvl4pPr marL="2513013" indent="-358775" algn="l" rtl="0" eaLnBrk="0" fontAlgn="base" hangingPunct="0">
        <a:spcBef>
          <a:spcPct val="20000"/>
        </a:spcBef>
        <a:spcAft>
          <a:spcPct val="0"/>
        </a:spcAft>
        <a:buChar char="–"/>
        <a:defRPr sz="3100">
          <a:solidFill>
            <a:schemeClr val="tx1"/>
          </a:solidFill>
          <a:latin typeface="+mn-lt"/>
        </a:defRPr>
      </a:lvl4pPr>
      <a:lvl5pPr marL="3232150" indent="-358775" algn="l" rtl="0" eaLnBrk="0" fontAlgn="base" hangingPunct="0">
        <a:spcBef>
          <a:spcPct val="20000"/>
        </a:spcBef>
        <a:spcAft>
          <a:spcPct val="0"/>
        </a:spcAft>
        <a:buChar char="»"/>
        <a:defRPr sz="3100">
          <a:solidFill>
            <a:schemeClr val="tx1"/>
          </a:solidFill>
          <a:latin typeface="+mn-lt"/>
        </a:defRPr>
      </a:lvl5pPr>
      <a:lvl6pPr marL="3951442" indent="-359222" algn="l" rtl="0" fontAlgn="base">
        <a:spcBef>
          <a:spcPct val="20000"/>
        </a:spcBef>
        <a:spcAft>
          <a:spcPct val="0"/>
        </a:spcAft>
        <a:buChar char="»"/>
        <a:defRPr sz="3100">
          <a:solidFill>
            <a:schemeClr val="tx1"/>
          </a:solidFill>
          <a:latin typeface="+mn-lt"/>
        </a:defRPr>
      </a:lvl6pPr>
      <a:lvl7pPr marL="4669887" indent="-359222" algn="l" rtl="0" fontAlgn="base">
        <a:spcBef>
          <a:spcPct val="20000"/>
        </a:spcBef>
        <a:spcAft>
          <a:spcPct val="0"/>
        </a:spcAft>
        <a:buChar char="»"/>
        <a:defRPr sz="3100">
          <a:solidFill>
            <a:schemeClr val="tx1"/>
          </a:solidFill>
          <a:latin typeface="+mn-lt"/>
        </a:defRPr>
      </a:lvl7pPr>
      <a:lvl8pPr marL="5388331" indent="-359222" algn="l" rtl="0" fontAlgn="base">
        <a:spcBef>
          <a:spcPct val="20000"/>
        </a:spcBef>
        <a:spcAft>
          <a:spcPct val="0"/>
        </a:spcAft>
        <a:buChar char="»"/>
        <a:defRPr sz="3100">
          <a:solidFill>
            <a:schemeClr val="tx1"/>
          </a:solidFill>
          <a:latin typeface="+mn-lt"/>
        </a:defRPr>
      </a:lvl8pPr>
      <a:lvl9pPr marL="6106775" indent="-359222" algn="l" rtl="0" fontAlgn="base">
        <a:spcBef>
          <a:spcPct val="20000"/>
        </a:spcBef>
        <a:spcAft>
          <a:spcPct val="0"/>
        </a:spcAft>
        <a:buChar char="»"/>
        <a:defRPr sz="3100">
          <a:solidFill>
            <a:schemeClr val="tx1"/>
          </a:solidFill>
          <a:latin typeface="+mn-lt"/>
        </a:defRPr>
      </a:lvl9pPr>
    </p:bodyStyle>
    <p:otherStyle>
      <a:defPPr>
        <a:defRPr lang="vi-VN"/>
      </a:defPPr>
      <a:lvl1pPr marL="0" algn="l" defTabSz="1436888" rtl="0" eaLnBrk="1" latinLnBrk="0" hangingPunct="1">
        <a:defRPr sz="2800" kern="1200">
          <a:solidFill>
            <a:schemeClr val="tx1"/>
          </a:solidFill>
          <a:latin typeface="+mn-lt"/>
          <a:ea typeface="+mn-ea"/>
          <a:cs typeface="+mn-cs"/>
        </a:defRPr>
      </a:lvl1pPr>
      <a:lvl2pPr marL="718444" algn="l" defTabSz="1436888" rtl="0" eaLnBrk="1" latinLnBrk="0" hangingPunct="1">
        <a:defRPr sz="2800" kern="1200">
          <a:solidFill>
            <a:schemeClr val="tx1"/>
          </a:solidFill>
          <a:latin typeface="+mn-lt"/>
          <a:ea typeface="+mn-ea"/>
          <a:cs typeface="+mn-cs"/>
        </a:defRPr>
      </a:lvl2pPr>
      <a:lvl3pPr marL="1436888" algn="l" defTabSz="1436888" rtl="0" eaLnBrk="1" latinLnBrk="0" hangingPunct="1">
        <a:defRPr sz="2800" kern="1200">
          <a:solidFill>
            <a:schemeClr val="tx1"/>
          </a:solidFill>
          <a:latin typeface="+mn-lt"/>
          <a:ea typeface="+mn-ea"/>
          <a:cs typeface="+mn-cs"/>
        </a:defRPr>
      </a:lvl3pPr>
      <a:lvl4pPr marL="2155332" algn="l" defTabSz="1436888" rtl="0" eaLnBrk="1" latinLnBrk="0" hangingPunct="1">
        <a:defRPr sz="2800" kern="1200">
          <a:solidFill>
            <a:schemeClr val="tx1"/>
          </a:solidFill>
          <a:latin typeface="+mn-lt"/>
          <a:ea typeface="+mn-ea"/>
          <a:cs typeface="+mn-cs"/>
        </a:defRPr>
      </a:lvl4pPr>
      <a:lvl5pPr marL="2873776" algn="l" defTabSz="1436888" rtl="0" eaLnBrk="1" latinLnBrk="0" hangingPunct="1">
        <a:defRPr sz="2800" kern="1200">
          <a:solidFill>
            <a:schemeClr val="tx1"/>
          </a:solidFill>
          <a:latin typeface="+mn-lt"/>
          <a:ea typeface="+mn-ea"/>
          <a:cs typeface="+mn-cs"/>
        </a:defRPr>
      </a:lvl5pPr>
      <a:lvl6pPr marL="3592220" algn="l" defTabSz="1436888" rtl="0" eaLnBrk="1" latinLnBrk="0" hangingPunct="1">
        <a:defRPr sz="2800" kern="1200">
          <a:solidFill>
            <a:schemeClr val="tx1"/>
          </a:solidFill>
          <a:latin typeface="+mn-lt"/>
          <a:ea typeface="+mn-ea"/>
          <a:cs typeface="+mn-cs"/>
        </a:defRPr>
      </a:lvl6pPr>
      <a:lvl7pPr marL="4310664" algn="l" defTabSz="1436888" rtl="0" eaLnBrk="1" latinLnBrk="0" hangingPunct="1">
        <a:defRPr sz="2800" kern="1200">
          <a:solidFill>
            <a:schemeClr val="tx1"/>
          </a:solidFill>
          <a:latin typeface="+mn-lt"/>
          <a:ea typeface="+mn-ea"/>
          <a:cs typeface="+mn-cs"/>
        </a:defRPr>
      </a:lvl7pPr>
      <a:lvl8pPr marL="5029109" algn="l" defTabSz="1436888" rtl="0" eaLnBrk="1" latinLnBrk="0" hangingPunct="1">
        <a:defRPr sz="2800" kern="1200">
          <a:solidFill>
            <a:schemeClr val="tx1"/>
          </a:solidFill>
          <a:latin typeface="+mn-lt"/>
          <a:ea typeface="+mn-ea"/>
          <a:cs typeface="+mn-cs"/>
        </a:defRPr>
      </a:lvl8pPr>
      <a:lvl9pPr marL="5747553" algn="l" defTabSz="1436888"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gif"/><Relationship Id="rId3" Type="http://schemas.openxmlformats.org/officeDocument/2006/relationships/image" Target="../media/image3.wmf"/><Relationship Id="rId7" Type="http://schemas.openxmlformats.org/officeDocument/2006/relationships/image" Target="../media/image7.gif"/><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wmf"/><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13" name="Picture 5" descr="POINSET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481719" y="5998674"/>
            <a:ext cx="3091658" cy="22055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0" name="Text Box 3"/>
          <p:cNvSpPr txBox="1">
            <a:spLocks noChangeArrowheads="1"/>
          </p:cNvSpPr>
          <p:nvPr/>
        </p:nvSpPr>
        <p:spPr bwMode="auto">
          <a:xfrm>
            <a:off x="3197197" y="723901"/>
            <a:ext cx="10037260" cy="684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altLang="en-US" sz="3500" b="1">
                <a:solidFill>
                  <a:srgbClr val="FF0066"/>
                </a:solidFill>
                <a:latin typeface="Times New Roman" pitchFamily="18" charset="0"/>
              </a:rPr>
              <a:t>TRƯỜNG TIỂU HỌC </a:t>
            </a:r>
            <a:r>
              <a:rPr lang="en-US" altLang="en-US" sz="3500" b="1" smtClean="0">
                <a:solidFill>
                  <a:srgbClr val="FF0066"/>
                </a:solidFill>
                <a:latin typeface="Times New Roman" pitchFamily="18" charset="0"/>
              </a:rPr>
              <a:t>……</a:t>
            </a:r>
            <a:endParaRPr lang="en-US" altLang="en-US" sz="3500" b="1">
              <a:solidFill>
                <a:srgbClr val="FF0066"/>
              </a:solidFill>
              <a:latin typeface="Times New Roman" pitchFamily="18" charset="0"/>
            </a:endParaRPr>
          </a:p>
        </p:txBody>
      </p:sp>
      <p:pic>
        <p:nvPicPr>
          <p:cNvPr id="2051" name="Picture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8677" y="5443538"/>
            <a:ext cx="2034580" cy="264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9" name="Text Box 17"/>
          <p:cNvSpPr txBox="1">
            <a:spLocks noChangeArrowheads="1"/>
          </p:cNvSpPr>
          <p:nvPr/>
        </p:nvSpPr>
        <p:spPr bwMode="auto">
          <a:xfrm>
            <a:off x="2480250" y="1828800"/>
            <a:ext cx="11471154" cy="1992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CHÀO MỪNG QUÝ THẦY </a:t>
            </a:r>
            <a:r>
              <a:rPr lang="en-US" sz="6000" b="1" smtClean="0">
                <a:solidFill>
                  <a:srgbClr val="0000CC"/>
                </a:solidFill>
                <a:effectLst>
                  <a:outerShdw blurRad="38100" dist="38100" dir="2700000" algn="tl">
                    <a:srgbClr val="000000">
                      <a:alpha val="43137"/>
                    </a:srgbClr>
                  </a:outerShdw>
                </a:effectLst>
                <a:latin typeface="Times New Roman" pitchFamily="18" charset="0"/>
              </a:rPr>
              <a:t>CÔ</a:t>
            </a:r>
          </a:p>
          <a:p>
            <a:pPr algn="ctr" eaLnBrk="1" hangingPunct="1">
              <a:spcBef>
                <a:spcPts val="0"/>
              </a:spcBef>
              <a:defRPr/>
            </a:pPr>
            <a:r>
              <a:rPr lang="en-US" sz="6000" b="1" smtClean="0">
                <a:solidFill>
                  <a:srgbClr val="0000CC"/>
                </a:solidFill>
                <a:effectLst>
                  <a:outerShdw blurRad="38100" dist="38100" dir="2700000" algn="tl">
                    <a:srgbClr val="000000">
                      <a:alpha val="43137"/>
                    </a:srgbClr>
                  </a:outerShdw>
                </a:effectLst>
                <a:latin typeface="Times New Roman" pitchFamily="18" charset="0"/>
              </a:rPr>
              <a:t>VỀ </a:t>
            </a:r>
            <a:r>
              <a:rPr lang="en-US" sz="6000" b="1">
                <a:solidFill>
                  <a:srgbClr val="0000CC"/>
                </a:solidFill>
                <a:effectLst>
                  <a:outerShdw blurRad="38100" dist="38100" dir="2700000" algn="tl">
                    <a:srgbClr val="000000">
                      <a:alpha val="43137"/>
                    </a:srgbClr>
                  </a:outerShdw>
                </a:effectLst>
                <a:latin typeface="Times New Roman" pitchFamily="18" charset="0"/>
              </a:rPr>
              <a:t>DỰ GIỜ THĂM LỚP</a:t>
            </a:r>
          </a:p>
        </p:txBody>
      </p:sp>
      <p:sp>
        <p:nvSpPr>
          <p:cNvPr id="2057" name="Text Box 14"/>
          <p:cNvSpPr txBox="1">
            <a:spLocks noChangeArrowheads="1"/>
          </p:cNvSpPr>
          <p:nvPr/>
        </p:nvSpPr>
        <p:spPr bwMode="auto">
          <a:xfrm>
            <a:off x="1127919" y="3810000"/>
            <a:ext cx="14173200" cy="18224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1800"/>
              </a:spcBef>
              <a:defRPr/>
            </a:pPr>
            <a:r>
              <a:rPr lang="en-US" sz="40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Môn</a:t>
            </a:r>
            <a:r>
              <a:rPr lang="en-US"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Tiếng</a:t>
            </a:r>
            <a:r>
              <a:rPr lang="en-US"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Việt</a:t>
            </a:r>
            <a:r>
              <a:rPr lang="en-US"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lớp</a:t>
            </a:r>
            <a:r>
              <a:rPr lang="en-US"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3</a:t>
            </a:r>
          </a:p>
          <a:p>
            <a:pPr algn="ctr" eaLnBrk="1" hangingPunct="1">
              <a:spcBef>
                <a:spcPts val="1800"/>
              </a:spcBef>
              <a:defRPr/>
            </a:pPr>
            <a:r>
              <a:rPr lang="en-US" sz="54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11: LỜI GIẢI TOÁN ĐẶC BIỆT(T3)</a:t>
            </a:r>
            <a:endParaRPr lang="en-US" sz="54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054" name="Text Box 18"/>
          <p:cNvSpPr txBox="1">
            <a:spLocks noChangeArrowheads="1"/>
          </p:cNvSpPr>
          <p:nvPr/>
        </p:nvSpPr>
        <p:spPr bwMode="auto">
          <a:xfrm>
            <a:off x="2557757" y="7200900"/>
            <a:ext cx="5974560" cy="884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i="1">
                <a:solidFill>
                  <a:srgbClr val="FF0066"/>
                </a:solidFill>
                <a:latin typeface="Times New Roman" pitchFamily="18" charset="0"/>
              </a:rPr>
              <a:t>Giáo viên</a:t>
            </a:r>
            <a:r>
              <a:rPr lang="en-US" altLang="en-US" sz="2400" b="1" i="1" smtClean="0">
                <a:solidFill>
                  <a:srgbClr val="FF0066"/>
                </a:solidFill>
                <a:latin typeface="Times New Roman" pitchFamily="18" charset="0"/>
              </a:rPr>
              <a:t>:</a:t>
            </a:r>
            <a:endParaRPr lang="en-US" altLang="en-US" sz="2400" b="1" i="1">
              <a:solidFill>
                <a:srgbClr val="FF0066"/>
              </a:solidFill>
              <a:latin typeface="Times New Roman" pitchFamily="18" charset="0"/>
            </a:endParaRPr>
          </a:p>
          <a:p>
            <a:pPr eaLnBrk="1" hangingPunct="1"/>
            <a:r>
              <a:rPr lang="en-US" altLang="en-US" sz="2400" b="1" i="1">
                <a:solidFill>
                  <a:srgbClr val="FF0066"/>
                </a:solidFill>
                <a:latin typeface="Times New Roman" pitchFamily="18" charset="0"/>
              </a:rPr>
              <a:t>Lớp:  3</a:t>
            </a:r>
          </a:p>
        </p:txBody>
      </p:sp>
      <p:pic>
        <p:nvPicPr>
          <p:cNvPr id="2055" name="Picture 22" descr="bd21315_"/>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40079" y="6229986"/>
            <a:ext cx="5616086" cy="20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5" descr="POINSET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rot="5400000" flipV="1">
            <a:off x="1112658" y="331495"/>
            <a:ext cx="2081213" cy="2669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5" descr="POINSET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rot="5400000">
            <a:off x="13122398" y="413107"/>
            <a:ext cx="2089150" cy="249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p:cNvCxnSpPr/>
          <p:nvPr/>
        </p:nvCxnSpPr>
        <p:spPr>
          <a:xfrm flipV="1">
            <a:off x="5407784" y="1447800"/>
            <a:ext cx="5985862"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pic>
        <p:nvPicPr>
          <p:cNvPr id="3" name="Picture 7" descr="BƯỚM 58"/>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rot="9961410">
            <a:off x="13131113" y="984250"/>
            <a:ext cx="1474263" cy="192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0" name="Picture 8" descr="animal-14[1]"/>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rot="417220" flipH="1">
            <a:off x="2549684" y="5964239"/>
            <a:ext cx="1416132" cy="1030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mph" presetSubtype="2" repeatCount="1000000" accel="36000" decel="20000" fill="hold" grpId="0" nodeType="withEffect">
                                  <p:stCondLst>
                                    <p:cond delay="0"/>
                                  </p:stCondLst>
                                  <p:childTnLst>
                                    <p:animClr clrSpc="rgb" dir="cw">
                                      <p:cBhvr override="childStyle">
                                        <p:cTn id="6" dur="4750" fill="hold"/>
                                        <p:tgtEl>
                                          <p:spTgt spid="2059"/>
                                        </p:tgtEl>
                                        <p:attrNameLst>
                                          <p:attrName>style.color</p:attrName>
                                        </p:attrNameLst>
                                      </p:cBhvr>
                                      <p:to>
                                        <a:srgbClr val="0000FF"/>
                                      </p:to>
                                    </p:animClr>
                                  </p:childTnLst>
                                </p:cTn>
                              </p:par>
                              <p:par>
                                <p:cTn id="7" presetID="21" presetClass="emph" presetSubtype="0" repeatCount="200000" fill="hold" grpId="1" nodeType="withEffect">
                                  <p:stCondLst>
                                    <p:cond delay="0"/>
                                  </p:stCondLst>
                                  <p:childTnLst>
                                    <p:animClr clrSpc="hsl" dir="cw">
                                      <p:cBhvr override="childStyle">
                                        <p:cTn id="8" dur="2000" fill="hold"/>
                                        <p:tgtEl>
                                          <p:spTgt spid="2059"/>
                                        </p:tgtEl>
                                        <p:attrNameLst>
                                          <p:attrName>style.color</p:attrName>
                                        </p:attrNameLst>
                                      </p:cBhvr>
                                      <p:by>
                                        <p:hsl h="7200000" s="0" l="0"/>
                                      </p:by>
                                    </p:animClr>
                                    <p:animClr clrSpc="hsl" dir="cw">
                                      <p:cBhvr>
                                        <p:cTn id="9" dur="2000" fill="hold"/>
                                        <p:tgtEl>
                                          <p:spTgt spid="2059"/>
                                        </p:tgtEl>
                                        <p:attrNameLst>
                                          <p:attrName>fillcolor</p:attrName>
                                        </p:attrNameLst>
                                      </p:cBhvr>
                                      <p:by>
                                        <p:hsl h="7200000" s="0" l="0"/>
                                      </p:by>
                                    </p:animClr>
                                    <p:animClr clrSpc="hsl" dir="cw">
                                      <p:cBhvr>
                                        <p:cTn id="10" dur="2000" fill="hold"/>
                                        <p:tgtEl>
                                          <p:spTgt spid="2059"/>
                                        </p:tgtEl>
                                        <p:attrNameLst>
                                          <p:attrName>stroke.color</p:attrName>
                                        </p:attrNameLst>
                                      </p:cBhvr>
                                      <p:by>
                                        <p:hsl h="7200000" s="0" l="0"/>
                                      </p:by>
                                    </p:animClr>
                                    <p:set>
                                      <p:cBhvr>
                                        <p:cTn id="11" dur="2000" fill="hold"/>
                                        <p:tgtEl>
                                          <p:spTgt spid="205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9" grpId="0"/>
      <p:bldP spid="2059"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Group 18"/>
          <p:cNvGrpSpPr/>
          <p:nvPr/>
        </p:nvGrpSpPr>
        <p:grpSpPr>
          <a:xfrm>
            <a:off x="4617134" y="149573"/>
            <a:ext cx="7013458" cy="1117345"/>
            <a:chOff x="4539228" y="210532"/>
            <a:chExt cx="6895119" cy="1117345"/>
          </a:xfrm>
        </p:grpSpPr>
        <p:grpSp>
          <p:nvGrpSpPr>
            <p:cNvPr id="20" name="Group 19"/>
            <p:cNvGrpSpPr/>
            <p:nvPr/>
          </p:nvGrpSpPr>
          <p:grpSpPr>
            <a:xfrm>
              <a:off x="4539228" y="210532"/>
              <a:ext cx="6895119" cy="1117345"/>
              <a:chOff x="4539228" y="210532"/>
              <a:chExt cx="6895119" cy="1117345"/>
            </a:xfrm>
          </p:grpSpPr>
          <p:sp>
            <p:nvSpPr>
              <p:cNvPr id="22" name="TextBox 21"/>
              <p:cNvSpPr txBox="1"/>
              <p:nvPr/>
            </p:nvSpPr>
            <p:spPr>
              <a:xfrm>
                <a:off x="4539228" y="210532"/>
                <a:ext cx="6895119" cy="646331"/>
              </a:xfrm>
              <a:prstGeom prst="rect">
                <a:avLst/>
              </a:prstGeom>
              <a:noFill/>
            </p:spPr>
            <p:txBody>
              <a:bodyPr wrap="none" rtlCol="0">
                <a:spAutoFit/>
              </a:bodyPr>
              <a:lstStyle/>
              <a:p>
                <a:r>
                  <a:rPr lang="en-US" sz="3600" smtClean="0">
                    <a:solidFill>
                      <a:srgbClr val="0000CC"/>
                    </a:solidFill>
                    <a:latin typeface="Times New Roman" pitchFamily="18" charset="0"/>
                    <a:cs typeface="Times New Roman" pitchFamily="18" charset="0"/>
                  </a:rPr>
                  <a:t>Thứ……ngày…..tháng…..năm…….</a:t>
                </a:r>
                <a:endParaRPr lang="en-US" sz="3600">
                  <a:solidFill>
                    <a:srgbClr val="0000CC"/>
                  </a:solidFill>
                  <a:latin typeface="Times New Roman" pitchFamily="18" charset="0"/>
                  <a:cs typeface="Times New Roman" pitchFamily="18" charset="0"/>
                </a:endParaRPr>
              </a:p>
            </p:txBody>
          </p:sp>
          <p:sp>
            <p:nvSpPr>
              <p:cNvPr id="23" name="TextBox 22"/>
              <p:cNvSpPr txBox="1"/>
              <p:nvPr/>
            </p:nvSpPr>
            <p:spPr>
              <a:xfrm>
                <a:off x="6651116" y="743102"/>
                <a:ext cx="2564962" cy="584775"/>
              </a:xfrm>
              <a:prstGeom prst="rect">
                <a:avLst/>
              </a:prstGeom>
              <a:noFill/>
            </p:spPr>
            <p:txBody>
              <a:bodyPr wrap="none" rtlCol="0">
                <a:spAutoFit/>
              </a:bodyPr>
              <a:lstStyle/>
              <a:p>
                <a:r>
                  <a:rPr lang="en-US" sz="3200" b="1" smtClean="0">
                    <a:solidFill>
                      <a:srgbClr val="FF0066"/>
                    </a:solidFill>
                    <a:latin typeface="Times New Roman" pitchFamily="18" charset="0"/>
                    <a:cs typeface="Times New Roman" pitchFamily="18" charset="0"/>
                  </a:rPr>
                  <a:t>TIẾNG VIỆT</a:t>
                </a:r>
                <a:endParaRPr lang="en-US" sz="3200" b="1">
                  <a:solidFill>
                    <a:srgbClr val="FF0066"/>
                  </a:solidFill>
                  <a:latin typeface="Times New Roman" pitchFamily="18" charset="0"/>
                  <a:cs typeface="Times New Roman" pitchFamily="18" charset="0"/>
                </a:endParaRPr>
              </a:p>
            </p:txBody>
          </p:sp>
        </p:grpSp>
        <p:cxnSp>
          <p:nvCxnSpPr>
            <p:cNvPr id="21" name="Straight Connector 20"/>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29" name="Text Box 14"/>
          <p:cNvSpPr txBox="1">
            <a:spLocks noChangeArrowheads="1"/>
          </p:cNvSpPr>
          <p:nvPr/>
        </p:nvSpPr>
        <p:spPr bwMode="auto">
          <a:xfrm>
            <a:off x="4107913" y="1267466"/>
            <a:ext cx="8138320"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smtClean="0">
                <a:solidFill>
                  <a:srgbClr val="0000CC"/>
                </a:solidFill>
                <a:effectLst>
                  <a:outerShdw blurRad="38100" dist="38100" dir="2700000" algn="tl">
                    <a:srgbClr val="000000">
                      <a:alpha val="43137"/>
                    </a:srgbClr>
                  </a:outerShdw>
                </a:effectLst>
                <a:latin typeface="Times New Roman" pitchFamily="18" charset="0"/>
              </a:rPr>
              <a:t>TRÒ CHƠI: 5 CÁNH HOA VUI</a:t>
            </a:r>
          </a:p>
        </p:txBody>
      </p:sp>
      <p:pic>
        <p:nvPicPr>
          <p:cNvPr id="30" name="Picture 1"/>
          <p:cNvPicPr>
            <a:picLocks noChangeAspect="1"/>
          </p:cNvPicPr>
          <p:nvPr/>
        </p:nvPicPr>
        <p:blipFill>
          <a:blip r:embed="rId2">
            <a:extLst>
              <a:ext uri="{28A0092B-C50C-407E-A947-70E740481C1C}">
                <a14:useLocalDpi xmlns:a14="http://schemas.microsoft.com/office/drawing/2010/main" val="0"/>
              </a:ext>
            </a:extLst>
          </a:blip>
          <a:srcRect l="12724" t="44247" r="3551" b="30215"/>
          <a:stretch>
            <a:fillRect/>
          </a:stretch>
        </p:blipFill>
        <p:spPr bwMode="auto">
          <a:xfrm>
            <a:off x="11873446" y="6681790"/>
            <a:ext cx="3466859" cy="2359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 name="Oval 30"/>
          <p:cNvSpPr/>
          <p:nvPr/>
        </p:nvSpPr>
        <p:spPr bwMode="auto">
          <a:xfrm rot="18434799">
            <a:off x="11479143" y="2346637"/>
            <a:ext cx="1846262" cy="2032964"/>
          </a:xfrm>
          <a:prstGeom prst="ellipse">
            <a:avLst/>
          </a:prstGeom>
          <a:solidFill>
            <a:srgbClr val="00B0F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2" name="Oval 31"/>
          <p:cNvSpPr/>
          <p:nvPr/>
        </p:nvSpPr>
        <p:spPr bwMode="auto">
          <a:xfrm rot="2288708">
            <a:off x="13275045" y="2376488"/>
            <a:ext cx="1876334" cy="1998662"/>
          </a:xfrm>
          <a:prstGeom prst="ellipse">
            <a:avLst/>
          </a:prstGeom>
          <a:solidFill>
            <a:srgbClr val="FF0066"/>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3" name="Oval 32"/>
          <p:cNvSpPr/>
          <p:nvPr/>
        </p:nvSpPr>
        <p:spPr bwMode="auto">
          <a:xfrm rot="6931476">
            <a:off x="13877027" y="3880150"/>
            <a:ext cx="1844675" cy="2034580"/>
          </a:xfrm>
          <a:prstGeom prst="ellipse">
            <a:avLst/>
          </a:prstGeom>
          <a:solidFill>
            <a:srgbClr val="0000CC"/>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4" name="Oval 33"/>
          <p:cNvSpPr/>
          <p:nvPr/>
        </p:nvSpPr>
        <p:spPr bwMode="auto">
          <a:xfrm rot="10602285">
            <a:off x="12380475" y="4935538"/>
            <a:ext cx="1877949" cy="1998662"/>
          </a:xfrm>
          <a:prstGeom prst="ellipse">
            <a:avLst/>
          </a:prstGeom>
          <a:solidFill>
            <a:srgbClr val="00B05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5" name="Oval 34"/>
          <p:cNvSpPr/>
          <p:nvPr/>
        </p:nvSpPr>
        <p:spPr bwMode="auto">
          <a:xfrm rot="15159014">
            <a:off x="10924479" y="3923806"/>
            <a:ext cx="1846262" cy="2034580"/>
          </a:xfrm>
          <a:prstGeom prst="ellipse">
            <a:avLst/>
          </a:prstGeom>
          <a:solidFill>
            <a:srgbClr val="6600CC"/>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6" name="Oval 35"/>
          <p:cNvSpPr/>
          <p:nvPr/>
        </p:nvSpPr>
        <p:spPr bwMode="auto">
          <a:xfrm>
            <a:off x="12493509" y="3876675"/>
            <a:ext cx="1650270" cy="1619250"/>
          </a:xfrm>
          <a:prstGeom prst="ellipse">
            <a:avLst/>
          </a:prstGeom>
          <a:solidFill>
            <a:srgbClr val="FFFF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7" name="Rectangle 36"/>
          <p:cNvSpPr/>
          <p:nvPr/>
        </p:nvSpPr>
        <p:spPr>
          <a:xfrm rot="2140650">
            <a:off x="13563120" y="2821412"/>
            <a:ext cx="1426413" cy="861774"/>
          </a:xfrm>
          <a:prstGeom prst="rect">
            <a:avLst/>
          </a:prstGeom>
          <a:noFill/>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defRPr/>
            </a:pPr>
            <a:r>
              <a:rPr lang="en-US" sz="5000" b="1">
                <a:ln w="11430"/>
                <a:solidFill>
                  <a:schemeClr val="bg1"/>
                </a:solidFill>
                <a:effectLst>
                  <a:outerShdw blurRad="50800" dist="39000" dir="5460000" algn="tl">
                    <a:srgbClr val="000000">
                      <a:alpha val="38000"/>
                    </a:srgbClr>
                  </a:outerShdw>
                </a:effectLst>
              </a:rPr>
              <a:t>1</a:t>
            </a:r>
          </a:p>
        </p:txBody>
      </p:sp>
      <p:sp>
        <p:nvSpPr>
          <p:cNvPr id="38" name="Rectangle 37"/>
          <p:cNvSpPr/>
          <p:nvPr/>
        </p:nvSpPr>
        <p:spPr>
          <a:xfrm rot="7124483">
            <a:off x="14211650" y="4612424"/>
            <a:ext cx="1478120" cy="876565"/>
          </a:xfrm>
          <a:prstGeom prst="rect">
            <a:avLst/>
          </a:prstGeom>
          <a:noFill/>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defRPr/>
            </a:pPr>
            <a:r>
              <a:rPr lang="en-US" sz="5000" b="1">
                <a:ln w="11430"/>
                <a:solidFill>
                  <a:schemeClr val="bg1"/>
                </a:solidFill>
                <a:effectLst>
                  <a:outerShdw blurRad="50800" dist="39000" dir="5460000" algn="tl">
                    <a:srgbClr val="000000">
                      <a:alpha val="38000"/>
                    </a:srgbClr>
                  </a:outerShdw>
                </a:effectLst>
              </a:rPr>
              <a:t>2</a:t>
            </a:r>
          </a:p>
        </p:txBody>
      </p:sp>
      <p:sp>
        <p:nvSpPr>
          <p:cNvPr id="39" name="Rectangle 38"/>
          <p:cNvSpPr/>
          <p:nvPr/>
        </p:nvSpPr>
        <p:spPr>
          <a:xfrm rot="10800000">
            <a:off x="12666285" y="5706666"/>
            <a:ext cx="1477492" cy="861774"/>
          </a:xfrm>
          <a:prstGeom prst="rect">
            <a:avLst/>
          </a:prstGeom>
          <a:noFill/>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defRPr/>
            </a:pPr>
            <a:r>
              <a:rPr lang="en-US" sz="5000" b="1">
                <a:ln w="11430"/>
                <a:solidFill>
                  <a:schemeClr val="bg1"/>
                </a:solidFill>
                <a:effectLst>
                  <a:outerShdw blurRad="50800" dist="39000" dir="5460000" algn="tl">
                    <a:srgbClr val="000000">
                      <a:alpha val="38000"/>
                    </a:srgbClr>
                  </a:outerShdw>
                </a:effectLst>
              </a:rPr>
              <a:t>3</a:t>
            </a:r>
          </a:p>
        </p:txBody>
      </p:sp>
      <p:sp>
        <p:nvSpPr>
          <p:cNvPr id="40" name="Rectangle 39"/>
          <p:cNvSpPr/>
          <p:nvPr/>
        </p:nvSpPr>
        <p:spPr>
          <a:xfrm rot="15198060">
            <a:off x="10956292" y="4582188"/>
            <a:ext cx="1429009" cy="876565"/>
          </a:xfrm>
          <a:prstGeom prst="rect">
            <a:avLst/>
          </a:prstGeom>
          <a:noFill/>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defRPr/>
            </a:pPr>
            <a:r>
              <a:rPr lang="en-US" sz="5000" b="1">
                <a:ln w="11430"/>
                <a:solidFill>
                  <a:schemeClr val="bg1"/>
                </a:solidFill>
                <a:effectLst>
                  <a:outerShdw blurRad="50800" dist="39000" dir="5460000" algn="tl">
                    <a:srgbClr val="000000">
                      <a:alpha val="38000"/>
                    </a:srgbClr>
                  </a:outerShdw>
                </a:effectLst>
              </a:rPr>
              <a:t>4</a:t>
            </a:r>
          </a:p>
        </p:txBody>
      </p:sp>
      <p:sp>
        <p:nvSpPr>
          <p:cNvPr id="41" name="Rectangle 40"/>
          <p:cNvSpPr/>
          <p:nvPr/>
        </p:nvSpPr>
        <p:spPr>
          <a:xfrm rot="19257912">
            <a:off x="11565509" y="2821718"/>
            <a:ext cx="1323453" cy="861774"/>
          </a:xfrm>
          <a:prstGeom prst="rect">
            <a:avLst/>
          </a:prstGeom>
          <a:noFill/>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defRPr/>
            </a:pPr>
            <a:r>
              <a:rPr lang="en-US" sz="5000" b="1">
                <a:ln w="11430"/>
                <a:solidFill>
                  <a:schemeClr val="bg1"/>
                </a:solidFill>
                <a:effectLst>
                  <a:outerShdw blurRad="50800" dist="39000" dir="5460000" algn="tl">
                    <a:srgbClr val="000000">
                      <a:alpha val="38000"/>
                    </a:srgbClr>
                  </a:outerShdw>
                </a:effectLst>
              </a:rPr>
              <a:t>5</a:t>
            </a:r>
          </a:p>
        </p:txBody>
      </p:sp>
      <p:sp>
        <p:nvSpPr>
          <p:cNvPr id="42" name="Text Box 14"/>
          <p:cNvSpPr txBox="1">
            <a:spLocks noChangeArrowheads="1"/>
          </p:cNvSpPr>
          <p:nvPr/>
        </p:nvSpPr>
        <p:spPr bwMode="auto">
          <a:xfrm>
            <a:off x="1081099" y="2698683"/>
            <a:ext cx="3026813" cy="14746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120000"/>
              </a:lnSpc>
              <a:spcBef>
                <a:spcPts val="0"/>
              </a:spcBef>
              <a:defRPr/>
            </a:pPr>
            <a:r>
              <a:rPr lang="en-US" sz="3600" b="1" smtClean="0">
                <a:solidFill>
                  <a:srgbClr val="0000CC"/>
                </a:solidFill>
                <a:latin typeface="Times New Roman" pitchFamily="18" charset="0"/>
              </a:rPr>
              <a:t>thêm r hay d</a:t>
            </a:r>
          </a:p>
          <a:p>
            <a:pPr algn="ctr" eaLnBrk="1" hangingPunct="1">
              <a:lnSpc>
                <a:spcPct val="120000"/>
              </a:lnSpc>
              <a:spcBef>
                <a:spcPts val="0"/>
              </a:spcBef>
              <a:defRPr/>
            </a:pPr>
            <a:r>
              <a:rPr lang="en-US" sz="3600" smtClean="0">
                <a:solidFill>
                  <a:srgbClr val="0000CC"/>
                </a:solidFill>
                <a:latin typeface="Times New Roman" pitchFamily="18" charset="0"/>
              </a:rPr>
              <a:t>....</a:t>
            </a:r>
            <a:r>
              <a:rPr lang="en-US" sz="3600" b="1" smtClean="0">
                <a:solidFill>
                  <a:srgbClr val="0000CC"/>
                </a:solidFill>
                <a:latin typeface="Times New Roman" pitchFamily="18" charset="0"/>
              </a:rPr>
              <a:t>ực rỡ</a:t>
            </a:r>
          </a:p>
        </p:txBody>
      </p:sp>
      <p:sp>
        <p:nvSpPr>
          <p:cNvPr id="43" name="Text Box 14"/>
          <p:cNvSpPr txBox="1">
            <a:spLocks noChangeArrowheads="1"/>
          </p:cNvSpPr>
          <p:nvPr/>
        </p:nvSpPr>
        <p:spPr bwMode="auto">
          <a:xfrm>
            <a:off x="1928019" y="3399717"/>
            <a:ext cx="533400" cy="6990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ts val="0"/>
              </a:spcBef>
              <a:defRPr/>
            </a:pPr>
            <a:r>
              <a:rPr lang="en-US" sz="3600" b="1" smtClean="0">
                <a:solidFill>
                  <a:srgbClr val="FF0000"/>
                </a:solidFill>
                <a:latin typeface="Times New Roman" pitchFamily="18" charset="0"/>
              </a:rPr>
              <a:t>r</a:t>
            </a:r>
          </a:p>
        </p:txBody>
      </p:sp>
      <p:sp>
        <p:nvSpPr>
          <p:cNvPr id="44" name="Text Box 14"/>
          <p:cNvSpPr txBox="1">
            <a:spLocks noChangeArrowheads="1"/>
          </p:cNvSpPr>
          <p:nvPr/>
        </p:nvSpPr>
        <p:spPr bwMode="auto">
          <a:xfrm>
            <a:off x="5869669" y="2698683"/>
            <a:ext cx="3183050" cy="1253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ts val="0"/>
              </a:spcBef>
              <a:defRPr/>
            </a:pPr>
            <a:r>
              <a:rPr lang="en-US" sz="3600" b="1" smtClean="0">
                <a:solidFill>
                  <a:srgbClr val="0000CC"/>
                </a:solidFill>
                <a:latin typeface="Times New Roman" pitchFamily="18" charset="0"/>
              </a:rPr>
              <a:t>thêm d hay gi</a:t>
            </a:r>
          </a:p>
          <a:p>
            <a:pPr eaLnBrk="1" hangingPunct="1">
              <a:spcBef>
                <a:spcPts val="0"/>
              </a:spcBef>
              <a:defRPr/>
            </a:pPr>
            <a:r>
              <a:rPr lang="en-US" sz="3600" smtClean="0">
                <a:solidFill>
                  <a:srgbClr val="0000CC"/>
                </a:solidFill>
                <a:latin typeface="Times New Roman" pitchFamily="18" charset="0"/>
              </a:rPr>
              <a:t>…..</a:t>
            </a:r>
            <a:r>
              <a:rPr lang="en-US" sz="3600" b="1" smtClean="0">
                <a:solidFill>
                  <a:srgbClr val="0000CC"/>
                </a:solidFill>
                <a:latin typeface="Times New Roman" pitchFamily="18" charset="0"/>
              </a:rPr>
              <a:t>ịu dàng</a:t>
            </a:r>
          </a:p>
        </p:txBody>
      </p:sp>
      <p:sp>
        <p:nvSpPr>
          <p:cNvPr id="45" name="Text Box 14"/>
          <p:cNvSpPr txBox="1">
            <a:spLocks noChangeArrowheads="1"/>
          </p:cNvSpPr>
          <p:nvPr/>
        </p:nvSpPr>
        <p:spPr bwMode="auto">
          <a:xfrm>
            <a:off x="6213519" y="3251200"/>
            <a:ext cx="731000" cy="6990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ts val="0"/>
              </a:spcBef>
              <a:defRPr/>
            </a:pPr>
            <a:r>
              <a:rPr lang="en-US" sz="3600" b="1" smtClean="0">
                <a:solidFill>
                  <a:srgbClr val="FF0000"/>
                </a:solidFill>
                <a:latin typeface="Times New Roman" pitchFamily="18" charset="0"/>
              </a:rPr>
              <a:t>d</a:t>
            </a:r>
          </a:p>
        </p:txBody>
      </p:sp>
      <p:sp>
        <p:nvSpPr>
          <p:cNvPr id="46" name="Text Box 14"/>
          <p:cNvSpPr txBox="1">
            <a:spLocks noChangeArrowheads="1"/>
          </p:cNvSpPr>
          <p:nvPr/>
        </p:nvSpPr>
        <p:spPr bwMode="auto">
          <a:xfrm>
            <a:off x="3182637" y="4701703"/>
            <a:ext cx="3279282" cy="1253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ts val="0"/>
              </a:spcBef>
              <a:defRPr/>
            </a:pPr>
            <a:r>
              <a:rPr lang="en-US" sz="3600" b="1" smtClean="0">
                <a:solidFill>
                  <a:srgbClr val="0000CC"/>
                </a:solidFill>
                <a:latin typeface="Times New Roman" pitchFamily="18" charset="0"/>
              </a:rPr>
              <a:t>thêm s hay x</a:t>
            </a:r>
          </a:p>
          <a:p>
            <a:pPr algn="ctr" eaLnBrk="1" hangingPunct="1">
              <a:spcBef>
                <a:spcPts val="0"/>
              </a:spcBef>
              <a:defRPr/>
            </a:pPr>
            <a:r>
              <a:rPr lang="en-US" sz="3600" smtClean="0">
                <a:solidFill>
                  <a:srgbClr val="0000CC"/>
                </a:solidFill>
                <a:latin typeface="Times New Roman" pitchFamily="18" charset="0"/>
              </a:rPr>
              <a:t>….</a:t>
            </a:r>
            <a:r>
              <a:rPr lang="en-US" sz="3600" b="1" smtClean="0">
                <a:solidFill>
                  <a:srgbClr val="0000CC"/>
                </a:solidFill>
                <a:latin typeface="Times New Roman" pitchFamily="18" charset="0"/>
              </a:rPr>
              <a:t>ào xạc</a:t>
            </a:r>
          </a:p>
        </p:txBody>
      </p:sp>
      <p:sp>
        <p:nvSpPr>
          <p:cNvPr id="47" name="Text Box 14"/>
          <p:cNvSpPr txBox="1">
            <a:spLocks noChangeArrowheads="1"/>
          </p:cNvSpPr>
          <p:nvPr/>
        </p:nvSpPr>
        <p:spPr bwMode="auto">
          <a:xfrm>
            <a:off x="4010150" y="5235776"/>
            <a:ext cx="594332" cy="6990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ts val="0"/>
              </a:spcBef>
              <a:defRPr/>
            </a:pPr>
            <a:r>
              <a:rPr lang="en-US" sz="3600" b="1" smtClean="0">
                <a:solidFill>
                  <a:srgbClr val="FF0000"/>
                </a:solidFill>
                <a:latin typeface="Times New Roman" pitchFamily="18" charset="0"/>
              </a:rPr>
              <a:t>x</a:t>
            </a:r>
          </a:p>
        </p:txBody>
      </p:sp>
      <p:sp>
        <p:nvSpPr>
          <p:cNvPr id="56" name="Text Box 14"/>
          <p:cNvSpPr txBox="1">
            <a:spLocks noChangeArrowheads="1"/>
          </p:cNvSpPr>
          <p:nvPr/>
        </p:nvSpPr>
        <p:spPr bwMode="auto">
          <a:xfrm>
            <a:off x="1081100" y="6553200"/>
            <a:ext cx="2802050" cy="1253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ts val="0"/>
              </a:spcBef>
              <a:defRPr/>
            </a:pPr>
            <a:r>
              <a:rPr lang="en-US" sz="3600" b="1" smtClean="0">
                <a:solidFill>
                  <a:srgbClr val="0000CC"/>
                </a:solidFill>
                <a:latin typeface="Times New Roman" pitchFamily="18" charset="0"/>
              </a:rPr>
              <a:t>thêm l hay n</a:t>
            </a:r>
          </a:p>
          <a:p>
            <a:pPr algn="ctr" eaLnBrk="1" hangingPunct="1">
              <a:spcBef>
                <a:spcPts val="0"/>
              </a:spcBef>
              <a:defRPr/>
            </a:pPr>
            <a:r>
              <a:rPr lang="en-US" sz="3600" smtClean="0">
                <a:solidFill>
                  <a:srgbClr val="0000CC"/>
                </a:solidFill>
                <a:latin typeface="Times New Roman" pitchFamily="18" charset="0"/>
              </a:rPr>
              <a:t>…</a:t>
            </a:r>
            <a:r>
              <a:rPr lang="en-US" sz="3600" b="1" smtClean="0">
                <a:solidFill>
                  <a:srgbClr val="0000CC"/>
                </a:solidFill>
                <a:latin typeface="Times New Roman" pitchFamily="18" charset="0"/>
              </a:rPr>
              <a:t>ong lanh</a:t>
            </a:r>
          </a:p>
        </p:txBody>
      </p:sp>
      <p:sp>
        <p:nvSpPr>
          <p:cNvPr id="57" name="Text Box 14"/>
          <p:cNvSpPr txBox="1">
            <a:spLocks noChangeArrowheads="1"/>
          </p:cNvSpPr>
          <p:nvPr/>
        </p:nvSpPr>
        <p:spPr bwMode="auto">
          <a:xfrm>
            <a:off x="1576236" y="7096442"/>
            <a:ext cx="424166" cy="6990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ts val="0"/>
              </a:spcBef>
              <a:defRPr/>
            </a:pPr>
            <a:r>
              <a:rPr lang="en-US" sz="3600" b="1" smtClean="0">
                <a:solidFill>
                  <a:srgbClr val="FF0000"/>
                </a:solidFill>
                <a:latin typeface="Times New Roman" pitchFamily="18" charset="0"/>
              </a:rPr>
              <a:t>l</a:t>
            </a:r>
          </a:p>
        </p:txBody>
      </p:sp>
      <p:sp>
        <p:nvSpPr>
          <p:cNvPr id="58" name="Text Box 14"/>
          <p:cNvSpPr txBox="1">
            <a:spLocks noChangeArrowheads="1"/>
          </p:cNvSpPr>
          <p:nvPr/>
        </p:nvSpPr>
        <p:spPr bwMode="auto">
          <a:xfrm>
            <a:off x="6007705" y="6685914"/>
            <a:ext cx="3959413" cy="1253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600" b="1" smtClean="0">
                <a:solidFill>
                  <a:srgbClr val="0000CC"/>
                </a:solidFill>
                <a:latin typeface="Times New Roman" pitchFamily="18" charset="0"/>
              </a:rPr>
              <a:t>thêm tr hay ch</a:t>
            </a:r>
          </a:p>
          <a:p>
            <a:pPr algn="ctr" eaLnBrk="1" hangingPunct="1">
              <a:spcBef>
                <a:spcPts val="0"/>
              </a:spcBef>
              <a:defRPr/>
            </a:pPr>
            <a:r>
              <a:rPr lang="en-US" sz="3600" smtClean="0">
                <a:solidFill>
                  <a:srgbClr val="0000CC"/>
                </a:solidFill>
                <a:latin typeface="Times New Roman" pitchFamily="18" charset="0"/>
              </a:rPr>
              <a:t>…..</a:t>
            </a:r>
            <a:r>
              <a:rPr lang="en-US" sz="3600" b="1" smtClean="0">
                <a:solidFill>
                  <a:srgbClr val="0000CC"/>
                </a:solidFill>
                <a:latin typeface="Times New Roman" pitchFamily="18" charset="0"/>
              </a:rPr>
              <a:t> ập chờn</a:t>
            </a:r>
          </a:p>
        </p:txBody>
      </p:sp>
      <p:sp>
        <p:nvSpPr>
          <p:cNvPr id="59" name="Text Box 14"/>
          <p:cNvSpPr txBox="1">
            <a:spLocks noChangeArrowheads="1"/>
          </p:cNvSpPr>
          <p:nvPr/>
        </p:nvSpPr>
        <p:spPr bwMode="auto">
          <a:xfrm>
            <a:off x="6999352" y="7226302"/>
            <a:ext cx="821467" cy="6990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ts val="0"/>
              </a:spcBef>
              <a:defRPr/>
            </a:pPr>
            <a:r>
              <a:rPr lang="en-US" sz="3600" b="1" smtClean="0">
                <a:solidFill>
                  <a:srgbClr val="FF0000"/>
                </a:solidFill>
                <a:latin typeface="Times New Roman" pitchFamily="18" charset="0"/>
              </a:rPr>
              <a:t>ch</a:t>
            </a:r>
          </a:p>
        </p:txBody>
      </p:sp>
    </p:spTree>
    <p:extLst>
      <p:ext uri="{BB962C8B-B14F-4D97-AF65-F5344CB8AC3E}">
        <p14:creationId xmlns:p14="http://schemas.microsoft.com/office/powerpoint/2010/main" val="2301176576"/>
      </p:ext>
    </p:extLst>
  </p:cSld>
  <p:clrMapOvr>
    <a:masterClrMapping/>
  </p:clrMapOvr>
  <p:transition spd="slow">
    <p:split orient="vert"/>
  </p:transition>
  <p:timing>
    <p:tnLst>
      <p:par>
        <p:cTn id="1" dur="indefinite" restart="never" nodeType="tmRoot">
          <p:childTnLst>
            <p:seq concurrent="1" nextAc="seek">
              <p:cTn id="2" restart="whenNotActive" fill="hold" evtFilter="cancelBubble" nodeType="interactiveSeq">
                <p:stCondLst>
                  <p:cond evt="onClick" delay="0">
                    <p:tgtEl>
                      <p:spTgt spid="3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fade">
                                      <p:cBhvr>
                                        <p:cTn id="7" dur="500"/>
                                        <p:tgtEl>
                                          <p:spTgt spid="42"/>
                                        </p:tgtEl>
                                      </p:cBhvr>
                                    </p:animEffect>
                                  </p:childTnLst>
                                </p:cTn>
                              </p:par>
                            </p:childTnLst>
                          </p:cTn>
                        </p:par>
                        <p:par>
                          <p:cTn id="8" fill="hold">
                            <p:stCondLst>
                              <p:cond delay="500"/>
                            </p:stCondLst>
                            <p:childTnLst>
                              <p:par>
                                <p:cTn id="9" presetID="10" presetClass="exit" presetSubtype="0" fill="hold" grpId="0" nodeType="afterEffect">
                                  <p:stCondLst>
                                    <p:cond delay="0"/>
                                  </p:stCondLst>
                                  <p:childTnLst>
                                    <p:animEffect transition="out" filter="fade">
                                      <p:cBhvr>
                                        <p:cTn id="10" dur="500"/>
                                        <p:tgtEl>
                                          <p:spTgt spid="37"/>
                                        </p:tgtEl>
                                      </p:cBhvr>
                                    </p:animEffect>
                                    <p:set>
                                      <p:cBhvr>
                                        <p:cTn id="11" dur="1" fill="hold">
                                          <p:stCondLst>
                                            <p:cond delay="499"/>
                                          </p:stCondLst>
                                        </p:cTn>
                                        <p:tgtEl>
                                          <p:spTgt spid="37"/>
                                        </p:tgtEl>
                                        <p:attrNameLst>
                                          <p:attrName>style.visibility</p:attrName>
                                        </p:attrNameLst>
                                      </p:cBhvr>
                                      <p:to>
                                        <p:strVal val="hidden"/>
                                      </p:to>
                                    </p:set>
                                  </p:childTnLst>
                                </p:cTn>
                              </p:par>
                            </p:childTnLst>
                          </p:cTn>
                        </p:par>
                      </p:childTnLst>
                    </p:cTn>
                  </p:par>
                </p:childTnLst>
              </p:cTn>
              <p:nextCondLst>
                <p:cond evt="onClick" delay="0">
                  <p:tgtEl>
                    <p:spTgt spid="37"/>
                  </p:tgtEl>
                </p:cond>
              </p:nextCondLst>
            </p:seq>
            <p:seq concurrent="1" nextAc="seek">
              <p:cTn id="12" restart="whenNotActive" fill="hold" evtFilter="cancelBubble" nodeType="interactiveSeq">
                <p:stCondLst>
                  <p:cond evt="onClick" delay="0">
                    <p:tgtEl>
                      <p:spTgt spid="38"/>
                    </p:tgtEl>
                  </p:cond>
                </p:stCondLst>
                <p:endSync evt="end" delay="0">
                  <p:rtn val="all"/>
                </p:endSync>
                <p:childTnLst>
                  <p:par>
                    <p:cTn id="13" fill="hold">
                      <p:stCondLst>
                        <p:cond delay="0"/>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4"/>
                                        </p:tgtEl>
                                        <p:attrNameLst>
                                          <p:attrName>style.visibility</p:attrName>
                                        </p:attrNameLst>
                                      </p:cBhvr>
                                      <p:to>
                                        <p:strVal val="visible"/>
                                      </p:to>
                                    </p:set>
                                    <p:animEffect transition="in" filter="fade">
                                      <p:cBhvr>
                                        <p:cTn id="17" dur="500"/>
                                        <p:tgtEl>
                                          <p:spTgt spid="44"/>
                                        </p:tgtEl>
                                      </p:cBhvr>
                                    </p:animEffect>
                                  </p:childTnLst>
                                </p:cTn>
                              </p:par>
                            </p:childTnLst>
                          </p:cTn>
                        </p:par>
                        <p:par>
                          <p:cTn id="18" fill="hold">
                            <p:stCondLst>
                              <p:cond delay="500"/>
                            </p:stCondLst>
                            <p:childTnLst>
                              <p:par>
                                <p:cTn id="19" presetID="10" presetClass="exit" presetSubtype="0" fill="hold" grpId="0" nodeType="afterEffect">
                                  <p:stCondLst>
                                    <p:cond delay="0"/>
                                  </p:stCondLst>
                                  <p:childTnLst>
                                    <p:animEffect transition="out" filter="fade">
                                      <p:cBhvr>
                                        <p:cTn id="20" dur="500"/>
                                        <p:tgtEl>
                                          <p:spTgt spid="38"/>
                                        </p:tgtEl>
                                      </p:cBhvr>
                                    </p:animEffect>
                                    <p:set>
                                      <p:cBhvr>
                                        <p:cTn id="21" dur="1" fill="hold">
                                          <p:stCondLst>
                                            <p:cond delay="499"/>
                                          </p:stCondLst>
                                        </p:cTn>
                                        <p:tgtEl>
                                          <p:spTgt spid="38"/>
                                        </p:tgtEl>
                                        <p:attrNameLst>
                                          <p:attrName>style.visibility</p:attrName>
                                        </p:attrNameLst>
                                      </p:cBhvr>
                                      <p:to>
                                        <p:strVal val="hidden"/>
                                      </p:to>
                                    </p:set>
                                  </p:childTnLst>
                                </p:cTn>
                              </p:par>
                            </p:childTnLst>
                          </p:cTn>
                        </p:par>
                      </p:childTnLst>
                    </p:cTn>
                  </p:par>
                </p:childTnLst>
              </p:cTn>
              <p:nextCondLst>
                <p:cond evt="onClick" delay="0">
                  <p:tgtEl>
                    <p:spTgt spid="38"/>
                  </p:tgtEl>
                </p:cond>
              </p:nextCondLst>
            </p:seq>
            <p:seq concurrent="1" nextAc="seek">
              <p:cTn id="22" restart="whenNotActive" fill="hold" evtFilter="cancelBubble" nodeType="interactiveSeq">
                <p:stCondLst>
                  <p:cond evt="onClick" delay="0">
                    <p:tgtEl>
                      <p:spTgt spid="39"/>
                    </p:tgtEl>
                  </p:cond>
                </p:stCondLst>
                <p:endSync evt="end" delay="0">
                  <p:rtn val="all"/>
                </p:endSync>
                <p:childTnLst>
                  <p:par>
                    <p:cTn id="23" fill="hold">
                      <p:stCondLst>
                        <p:cond delay="0"/>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6"/>
                                        </p:tgtEl>
                                        <p:attrNameLst>
                                          <p:attrName>style.visibility</p:attrName>
                                        </p:attrNameLst>
                                      </p:cBhvr>
                                      <p:to>
                                        <p:strVal val="visible"/>
                                      </p:to>
                                    </p:set>
                                    <p:animEffect transition="in" filter="fade">
                                      <p:cBhvr>
                                        <p:cTn id="27" dur="500"/>
                                        <p:tgtEl>
                                          <p:spTgt spid="46"/>
                                        </p:tgtEl>
                                      </p:cBhvr>
                                    </p:animEffect>
                                  </p:childTnLst>
                                </p:cTn>
                              </p:par>
                            </p:childTnLst>
                          </p:cTn>
                        </p:par>
                        <p:par>
                          <p:cTn id="28" fill="hold">
                            <p:stCondLst>
                              <p:cond delay="500"/>
                            </p:stCondLst>
                            <p:childTnLst>
                              <p:par>
                                <p:cTn id="29" presetID="10" presetClass="exit" presetSubtype="0" fill="hold" grpId="0" nodeType="afterEffect">
                                  <p:stCondLst>
                                    <p:cond delay="0"/>
                                  </p:stCondLst>
                                  <p:childTnLst>
                                    <p:animEffect transition="out" filter="fade">
                                      <p:cBhvr>
                                        <p:cTn id="30" dur="500"/>
                                        <p:tgtEl>
                                          <p:spTgt spid="39"/>
                                        </p:tgtEl>
                                      </p:cBhvr>
                                    </p:animEffect>
                                    <p:set>
                                      <p:cBhvr>
                                        <p:cTn id="31" dur="1" fill="hold">
                                          <p:stCondLst>
                                            <p:cond delay="499"/>
                                          </p:stCondLst>
                                        </p:cTn>
                                        <p:tgtEl>
                                          <p:spTgt spid="39"/>
                                        </p:tgtEl>
                                        <p:attrNameLst>
                                          <p:attrName>style.visibility</p:attrName>
                                        </p:attrNameLst>
                                      </p:cBhvr>
                                      <p:to>
                                        <p:strVal val="hidden"/>
                                      </p:to>
                                    </p:set>
                                  </p:childTnLst>
                                </p:cTn>
                              </p:par>
                            </p:childTnLst>
                          </p:cTn>
                        </p:par>
                      </p:childTnLst>
                    </p:cTn>
                  </p:par>
                </p:childTnLst>
              </p:cTn>
              <p:nextCondLst>
                <p:cond evt="onClick" delay="0">
                  <p:tgtEl>
                    <p:spTgt spid="39"/>
                  </p:tgtEl>
                </p:cond>
              </p:nextCondLst>
            </p:seq>
            <p:seq concurrent="1" nextAc="seek">
              <p:cTn id="32" restart="whenNotActive" fill="hold" evtFilter="cancelBubble" nodeType="interactiveSeq">
                <p:stCondLst>
                  <p:cond evt="onClick" delay="0">
                    <p:tgtEl>
                      <p:spTgt spid="40"/>
                    </p:tgtEl>
                  </p:cond>
                </p:stCondLst>
                <p:endSync evt="end" delay="0">
                  <p:rtn val="all"/>
                </p:endSync>
                <p:childTnLst>
                  <p:par>
                    <p:cTn id="33" fill="hold">
                      <p:stCondLst>
                        <p:cond delay="0"/>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56"/>
                                        </p:tgtEl>
                                        <p:attrNameLst>
                                          <p:attrName>style.visibility</p:attrName>
                                        </p:attrNameLst>
                                      </p:cBhvr>
                                      <p:to>
                                        <p:strVal val="visible"/>
                                      </p:to>
                                    </p:set>
                                    <p:animEffect transition="in" filter="fade">
                                      <p:cBhvr>
                                        <p:cTn id="37" dur="500"/>
                                        <p:tgtEl>
                                          <p:spTgt spid="56"/>
                                        </p:tgtEl>
                                      </p:cBhvr>
                                    </p:animEffect>
                                  </p:childTnLst>
                                </p:cTn>
                              </p:par>
                            </p:childTnLst>
                          </p:cTn>
                        </p:par>
                        <p:par>
                          <p:cTn id="38" fill="hold">
                            <p:stCondLst>
                              <p:cond delay="500"/>
                            </p:stCondLst>
                            <p:childTnLst>
                              <p:par>
                                <p:cTn id="39" presetID="10" presetClass="exit" presetSubtype="0" fill="hold" grpId="0" nodeType="afterEffect">
                                  <p:stCondLst>
                                    <p:cond delay="0"/>
                                  </p:stCondLst>
                                  <p:childTnLst>
                                    <p:animEffect transition="out" filter="fade">
                                      <p:cBhvr>
                                        <p:cTn id="40" dur="500"/>
                                        <p:tgtEl>
                                          <p:spTgt spid="40"/>
                                        </p:tgtEl>
                                      </p:cBhvr>
                                    </p:animEffect>
                                    <p:set>
                                      <p:cBhvr>
                                        <p:cTn id="41" dur="1" fill="hold">
                                          <p:stCondLst>
                                            <p:cond delay="499"/>
                                          </p:stCondLst>
                                        </p:cTn>
                                        <p:tgtEl>
                                          <p:spTgt spid="40"/>
                                        </p:tgtEl>
                                        <p:attrNameLst>
                                          <p:attrName>style.visibility</p:attrName>
                                        </p:attrNameLst>
                                      </p:cBhvr>
                                      <p:to>
                                        <p:strVal val="hidden"/>
                                      </p:to>
                                    </p:set>
                                  </p:childTnLst>
                                </p:cTn>
                              </p:par>
                            </p:childTnLst>
                          </p:cTn>
                        </p:par>
                      </p:childTnLst>
                    </p:cTn>
                  </p:par>
                </p:childTnLst>
              </p:cTn>
              <p:nextCondLst>
                <p:cond evt="onClick" delay="0">
                  <p:tgtEl>
                    <p:spTgt spid="40"/>
                  </p:tgtEl>
                </p:cond>
              </p:nextCondLst>
            </p:seq>
            <p:seq concurrent="1" nextAc="seek">
              <p:cTn id="42" restart="whenNotActive" fill="hold" evtFilter="cancelBubble" nodeType="interactiveSeq">
                <p:stCondLst>
                  <p:cond evt="onClick" delay="0">
                    <p:tgtEl>
                      <p:spTgt spid="41"/>
                    </p:tgtEl>
                  </p:cond>
                </p:stCondLst>
                <p:endSync evt="end" delay="0">
                  <p:rtn val="all"/>
                </p:endSync>
                <p:childTnLst>
                  <p:par>
                    <p:cTn id="43" fill="hold">
                      <p:stCondLst>
                        <p:cond delay="0"/>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58"/>
                                        </p:tgtEl>
                                        <p:attrNameLst>
                                          <p:attrName>style.visibility</p:attrName>
                                        </p:attrNameLst>
                                      </p:cBhvr>
                                      <p:to>
                                        <p:strVal val="visible"/>
                                      </p:to>
                                    </p:set>
                                    <p:animEffect transition="in" filter="fade">
                                      <p:cBhvr>
                                        <p:cTn id="47" dur="500"/>
                                        <p:tgtEl>
                                          <p:spTgt spid="58"/>
                                        </p:tgtEl>
                                      </p:cBhvr>
                                    </p:animEffect>
                                  </p:childTnLst>
                                </p:cTn>
                              </p:par>
                            </p:childTnLst>
                          </p:cTn>
                        </p:par>
                        <p:par>
                          <p:cTn id="48" fill="hold">
                            <p:stCondLst>
                              <p:cond delay="500"/>
                            </p:stCondLst>
                            <p:childTnLst>
                              <p:par>
                                <p:cTn id="49" presetID="10" presetClass="exit" presetSubtype="0" fill="hold" grpId="0" nodeType="afterEffect">
                                  <p:stCondLst>
                                    <p:cond delay="0"/>
                                  </p:stCondLst>
                                  <p:childTnLst>
                                    <p:animEffect transition="out" filter="fade">
                                      <p:cBhvr>
                                        <p:cTn id="50" dur="500"/>
                                        <p:tgtEl>
                                          <p:spTgt spid="41"/>
                                        </p:tgtEl>
                                      </p:cBhvr>
                                    </p:animEffect>
                                    <p:set>
                                      <p:cBhvr>
                                        <p:cTn id="51" dur="1" fill="hold">
                                          <p:stCondLst>
                                            <p:cond delay="499"/>
                                          </p:stCondLst>
                                        </p:cTn>
                                        <p:tgtEl>
                                          <p:spTgt spid="41"/>
                                        </p:tgtEl>
                                        <p:attrNameLst>
                                          <p:attrName>style.visibility</p:attrName>
                                        </p:attrNameLst>
                                      </p:cBhvr>
                                      <p:to>
                                        <p:strVal val="hidden"/>
                                      </p:to>
                                    </p:set>
                                  </p:childTnLst>
                                </p:cTn>
                              </p:par>
                            </p:childTnLst>
                          </p:cTn>
                        </p:par>
                      </p:childTnLst>
                    </p:cTn>
                  </p:par>
                </p:childTnLst>
              </p:cTn>
              <p:nextCondLst>
                <p:cond evt="onClick" delay="0">
                  <p:tgtEl>
                    <p:spTgt spid="41"/>
                  </p:tgtEl>
                </p:cond>
              </p:nextCondLst>
            </p:seq>
            <p:seq concurrent="1" nextAc="seek">
              <p:cTn id="52" restart="whenNotActive" fill="hold" evtFilter="cancelBubble" nodeType="interactiveSeq">
                <p:stCondLst>
                  <p:cond evt="onClick" delay="0">
                    <p:tgtEl>
                      <p:spTgt spid="42"/>
                    </p:tgtEl>
                  </p:cond>
                </p:stCondLst>
                <p:endSync evt="end" delay="0">
                  <p:rtn val="all"/>
                </p:endSync>
                <p:childTnLst>
                  <p:par>
                    <p:cTn id="53" fill="hold">
                      <p:stCondLst>
                        <p:cond delay="0"/>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43"/>
                                        </p:tgtEl>
                                        <p:attrNameLst>
                                          <p:attrName>style.visibility</p:attrName>
                                        </p:attrNameLst>
                                      </p:cBhvr>
                                      <p:to>
                                        <p:strVal val="visible"/>
                                      </p:to>
                                    </p:set>
                                    <p:animEffect transition="in" filter="fade">
                                      <p:cBhvr>
                                        <p:cTn id="57" dur="500"/>
                                        <p:tgtEl>
                                          <p:spTgt spid="43"/>
                                        </p:tgtEl>
                                      </p:cBhvr>
                                    </p:animEffect>
                                  </p:childTnLst>
                                </p:cTn>
                              </p:par>
                            </p:childTnLst>
                          </p:cTn>
                        </p:par>
                      </p:childTnLst>
                    </p:cTn>
                  </p:par>
                </p:childTnLst>
              </p:cTn>
              <p:nextCondLst>
                <p:cond evt="onClick" delay="0">
                  <p:tgtEl>
                    <p:spTgt spid="42"/>
                  </p:tgtEl>
                </p:cond>
              </p:nextCondLst>
            </p:seq>
            <p:seq concurrent="1" nextAc="seek">
              <p:cTn id="58" restart="whenNotActive" fill="hold" evtFilter="cancelBubble" nodeType="interactiveSeq">
                <p:stCondLst>
                  <p:cond evt="onClick" delay="0">
                    <p:tgtEl>
                      <p:spTgt spid="44"/>
                    </p:tgtEl>
                  </p:cond>
                </p:stCondLst>
                <p:endSync evt="end" delay="0">
                  <p:rtn val="all"/>
                </p:endSync>
                <p:childTnLst>
                  <p:par>
                    <p:cTn id="59" fill="hold">
                      <p:stCondLst>
                        <p:cond delay="0"/>
                      </p:stCondLst>
                      <p:childTnLst>
                        <p:par>
                          <p:cTn id="60" fill="hold">
                            <p:stCondLst>
                              <p:cond delay="0"/>
                            </p:stCondLst>
                            <p:childTnLst>
                              <p:par>
                                <p:cTn id="61" presetID="10" presetClass="entr" presetSubtype="0" fill="hold" grpId="1" nodeType="clickEffect">
                                  <p:stCondLst>
                                    <p:cond delay="0"/>
                                  </p:stCondLst>
                                  <p:childTnLst>
                                    <p:set>
                                      <p:cBhvr>
                                        <p:cTn id="62" dur="1" fill="hold">
                                          <p:stCondLst>
                                            <p:cond delay="0"/>
                                          </p:stCondLst>
                                        </p:cTn>
                                        <p:tgtEl>
                                          <p:spTgt spid="45"/>
                                        </p:tgtEl>
                                        <p:attrNameLst>
                                          <p:attrName>style.visibility</p:attrName>
                                        </p:attrNameLst>
                                      </p:cBhvr>
                                      <p:to>
                                        <p:strVal val="visible"/>
                                      </p:to>
                                    </p:set>
                                    <p:animEffect transition="in" filter="fade">
                                      <p:cBhvr>
                                        <p:cTn id="63" dur="500"/>
                                        <p:tgtEl>
                                          <p:spTgt spid="45"/>
                                        </p:tgtEl>
                                      </p:cBhvr>
                                    </p:animEffect>
                                  </p:childTnLst>
                                </p:cTn>
                              </p:par>
                            </p:childTnLst>
                          </p:cTn>
                        </p:par>
                      </p:childTnLst>
                    </p:cTn>
                  </p:par>
                </p:childTnLst>
              </p:cTn>
              <p:nextCondLst>
                <p:cond evt="onClick" delay="0">
                  <p:tgtEl>
                    <p:spTgt spid="44"/>
                  </p:tgtEl>
                </p:cond>
              </p:nextCondLst>
            </p:seq>
            <p:seq concurrent="1" nextAc="seek">
              <p:cTn id="64" restart="whenNotActive" fill="hold" evtFilter="cancelBubble" nodeType="interactiveSeq">
                <p:stCondLst>
                  <p:cond evt="onClick" delay="0">
                    <p:tgtEl>
                      <p:spTgt spid="46"/>
                    </p:tgtEl>
                  </p:cond>
                </p:stCondLst>
                <p:endSync evt="end" delay="0">
                  <p:rtn val="all"/>
                </p:endSync>
                <p:childTnLst>
                  <p:par>
                    <p:cTn id="65" fill="hold">
                      <p:stCondLst>
                        <p:cond delay="0"/>
                      </p:stCondLst>
                      <p:childTnLst>
                        <p:par>
                          <p:cTn id="66" fill="hold">
                            <p:stCondLst>
                              <p:cond delay="0"/>
                            </p:stCondLst>
                            <p:childTnLst>
                              <p:par>
                                <p:cTn id="67" presetID="10" presetClass="entr" presetSubtype="0" fill="hold" grpId="1" nodeType="clickEffect">
                                  <p:stCondLst>
                                    <p:cond delay="0"/>
                                  </p:stCondLst>
                                  <p:childTnLst>
                                    <p:set>
                                      <p:cBhvr>
                                        <p:cTn id="68" dur="1" fill="hold">
                                          <p:stCondLst>
                                            <p:cond delay="0"/>
                                          </p:stCondLst>
                                        </p:cTn>
                                        <p:tgtEl>
                                          <p:spTgt spid="47"/>
                                        </p:tgtEl>
                                        <p:attrNameLst>
                                          <p:attrName>style.visibility</p:attrName>
                                        </p:attrNameLst>
                                      </p:cBhvr>
                                      <p:to>
                                        <p:strVal val="visible"/>
                                      </p:to>
                                    </p:set>
                                    <p:animEffect transition="in" filter="fade">
                                      <p:cBhvr>
                                        <p:cTn id="69" dur="500"/>
                                        <p:tgtEl>
                                          <p:spTgt spid="47"/>
                                        </p:tgtEl>
                                      </p:cBhvr>
                                    </p:animEffect>
                                  </p:childTnLst>
                                </p:cTn>
                              </p:par>
                            </p:childTnLst>
                          </p:cTn>
                        </p:par>
                      </p:childTnLst>
                    </p:cTn>
                  </p:par>
                </p:childTnLst>
              </p:cTn>
              <p:nextCondLst>
                <p:cond evt="onClick" delay="0">
                  <p:tgtEl>
                    <p:spTgt spid="46"/>
                  </p:tgtEl>
                </p:cond>
              </p:nextCondLst>
            </p:seq>
            <p:seq concurrent="1" nextAc="seek">
              <p:cTn id="70" restart="whenNotActive" fill="hold" evtFilter="cancelBubble" nodeType="interactiveSeq">
                <p:stCondLst>
                  <p:cond evt="onClick" delay="0">
                    <p:tgtEl>
                      <p:spTgt spid="56"/>
                    </p:tgtEl>
                  </p:cond>
                </p:stCondLst>
                <p:endSync evt="end" delay="0">
                  <p:rtn val="all"/>
                </p:endSync>
                <p:childTnLst>
                  <p:par>
                    <p:cTn id="71" fill="hold">
                      <p:stCondLst>
                        <p:cond delay="0"/>
                      </p:stCondLst>
                      <p:childTnLst>
                        <p:par>
                          <p:cTn id="72" fill="hold">
                            <p:stCondLst>
                              <p:cond delay="0"/>
                            </p:stCondLst>
                            <p:childTnLst>
                              <p:par>
                                <p:cTn id="73" presetID="10" presetClass="entr" presetSubtype="0" fill="hold" grpId="1" nodeType="clickEffect">
                                  <p:stCondLst>
                                    <p:cond delay="0"/>
                                  </p:stCondLst>
                                  <p:childTnLst>
                                    <p:set>
                                      <p:cBhvr>
                                        <p:cTn id="74" dur="1" fill="hold">
                                          <p:stCondLst>
                                            <p:cond delay="0"/>
                                          </p:stCondLst>
                                        </p:cTn>
                                        <p:tgtEl>
                                          <p:spTgt spid="57"/>
                                        </p:tgtEl>
                                        <p:attrNameLst>
                                          <p:attrName>style.visibility</p:attrName>
                                        </p:attrNameLst>
                                      </p:cBhvr>
                                      <p:to>
                                        <p:strVal val="visible"/>
                                      </p:to>
                                    </p:set>
                                    <p:animEffect transition="in" filter="fade">
                                      <p:cBhvr>
                                        <p:cTn id="75" dur="500"/>
                                        <p:tgtEl>
                                          <p:spTgt spid="57"/>
                                        </p:tgtEl>
                                      </p:cBhvr>
                                    </p:animEffect>
                                  </p:childTnLst>
                                </p:cTn>
                              </p:par>
                            </p:childTnLst>
                          </p:cTn>
                        </p:par>
                      </p:childTnLst>
                    </p:cTn>
                  </p:par>
                </p:childTnLst>
              </p:cTn>
              <p:nextCondLst>
                <p:cond evt="onClick" delay="0">
                  <p:tgtEl>
                    <p:spTgt spid="56"/>
                  </p:tgtEl>
                </p:cond>
              </p:nextCondLst>
            </p:seq>
            <p:seq concurrent="1" nextAc="seek">
              <p:cTn id="76" restart="whenNotActive" fill="hold" evtFilter="cancelBubble" nodeType="interactiveSeq">
                <p:stCondLst>
                  <p:cond evt="onClick" delay="0">
                    <p:tgtEl>
                      <p:spTgt spid="58"/>
                    </p:tgtEl>
                  </p:cond>
                </p:stCondLst>
                <p:endSync evt="end" delay="0">
                  <p:rtn val="all"/>
                </p:endSync>
                <p:childTnLst>
                  <p:par>
                    <p:cTn id="77" fill="hold">
                      <p:stCondLst>
                        <p:cond delay="0"/>
                      </p:stCondLst>
                      <p:childTnLst>
                        <p:par>
                          <p:cTn id="78" fill="hold">
                            <p:stCondLst>
                              <p:cond delay="0"/>
                            </p:stCondLst>
                            <p:childTnLst>
                              <p:par>
                                <p:cTn id="79" presetID="10" presetClass="entr" presetSubtype="0" fill="hold" grpId="1" nodeType="clickEffect">
                                  <p:stCondLst>
                                    <p:cond delay="0"/>
                                  </p:stCondLst>
                                  <p:childTnLst>
                                    <p:set>
                                      <p:cBhvr>
                                        <p:cTn id="80" dur="1" fill="hold">
                                          <p:stCondLst>
                                            <p:cond delay="0"/>
                                          </p:stCondLst>
                                        </p:cTn>
                                        <p:tgtEl>
                                          <p:spTgt spid="59"/>
                                        </p:tgtEl>
                                        <p:attrNameLst>
                                          <p:attrName>style.visibility</p:attrName>
                                        </p:attrNameLst>
                                      </p:cBhvr>
                                      <p:to>
                                        <p:strVal val="visible"/>
                                      </p:to>
                                    </p:set>
                                    <p:animEffect transition="in" filter="fade">
                                      <p:cBhvr>
                                        <p:cTn id="81" dur="500"/>
                                        <p:tgtEl>
                                          <p:spTgt spid="59"/>
                                        </p:tgtEl>
                                      </p:cBhvr>
                                    </p:animEffect>
                                  </p:childTnLst>
                                </p:cTn>
                              </p:par>
                            </p:childTnLst>
                          </p:cTn>
                        </p:par>
                      </p:childTnLst>
                    </p:cTn>
                  </p:par>
                </p:childTnLst>
              </p:cTn>
              <p:nextCondLst>
                <p:cond evt="onClick" delay="0">
                  <p:tgtEl>
                    <p:spTgt spid="58"/>
                  </p:tgtEl>
                </p:cond>
              </p:nextCondLst>
            </p:seq>
          </p:childTnLst>
        </p:cTn>
      </p:par>
    </p:tnLst>
    <p:bldLst>
      <p:bldP spid="37" grpId="0"/>
      <p:bldP spid="38" grpId="0"/>
      <p:bldP spid="39" grpId="0"/>
      <p:bldP spid="40" grpId="0"/>
      <p:bldP spid="41" grpId="0"/>
      <p:bldP spid="42" grpId="0"/>
      <p:bldP spid="43" grpId="0"/>
      <p:bldP spid="44" grpId="0"/>
      <p:bldP spid="45" grpId="0"/>
      <p:bldP spid="45" grpId="1"/>
      <p:bldP spid="46" grpId="0"/>
      <p:bldP spid="47" grpId="0"/>
      <p:bldP spid="47" grpId="1"/>
      <p:bldP spid="56" grpId="0"/>
      <p:bldP spid="57" grpId="0"/>
      <p:bldP spid="57" grpId="1"/>
      <p:bldP spid="58" grpId="0"/>
      <p:bldP spid="59" grpId="0"/>
      <p:bldP spid="59" grpId="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smtClean="0">
                    <a:solidFill>
                      <a:srgbClr val="0000CC"/>
                    </a:solidFill>
                    <a:latin typeface="Times New Roman" pitchFamily="18" charset="0"/>
                    <a:cs typeface="Times New Roman" pitchFamily="18" charset="0"/>
                  </a:rPr>
                  <a:t>Thứ……ngày…..tháng…..năm…….</a:t>
                </a:r>
                <a:endParaRPr lang="en-US" sz="3600">
                  <a:solidFill>
                    <a:srgbClr val="0000CC"/>
                  </a:solidFill>
                  <a:latin typeface="Times New Roman" pitchFamily="18" charset="0"/>
                  <a:cs typeface="Times New Roman" pitchFamily="18" charset="0"/>
                </a:endParaRP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smtClean="0">
                    <a:solidFill>
                      <a:srgbClr val="FF0066"/>
                    </a:solidFill>
                    <a:latin typeface="Times New Roman" pitchFamily="18" charset="0"/>
                    <a:cs typeface="Times New Roman" pitchFamily="18" charset="0"/>
                  </a:rPr>
                  <a:t>TIẾNG VIỆT</a:t>
                </a:r>
                <a:endParaRPr lang="en-US" sz="3200" b="1">
                  <a:solidFill>
                    <a:srgbClr val="FF0066"/>
                  </a:solidFill>
                  <a:latin typeface="Times New Roman" pitchFamily="18" charset="0"/>
                  <a:cs typeface="Times New Roman" pitchFamily="18" charset="0"/>
                </a:endParaRP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9" name="Group 8"/>
          <p:cNvGrpSpPr/>
          <p:nvPr/>
        </p:nvGrpSpPr>
        <p:grpSpPr>
          <a:xfrm>
            <a:off x="1508919" y="1905000"/>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smtClean="0">
                  <a:solidFill>
                    <a:srgbClr val="FF0066"/>
                  </a:solidFill>
                  <a:latin typeface="Times New Roman" pitchFamily="18" charset="0"/>
                  <a:cs typeface="Times New Roman" pitchFamily="18" charset="0"/>
                </a:rPr>
                <a:t>1. Luyện tập.</a:t>
              </a:r>
              <a:endParaRPr lang="en-US" sz="3800" b="1">
                <a:solidFill>
                  <a:srgbClr val="FF0066"/>
                </a:solidFill>
                <a:latin typeface="Times New Roman" pitchFamily="18" charset="0"/>
                <a:cs typeface="Times New Roman" pitchFamily="18" charset="0"/>
              </a:endParaRPr>
            </a:p>
          </p:txBody>
        </p:sp>
        <p:cxnSp>
          <p:nvCxnSpPr>
            <p:cNvPr id="11" name="Straight Connector 10"/>
            <p:cNvCxnSpPr/>
            <p:nvPr/>
          </p:nvCxnSpPr>
          <p:spPr>
            <a:xfrm>
              <a:off x="1673234"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1508919" y="2590800"/>
            <a:ext cx="13966284" cy="677108"/>
          </a:xfrm>
          <a:prstGeom prst="rect">
            <a:avLst/>
          </a:prstGeom>
        </p:spPr>
        <p:txBody>
          <a:bodyPr wrap="square">
            <a:spAutoFit/>
          </a:bodyPr>
          <a:lstStyle/>
          <a:p>
            <a:pPr algn="just"/>
            <a:r>
              <a:rPr lang="en-US" sz="3800" b="1" dirty="0" err="1" smtClean="0">
                <a:solidFill>
                  <a:srgbClr val="0000CC"/>
                </a:solidFill>
                <a:latin typeface="Times New Roman" pitchFamily="18" charset="0"/>
                <a:cs typeface="Times New Roman" pitchFamily="18" charset="0"/>
              </a:rPr>
              <a:t>Bài</a:t>
            </a:r>
            <a:r>
              <a:rPr lang="en-US" sz="3800" b="1" dirty="0" smtClean="0">
                <a:solidFill>
                  <a:srgbClr val="0000CC"/>
                </a:solidFill>
                <a:latin typeface="Times New Roman" pitchFamily="18" charset="0"/>
                <a:cs typeface="Times New Roman" pitchFamily="18" charset="0"/>
              </a:rPr>
              <a:t> 1. </a:t>
            </a:r>
            <a:r>
              <a:rPr lang="en-US" sz="3800" b="1" dirty="0" err="1" smtClean="0">
                <a:solidFill>
                  <a:srgbClr val="0000CC"/>
                </a:solidFill>
                <a:latin typeface="Times New Roman" pitchFamily="18" charset="0"/>
                <a:cs typeface="Times New Roman" pitchFamily="18" charset="0"/>
              </a:rPr>
              <a:t>Nghe</a:t>
            </a:r>
            <a:r>
              <a:rPr lang="en-US" sz="3800" b="1" dirty="0" smtClean="0">
                <a:solidFill>
                  <a:srgbClr val="0000CC"/>
                </a:solidFill>
                <a:latin typeface="Times New Roman" pitchFamily="18" charset="0"/>
                <a:cs typeface="Times New Roman" pitchFamily="18" charset="0"/>
              </a:rPr>
              <a:t> – </a:t>
            </a:r>
            <a:r>
              <a:rPr lang="en-US" sz="3800" b="1" err="1" smtClean="0">
                <a:solidFill>
                  <a:srgbClr val="0000CC"/>
                </a:solidFill>
                <a:latin typeface="Times New Roman" pitchFamily="18" charset="0"/>
                <a:cs typeface="Times New Roman" pitchFamily="18" charset="0"/>
              </a:rPr>
              <a:t>Viết</a:t>
            </a:r>
            <a:r>
              <a:rPr lang="en-US" sz="3800" b="1" smtClean="0">
                <a:solidFill>
                  <a:srgbClr val="0000CC"/>
                </a:solidFill>
                <a:latin typeface="Times New Roman" pitchFamily="18" charset="0"/>
                <a:cs typeface="Times New Roman" pitchFamily="18" charset="0"/>
              </a:rPr>
              <a:t>: LỜI GIẢI TOÁN ĐẶC BIỆT </a:t>
            </a:r>
            <a:endParaRPr lang="en-US" sz="3800" b="1" dirty="0">
              <a:solidFill>
                <a:srgbClr val="0000CC"/>
              </a:solidFill>
              <a:latin typeface="Times New Roman" pitchFamily="18" charset="0"/>
              <a:cs typeface="Times New Roman" pitchFamily="18" charset="0"/>
            </a:endParaRPr>
          </a:p>
        </p:txBody>
      </p:sp>
      <p:sp>
        <p:nvSpPr>
          <p:cNvPr id="19" name="Rectangle 95"/>
          <p:cNvSpPr>
            <a:spLocks noChangeArrowheads="1"/>
          </p:cNvSpPr>
          <p:nvPr/>
        </p:nvSpPr>
        <p:spPr bwMode="auto">
          <a:xfrm>
            <a:off x="3873207" y="1334869"/>
            <a:ext cx="8405699"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sz="3600" b="1" dirty="0" err="1" smtClean="0">
                <a:solidFill>
                  <a:srgbClr val="0000CC"/>
                </a:solidFill>
                <a:latin typeface="Times New Roman" pitchFamily="18" charset="0"/>
                <a:cs typeface="Times New Roman" pitchFamily="18" charset="0"/>
              </a:rPr>
              <a:t>Bài</a:t>
            </a:r>
            <a:r>
              <a:rPr lang="en-GB" sz="3600" b="1" dirty="0" smtClean="0">
                <a:solidFill>
                  <a:srgbClr val="0000CC"/>
                </a:solidFill>
                <a:latin typeface="Times New Roman" pitchFamily="18" charset="0"/>
                <a:cs typeface="Times New Roman" pitchFamily="18" charset="0"/>
              </a:rPr>
              <a:t> 11: LỜI GIẢI TOÁN ĐẶC BIỆT (T3)</a:t>
            </a:r>
            <a:endParaRPr lang="en-GB" sz="3600" b="1" dirty="0">
              <a:solidFill>
                <a:srgbClr val="0000CC"/>
              </a:solidFill>
              <a:latin typeface="Times New Roman" pitchFamily="18" charset="0"/>
              <a:cs typeface="Times New Roman" pitchFamily="18" charset="0"/>
            </a:endParaRPr>
          </a:p>
        </p:txBody>
      </p:sp>
      <p:sp>
        <p:nvSpPr>
          <p:cNvPr id="13" name="Rectangle 12"/>
          <p:cNvSpPr/>
          <p:nvPr/>
        </p:nvSpPr>
        <p:spPr>
          <a:xfrm>
            <a:off x="1280319" y="3642360"/>
            <a:ext cx="14194884" cy="2431435"/>
          </a:xfrm>
          <a:prstGeom prst="rect">
            <a:avLst/>
          </a:prstGeom>
        </p:spPr>
        <p:txBody>
          <a:bodyPr wrap="square">
            <a:spAutoFit/>
          </a:bodyPr>
          <a:lstStyle/>
          <a:p>
            <a:pPr indent="854075" algn="just"/>
            <a:r>
              <a:rPr lang="en-US" sz="3800" b="1" smtClean="0">
                <a:solidFill>
                  <a:srgbClr val="0000CC"/>
                </a:solidFill>
                <a:latin typeface="Times New Roman" pitchFamily="18" charset="0"/>
                <a:cs typeface="Times New Roman" pitchFamily="18" charset="0"/>
              </a:rPr>
              <a:t>Huy-gô mải miết viết và may thay, khi tiếng trống báo hết giờ vang lên thì cậu cũng viết xong đáp số và mang bài lên nộp. Thầy giáo liếc nhìn bài của Huy-gô. Đáp số đúng rồi! Chợt thầy reo lên:</a:t>
            </a:r>
          </a:p>
          <a:p>
            <a:pPr indent="854075" algn="just"/>
            <a:r>
              <a:rPr lang="en-US" sz="3800" b="1" smtClean="0">
                <a:solidFill>
                  <a:srgbClr val="0000CC"/>
                </a:solidFill>
                <a:latin typeface="Times New Roman" pitchFamily="18" charset="0"/>
                <a:cs typeface="Times New Roman" pitchFamily="18" charset="0"/>
              </a:rPr>
              <a:t>- Lời giải toán được viết bằng thơ! À, ra thế!</a:t>
            </a:r>
            <a:endParaRPr lang="en-US" sz="3800" b="1" dirty="0">
              <a:solidFill>
                <a:srgbClr val="0000CC"/>
              </a:solidFill>
              <a:latin typeface="Times New Roman" pitchFamily="18" charset="0"/>
              <a:cs typeface="Times New Roman" pitchFamily="18" charset="0"/>
            </a:endParaRPr>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smtClean="0">
                    <a:solidFill>
                      <a:srgbClr val="0000CC"/>
                    </a:solidFill>
                    <a:latin typeface="Times New Roman" pitchFamily="18" charset="0"/>
                    <a:cs typeface="Times New Roman" pitchFamily="18" charset="0"/>
                  </a:rPr>
                  <a:t>Thứ……ngày…..tháng…..năm…….</a:t>
                </a:r>
                <a:endParaRPr lang="en-US" sz="3600">
                  <a:solidFill>
                    <a:srgbClr val="0000CC"/>
                  </a:solidFill>
                  <a:latin typeface="Times New Roman" pitchFamily="18" charset="0"/>
                  <a:cs typeface="Times New Roman" pitchFamily="18" charset="0"/>
                </a:endParaRP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smtClean="0">
                    <a:solidFill>
                      <a:srgbClr val="FF0066"/>
                    </a:solidFill>
                    <a:latin typeface="Times New Roman" pitchFamily="18" charset="0"/>
                    <a:cs typeface="Times New Roman" pitchFamily="18" charset="0"/>
                  </a:rPr>
                  <a:t>TIẾNG VIỆT</a:t>
                </a:r>
                <a:endParaRPr lang="en-US" sz="3200" b="1">
                  <a:solidFill>
                    <a:srgbClr val="FF0066"/>
                  </a:solidFill>
                  <a:latin typeface="Times New Roman" pitchFamily="18" charset="0"/>
                  <a:cs typeface="Times New Roman" pitchFamily="18" charset="0"/>
                </a:endParaRP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4099719" y="1276536"/>
            <a:ext cx="8077200"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GB" sz="3200" b="1" dirty="0" err="1">
                <a:solidFill>
                  <a:srgbClr val="0000CC"/>
                </a:solidFill>
                <a:latin typeface="Times New Roman" pitchFamily="18" charset="0"/>
                <a:cs typeface="Times New Roman" pitchFamily="18" charset="0"/>
              </a:rPr>
              <a:t>Bài</a:t>
            </a:r>
            <a:r>
              <a:rPr lang="en-GB" sz="3200" b="1" dirty="0">
                <a:solidFill>
                  <a:srgbClr val="0000CC"/>
                </a:solidFill>
                <a:latin typeface="Times New Roman" pitchFamily="18" charset="0"/>
                <a:cs typeface="Times New Roman" pitchFamily="18" charset="0"/>
              </a:rPr>
              <a:t> 11: LỜI GIẢI TOÁN ĐẶC </a:t>
            </a:r>
            <a:r>
              <a:rPr lang="en-GB" sz="3200" b="1" dirty="0" smtClean="0">
                <a:solidFill>
                  <a:srgbClr val="0000CC"/>
                </a:solidFill>
                <a:latin typeface="Times New Roman" pitchFamily="18" charset="0"/>
                <a:cs typeface="Times New Roman" pitchFamily="18" charset="0"/>
              </a:rPr>
              <a:t>BIỆT </a:t>
            </a:r>
            <a:r>
              <a:rPr lang="en-US" sz="3200" b="1" dirty="0" smtClean="0">
                <a:solidFill>
                  <a:srgbClr val="0000CC"/>
                </a:solidFill>
                <a:effectLst>
                  <a:outerShdw blurRad="38100" dist="38100" dir="2700000" algn="tl">
                    <a:srgbClr val="000000">
                      <a:alpha val="43137"/>
                    </a:srgbClr>
                  </a:outerShdw>
                </a:effectLst>
                <a:latin typeface="Times New Roman" pitchFamily="18" charset="0"/>
              </a:rPr>
              <a:t>(T3)</a:t>
            </a:r>
          </a:p>
        </p:txBody>
      </p:sp>
      <p:sp>
        <p:nvSpPr>
          <p:cNvPr id="2" name="Rectangle 1"/>
          <p:cNvSpPr/>
          <p:nvPr/>
        </p:nvSpPr>
        <p:spPr>
          <a:xfrm>
            <a:off x="1603628" y="2828390"/>
            <a:ext cx="6991891" cy="707886"/>
          </a:xfrm>
          <a:prstGeom prst="rect">
            <a:avLst/>
          </a:prstGeom>
        </p:spPr>
        <p:txBody>
          <a:bodyPr wrap="square">
            <a:spAutoFit/>
          </a:bodyPr>
          <a:lstStyle/>
          <a:p>
            <a:r>
              <a:rPr lang="nl-NL" sz="4000" b="1" dirty="0">
                <a:solidFill>
                  <a:srgbClr val="0000CC"/>
                </a:solidFill>
                <a:latin typeface="Times New Roman" pitchFamily="18" charset="0"/>
                <a:cs typeface="Times New Roman" pitchFamily="18" charset="0"/>
              </a:rPr>
              <a:t>m</a:t>
            </a:r>
            <a:r>
              <a:rPr lang="nl-NL" sz="4000" b="1" dirty="0" smtClean="0">
                <a:solidFill>
                  <a:srgbClr val="0000CC"/>
                </a:solidFill>
                <a:latin typeface="Times New Roman" pitchFamily="18" charset="0"/>
                <a:cs typeface="Times New Roman" pitchFamily="18" charset="0"/>
              </a:rPr>
              <a:t>ải miết, </a:t>
            </a:r>
            <a:r>
              <a:rPr lang="nl-NL" sz="4000" b="1" smtClean="0">
                <a:solidFill>
                  <a:srgbClr val="0000CC"/>
                </a:solidFill>
                <a:latin typeface="Times New Roman" pitchFamily="18" charset="0"/>
                <a:cs typeface="Times New Roman" pitchFamily="18" charset="0"/>
              </a:rPr>
              <a:t>Huy – gô, liếc nhìn</a:t>
            </a:r>
            <a:endParaRPr lang="vi-VN" sz="4000" b="1" dirty="0">
              <a:solidFill>
                <a:srgbClr val="0000CC"/>
              </a:solidFill>
              <a:latin typeface="Times New Roman" pitchFamily="18" charset="0"/>
              <a:cs typeface="Times New Roman" pitchFamily="18" charset="0"/>
            </a:endParaRPr>
          </a:p>
        </p:txBody>
      </p:sp>
      <p:grpSp>
        <p:nvGrpSpPr>
          <p:cNvPr id="13" name="Group 12"/>
          <p:cNvGrpSpPr/>
          <p:nvPr/>
        </p:nvGrpSpPr>
        <p:grpSpPr>
          <a:xfrm>
            <a:off x="1508919" y="1981200"/>
            <a:ext cx="4191000" cy="677108"/>
            <a:chOff x="1508919" y="1888664"/>
            <a:chExt cx="3733800" cy="677108"/>
          </a:xfrm>
        </p:grpSpPr>
        <p:sp>
          <p:nvSpPr>
            <p:cNvPr id="20" name="Rectangle 19"/>
            <p:cNvSpPr/>
            <p:nvPr/>
          </p:nvSpPr>
          <p:spPr>
            <a:xfrm>
              <a:off x="1508919" y="1888664"/>
              <a:ext cx="3733800" cy="677108"/>
            </a:xfrm>
            <a:prstGeom prst="rect">
              <a:avLst/>
            </a:prstGeom>
          </p:spPr>
          <p:txBody>
            <a:bodyPr wrap="square">
              <a:spAutoFit/>
            </a:bodyPr>
            <a:lstStyle/>
            <a:p>
              <a:r>
                <a:rPr lang="en-US" sz="3800" b="1" dirty="0" smtClean="0">
                  <a:solidFill>
                    <a:srgbClr val="FF0066"/>
                  </a:solidFill>
                  <a:latin typeface="Times New Roman" pitchFamily="18" charset="0"/>
                  <a:cs typeface="Times New Roman" pitchFamily="18" charset="0"/>
                </a:rPr>
                <a:t>2. </a:t>
              </a:r>
              <a:r>
                <a:rPr lang="en-US" sz="3800" b="1" dirty="0" err="1" smtClean="0">
                  <a:solidFill>
                    <a:srgbClr val="FF0066"/>
                  </a:solidFill>
                  <a:latin typeface="Times New Roman" pitchFamily="18" charset="0"/>
                  <a:cs typeface="Times New Roman" pitchFamily="18" charset="0"/>
                </a:rPr>
                <a:t>Viết</a:t>
              </a:r>
              <a:r>
                <a:rPr lang="en-US" sz="3800" b="1" dirty="0" smtClean="0">
                  <a:solidFill>
                    <a:srgbClr val="FF0066"/>
                  </a:solidFill>
                  <a:latin typeface="Times New Roman" pitchFamily="18" charset="0"/>
                  <a:cs typeface="Times New Roman" pitchFamily="18" charset="0"/>
                </a:rPr>
                <a:t> </a:t>
              </a:r>
              <a:r>
                <a:rPr lang="en-US" sz="3800" b="1" dirty="0" err="1" smtClean="0">
                  <a:solidFill>
                    <a:srgbClr val="FF0066"/>
                  </a:solidFill>
                  <a:latin typeface="Times New Roman" pitchFamily="18" charset="0"/>
                  <a:cs typeface="Times New Roman" pitchFamily="18" charset="0"/>
                </a:rPr>
                <a:t>từ</a:t>
              </a:r>
              <a:r>
                <a:rPr lang="en-US" sz="3800" b="1" dirty="0" smtClean="0">
                  <a:solidFill>
                    <a:srgbClr val="FF0066"/>
                  </a:solidFill>
                  <a:latin typeface="Times New Roman" pitchFamily="18" charset="0"/>
                  <a:cs typeface="Times New Roman" pitchFamily="18" charset="0"/>
                </a:rPr>
                <a:t> </a:t>
              </a:r>
              <a:r>
                <a:rPr lang="en-US" sz="3800" b="1" dirty="0" err="1" smtClean="0">
                  <a:solidFill>
                    <a:srgbClr val="FF0066"/>
                  </a:solidFill>
                  <a:latin typeface="Times New Roman" pitchFamily="18" charset="0"/>
                  <a:cs typeface="Times New Roman" pitchFamily="18" charset="0"/>
                </a:rPr>
                <a:t>khó</a:t>
              </a:r>
              <a:r>
                <a:rPr lang="en-US" sz="3800" b="1" dirty="0" smtClean="0">
                  <a:solidFill>
                    <a:srgbClr val="FF0066"/>
                  </a:solidFill>
                  <a:latin typeface="Times New Roman" pitchFamily="18" charset="0"/>
                  <a:cs typeface="Times New Roman" pitchFamily="18" charset="0"/>
                </a:rPr>
                <a:t>.</a:t>
              </a:r>
              <a:endParaRPr lang="en-US" sz="3800" b="1" dirty="0">
                <a:solidFill>
                  <a:srgbClr val="FF0066"/>
                </a:solidFill>
                <a:latin typeface="Times New Roman" pitchFamily="18" charset="0"/>
                <a:cs typeface="Times New Roman" pitchFamily="18" charset="0"/>
              </a:endParaRPr>
            </a:p>
          </p:txBody>
        </p:sp>
        <p:cxnSp>
          <p:nvCxnSpPr>
            <p:cNvPr id="21" name="Straight Connector 20"/>
            <p:cNvCxnSpPr/>
            <p:nvPr/>
          </p:nvCxnSpPr>
          <p:spPr>
            <a:xfrm>
              <a:off x="1673234" y="2519755"/>
              <a:ext cx="2606871"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22" name="Rectangle 21"/>
          <p:cNvSpPr/>
          <p:nvPr/>
        </p:nvSpPr>
        <p:spPr>
          <a:xfrm>
            <a:off x="1603628" y="4854714"/>
            <a:ext cx="10268491" cy="707886"/>
          </a:xfrm>
          <a:prstGeom prst="rect">
            <a:avLst/>
          </a:prstGeom>
        </p:spPr>
        <p:txBody>
          <a:bodyPr wrap="square">
            <a:spAutoFit/>
          </a:bodyPr>
          <a:lstStyle/>
          <a:p>
            <a:r>
              <a:rPr lang="nl-NL" sz="4000" b="1" smtClean="0">
                <a:solidFill>
                  <a:srgbClr val="0000CC"/>
                </a:solidFill>
                <a:latin typeface="Times New Roman" pitchFamily="18" charset="0"/>
                <a:cs typeface="Times New Roman" pitchFamily="18" charset="0"/>
              </a:rPr>
              <a:t>Hai bạn trong bàn đổi vở và soát lỗi cho nhau.</a:t>
            </a:r>
            <a:endParaRPr lang="vi-VN" sz="4000" b="1">
              <a:solidFill>
                <a:srgbClr val="0000CC"/>
              </a:solidFill>
              <a:latin typeface="Times New Roman" pitchFamily="18" charset="0"/>
              <a:cs typeface="Times New Roman" pitchFamily="18" charset="0"/>
            </a:endParaRPr>
          </a:p>
        </p:txBody>
      </p:sp>
      <p:grpSp>
        <p:nvGrpSpPr>
          <p:cNvPr id="23" name="Group 22"/>
          <p:cNvGrpSpPr/>
          <p:nvPr/>
        </p:nvGrpSpPr>
        <p:grpSpPr>
          <a:xfrm>
            <a:off x="1508919" y="4007524"/>
            <a:ext cx="7086600" cy="677108"/>
            <a:chOff x="1508919" y="1888664"/>
            <a:chExt cx="6313517" cy="677108"/>
          </a:xfrm>
        </p:grpSpPr>
        <p:sp>
          <p:nvSpPr>
            <p:cNvPr id="24" name="Rectangle 23"/>
            <p:cNvSpPr/>
            <p:nvPr/>
          </p:nvSpPr>
          <p:spPr>
            <a:xfrm>
              <a:off x="1508919" y="1888664"/>
              <a:ext cx="6313517" cy="677108"/>
            </a:xfrm>
            <a:prstGeom prst="rect">
              <a:avLst/>
            </a:prstGeom>
          </p:spPr>
          <p:txBody>
            <a:bodyPr wrap="square">
              <a:spAutoFit/>
            </a:bodyPr>
            <a:lstStyle/>
            <a:p>
              <a:r>
                <a:rPr lang="en-US" sz="3800" b="1" smtClean="0">
                  <a:solidFill>
                    <a:srgbClr val="FF0066"/>
                  </a:solidFill>
                  <a:latin typeface="Times New Roman" pitchFamily="18" charset="0"/>
                  <a:cs typeface="Times New Roman" pitchFamily="18" charset="0"/>
                </a:rPr>
                <a:t>3. Đổi vở, soát lỗi cho nhau.</a:t>
              </a:r>
              <a:endParaRPr lang="en-US" sz="3800" b="1">
                <a:solidFill>
                  <a:srgbClr val="FF0066"/>
                </a:solidFill>
                <a:latin typeface="Times New Roman" pitchFamily="18" charset="0"/>
                <a:cs typeface="Times New Roman" pitchFamily="18" charset="0"/>
              </a:endParaRPr>
            </a:p>
          </p:txBody>
        </p:sp>
        <p:cxnSp>
          <p:nvCxnSpPr>
            <p:cNvPr id="26" name="Straight Connector 25"/>
            <p:cNvCxnSpPr/>
            <p:nvPr/>
          </p:nvCxnSpPr>
          <p:spPr>
            <a:xfrm>
              <a:off x="1673227" y="2519755"/>
              <a:ext cx="4969349"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Tree>
    <p:extLst>
      <p:ext uri="{BB962C8B-B14F-4D97-AF65-F5344CB8AC3E}">
        <p14:creationId xmlns:p14="http://schemas.microsoft.com/office/powerpoint/2010/main" val="715209414"/>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fade">
                                      <p:cBhvr>
                                        <p:cTn id="12"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smtClean="0">
                    <a:solidFill>
                      <a:srgbClr val="0000CC"/>
                    </a:solidFill>
                    <a:latin typeface="Times New Roman" pitchFamily="18" charset="0"/>
                    <a:cs typeface="Times New Roman" pitchFamily="18" charset="0"/>
                  </a:rPr>
                  <a:t>Thứ……ngày…..tháng…..năm…….</a:t>
                </a:r>
                <a:endParaRPr lang="en-US" sz="3600">
                  <a:solidFill>
                    <a:srgbClr val="0000CC"/>
                  </a:solidFill>
                  <a:latin typeface="Times New Roman" pitchFamily="18" charset="0"/>
                  <a:cs typeface="Times New Roman" pitchFamily="18" charset="0"/>
                </a:endParaRP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smtClean="0">
                    <a:solidFill>
                      <a:srgbClr val="FF0066"/>
                    </a:solidFill>
                    <a:latin typeface="Times New Roman" pitchFamily="18" charset="0"/>
                    <a:cs typeface="Times New Roman" pitchFamily="18" charset="0"/>
                  </a:rPr>
                  <a:t>TIẾNG VIỆT</a:t>
                </a:r>
                <a:endParaRPr lang="en-US" sz="3200" b="1">
                  <a:solidFill>
                    <a:srgbClr val="FF0066"/>
                  </a:solidFill>
                  <a:latin typeface="Times New Roman" pitchFamily="18" charset="0"/>
                  <a:cs typeface="Times New Roman" pitchFamily="18" charset="0"/>
                </a:endParaRP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9" name="Group 8"/>
          <p:cNvGrpSpPr/>
          <p:nvPr/>
        </p:nvGrpSpPr>
        <p:grpSpPr>
          <a:xfrm>
            <a:off x="1508919" y="1961523"/>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smtClean="0">
                  <a:solidFill>
                    <a:srgbClr val="FF0066"/>
                  </a:solidFill>
                  <a:latin typeface="Times New Roman" pitchFamily="18" charset="0"/>
                  <a:cs typeface="Times New Roman" pitchFamily="18" charset="0"/>
                </a:rPr>
                <a:t>4. Luyện tập.</a:t>
              </a:r>
              <a:endParaRPr lang="en-US" sz="3800" b="1">
                <a:solidFill>
                  <a:srgbClr val="FF0066"/>
                </a:solidFill>
                <a:latin typeface="Times New Roman" pitchFamily="18" charset="0"/>
                <a:cs typeface="Times New Roman" pitchFamily="18" charset="0"/>
              </a:endParaRPr>
            </a:p>
          </p:txBody>
        </p:sp>
        <p:cxnSp>
          <p:nvCxnSpPr>
            <p:cNvPr id="11" name="Straight Connector 10"/>
            <p:cNvCxnSpPr/>
            <p:nvPr/>
          </p:nvCxnSpPr>
          <p:spPr>
            <a:xfrm>
              <a:off x="1673234"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1508919" y="2647323"/>
            <a:ext cx="13966284" cy="707886"/>
          </a:xfrm>
          <a:prstGeom prst="rect">
            <a:avLst/>
          </a:prstGeom>
        </p:spPr>
        <p:txBody>
          <a:bodyPr wrap="square">
            <a:spAutoFit/>
          </a:bodyPr>
          <a:lstStyle/>
          <a:p>
            <a:pPr algn="just"/>
            <a:r>
              <a:rPr lang="en-US" sz="4000" b="1" dirty="0" err="1" smtClean="0">
                <a:solidFill>
                  <a:srgbClr val="0000CC"/>
                </a:solidFill>
                <a:latin typeface="Times New Roman" pitchFamily="18" charset="0"/>
                <a:cs typeface="Times New Roman" pitchFamily="18" charset="0"/>
              </a:rPr>
              <a:t>Bài</a:t>
            </a:r>
            <a:r>
              <a:rPr lang="en-US" sz="4000" b="1" dirty="0" smtClean="0">
                <a:solidFill>
                  <a:srgbClr val="0000CC"/>
                </a:solidFill>
                <a:latin typeface="Times New Roman" pitchFamily="18" charset="0"/>
                <a:cs typeface="Times New Roman" pitchFamily="18" charset="0"/>
              </a:rPr>
              <a:t> 2. </a:t>
            </a:r>
            <a:r>
              <a:rPr lang="en-US" sz="4000" b="1" dirty="0" err="1" smtClean="0">
                <a:solidFill>
                  <a:srgbClr val="0000CC"/>
                </a:solidFill>
                <a:latin typeface="Times New Roman" pitchFamily="18" charset="0"/>
                <a:cs typeface="Times New Roman" pitchFamily="18" charset="0"/>
              </a:rPr>
              <a:t>Tìm</a:t>
            </a:r>
            <a:r>
              <a:rPr lang="en-US" sz="4000" b="1" dirty="0" smtClean="0">
                <a:solidFill>
                  <a:srgbClr val="0000CC"/>
                </a:solidFill>
                <a:latin typeface="Times New Roman" pitchFamily="18" charset="0"/>
                <a:cs typeface="Times New Roman" pitchFamily="18" charset="0"/>
              </a:rPr>
              <a:t> </a:t>
            </a:r>
            <a:r>
              <a:rPr lang="en-US" sz="4000" b="1" dirty="0" err="1" smtClean="0">
                <a:solidFill>
                  <a:srgbClr val="0000CC"/>
                </a:solidFill>
                <a:latin typeface="Times New Roman" pitchFamily="18" charset="0"/>
                <a:cs typeface="Times New Roman" pitchFamily="18" charset="0"/>
              </a:rPr>
              <a:t>từ</a:t>
            </a:r>
            <a:r>
              <a:rPr lang="en-US" sz="4000" b="1" dirty="0" smtClean="0">
                <a:solidFill>
                  <a:srgbClr val="0000CC"/>
                </a:solidFill>
                <a:latin typeface="Times New Roman" pitchFamily="18" charset="0"/>
                <a:cs typeface="Times New Roman" pitchFamily="18" charset="0"/>
              </a:rPr>
              <a:t> </a:t>
            </a:r>
            <a:r>
              <a:rPr lang="en-US" sz="4000" b="1" dirty="0" err="1" smtClean="0">
                <a:solidFill>
                  <a:srgbClr val="0000CC"/>
                </a:solidFill>
                <a:latin typeface="Times New Roman" pitchFamily="18" charset="0"/>
                <a:cs typeface="Times New Roman" pitchFamily="18" charset="0"/>
              </a:rPr>
              <a:t>ngữ</a:t>
            </a:r>
            <a:r>
              <a:rPr lang="en-US" sz="4000" b="1" dirty="0" smtClean="0">
                <a:solidFill>
                  <a:srgbClr val="0000CC"/>
                </a:solidFill>
                <a:latin typeface="Times New Roman" pitchFamily="18" charset="0"/>
                <a:cs typeface="Times New Roman" pitchFamily="18" charset="0"/>
              </a:rPr>
              <a:t> </a:t>
            </a:r>
            <a:r>
              <a:rPr lang="en-US" sz="4000" b="1" dirty="0" err="1" smtClean="0">
                <a:solidFill>
                  <a:srgbClr val="0000CC"/>
                </a:solidFill>
                <a:latin typeface="Times New Roman" pitchFamily="18" charset="0"/>
                <a:cs typeface="Times New Roman" pitchFamily="18" charset="0"/>
              </a:rPr>
              <a:t>được</a:t>
            </a:r>
            <a:r>
              <a:rPr lang="en-US" sz="4000" b="1" dirty="0" smtClean="0">
                <a:solidFill>
                  <a:srgbClr val="0000CC"/>
                </a:solidFill>
                <a:latin typeface="Times New Roman" pitchFamily="18" charset="0"/>
                <a:cs typeface="Times New Roman" pitchFamily="18" charset="0"/>
              </a:rPr>
              <a:t> </a:t>
            </a:r>
            <a:r>
              <a:rPr lang="en-US" sz="4000" b="1" dirty="0" err="1" smtClean="0">
                <a:solidFill>
                  <a:srgbClr val="0000CC"/>
                </a:solidFill>
                <a:latin typeface="Times New Roman" pitchFamily="18" charset="0"/>
                <a:cs typeface="Times New Roman" pitchFamily="18" charset="0"/>
              </a:rPr>
              <a:t>tạo</a:t>
            </a:r>
            <a:r>
              <a:rPr lang="en-US" sz="4000" b="1" dirty="0" smtClean="0">
                <a:solidFill>
                  <a:srgbClr val="0000CC"/>
                </a:solidFill>
                <a:latin typeface="Times New Roman" pitchFamily="18" charset="0"/>
                <a:cs typeface="Times New Roman" pitchFamily="18" charset="0"/>
              </a:rPr>
              <a:t> </a:t>
            </a:r>
            <a:r>
              <a:rPr lang="en-US" sz="4000" b="1" dirty="0" err="1" smtClean="0">
                <a:solidFill>
                  <a:srgbClr val="0000CC"/>
                </a:solidFill>
                <a:latin typeface="Times New Roman" pitchFamily="18" charset="0"/>
                <a:cs typeface="Times New Roman" pitchFamily="18" charset="0"/>
              </a:rPr>
              <a:t>bởi</a:t>
            </a:r>
            <a:r>
              <a:rPr lang="en-US" sz="4000" b="1" dirty="0" smtClean="0">
                <a:solidFill>
                  <a:srgbClr val="0000CC"/>
                </a:solidFill>
                <a:latin typeface="Times New Roman" pitchFamily="18" charset="0"/>
                <a:cs typeface="Times New Roman" pitchFamily="18" charset="0"/>
              </a:rPr>
              <a:t> </a:t>
            </a:r>
            <a:r>
              <a:rPr lang="en-US" sz="4000" b="1" dirty="0" err="1" smtClean="0">
                <a:solidFill>
                  <a:srgbClr val="0000CC"/>
                </a:solidFill>
                <a:latin typeface="Times New Roman" pitchFamily="18" charset="0"/>
                <a:cs typeface="Times New Roman" pitchFamily="18" charset="0"/>
              </a:rPr>
              <a:t>mỗi</a:t>
            </a:r>
            <a:r>
              <a:rPr lang="en-US" sz="4000" b="1" dirty="0" smtClean="0">
                <a:solidFill>
                  <a:srgbClr val="0000CC"/>
                </a:solidFill>
                <a:latin typeface="Times New Roman" pitchFamily="18" charset="0"/>
                <a:cs typeface="Times New Roman" pitchFamily="18" charset="0"/>
              </a:rPr>
              <a:t> </a:t>
            </a:r>
            <a:r>
              <a:rPr lang="en-US" sz="4000" b="1" dirty="0" err="1" smtClean="0">
                <a:solidFill>
                  <a:srgbClr val="0000CC"/>
                </a:solidFill>
                <a:latin typeface="Times New Roman" pitchFamily="18" charset="0"/>
                <a:cs typeface="Times New Roman" pitchFamily="18" charset="0"/>
              </a:rPr>
              <a:t>tiếng</a:t>
            </a:r>
            <a:r>
              <a:rPr lang="en-US" sz="4000" b="1" dirty="0" smtClean="0">
                <a:solidFill>
                  <a:srgbClr val="0000CC"/>
                </a:solidFill>
                <a:latin typeface="Times New Roman" pitchFamily="18" charset="0"/>
                <a:cs typeface="Times New Roman" pitchFamily="18" charset="0"/>
              </a:rPr>
              <a:t> </a:t>
            </a:r>
            <a:r>
              <a:rPr lang="en-US" sz="4000" b="1" dirty="0" err="1" smtClean="0">
                <a:solidFill>
                  <a:srgbClr val="0000CC"/>
                </a:solidFill>
                <a:latin typeface="Times New Roman" pitchFamily="18" charset="0"/>
                <a:cs typeface="Times New Roman" pitchFamily="18" charset="0"/>
              </a:rPr>
              <a:t>dưới</a:t>
            </a:r>
            <a:r>
              <a:rPr lang="en-US" sz="4000" b="1" dirty="0" smtClean="0">
                <a:solidFill>
                  <a:srgbClr val="0000CC"/>
                </a:solidFill>
                <a:latin typeface="Times New Roman" pitchFamily="18" charset="0"/>
                <a:cs typeface="Times New Roman" pitchFamily="18" charset="0"/>
              </a:rPr>
              <a:t> </a:t>
            </a:r>
            <a:r>
              <a:rPr lang="en-US" sz="4000" b="1" dirty="0" err="1" smtClean="0">
                <a:solidFill>
                  <a:srgbClr val="0000CC"/>
                </a:solidFill>
                <a:latin typeface="Times New Roman" pitchFamily="18" charset="0"/>
                <a:cs typeface="Times New Roman" pitchFamily="18" charset="0"/>
              </a:rPr>
              <a:t>đây</a:t>
            </a:r>
            <a:r>
              <a:rPr lang="en-US" sz="4000" b="1" dirty="0" smtClean="0">
                <a:solidFill>
                  <a:srgbClr val="0000CC"/>
                </a:solidFill>
                <a:latin typeface="Times New Roman" pitchFamily="18" charset="0"/>
                <a:cs typeface="Times New Roman" pitchFamily="18" charset="0"/>
              </a:rPr>
              <a:t>:</a:t>
            </a:r>
            <a:endParaRPr lang="en-US" sz="4000" b="1" dirty="0">
              <a:solidFill>
                <a:srgbClr val="0000CC"/>
              </a:solidFill>
              <a:latin typeface="Times New Roman" pitchFamily="18" charset="0"/>
              <a:cs typeface="Times New Roman" pitchFamily="18" charset="0"/>
            </a:endParaRPr>
          </a:p>
        </p:txBody>
      </p:sp>
      <p:sp>
        <p:nvSpPr>
          <p:cNvPr id="20" name="Rectangle 19"/>
          <p:cNvSpPr/>
          <p:nvPr/>
        </p:nvSpPr>
        <p:spPr>
          <a:xfrm>
            <a:off x="2862781" y="-952499"/>
            <a:ext cx="1051508" cy="615553"/>
          </a:xfrm>
          <a:prstGeom prst="rect">
            <a:avLst/>
          </a:prstGeom>
        </p:spPr>
        <p:txBody>
          <a:bodyPr wrap="square">
            <a:spAutoFit/>
          </a:bodyPr>
          <a:lstStyle/>
          <a:p>
            <a:pPr algn="ctr"/>
            <a:r>
              <a:rPr lang="en-US" sz="3400" b="1" dirty="0" err="1">
                <a:solidFill>
                  <a:srgbClr val="0000CC"/>
                </a:solidFill>
                <a:latin typeface="Times New Roman" pitchFamily="18" charset="0"/>
                <a:cs typeface="Times New Roman" pitchFamily="18" charset="0"/>
              </a:rPr>
              <a:t>g</a:t>
            </a:r>
            <a:r>
              <a:rPr lang="en-US" sz="3400" b="1" dirty="0" err="1" smtClean="0">
                <a:solidFill>
                  <a:srgbClr val="0000CC"/>
                </a:solidFill>
                <a:latin typeface="Times New Roman" pitchFamily="18" charset="0"/>
                <a:cs typeface="Times New Roman" pitchFamily="18" charset="0"/>
              </a:rPr>
              <a:t>iao</a:t>
            </a:r>
            <a:endParaRPr lang="en-US" sz="3400" b="1" dirty="0">
              <a:solidFill>
                <a:srgbClr val="0000CC"/>
              </a:solidFill>
              <a:latin typeface="Times New Roman" pitchFamily="18" charset="0"/>
              <a:cs typeface="Times New Roman" pitchFamily="18" charset="0"/>
            </a:endParaRPr>
          </a:p>
        </p:txBody>
      </p:sp>
      <p:sp>
        <p:nvSpPr>
          <p:cNvPr id="21" name="Rectangle 20"/>
          <p:cNvSpPr/>
          <p:nvPr/>
        </p:nvSpPr>
        <p:spPr>
          <a:xfrm>
            <a:off x="7130019" y="-1006672"/>
            <a:ext cx="1217749" cy="615553"/>
          </a:xfrm>
          <a:prstGeom prst="rect">
            <a:avLst/>
          </a:prstGeom>
        </p:spPr>
        <p:txBody>
          <a:bodyPr wrap="square">
            <a:spAutoFit/>
          </a:bodyPr>
          <a:lstStyle/>
          <a:p>
            <a:pPr algn="ctr"/>
            <a:r>
              <a:rPr lang="en-US" sz="3400" b="1" dirty="0" err="1" smtClean="0">
                <a:solidFill>
                  <a:srgbClr val="0000CC"/>
                </a:solidFill>
                <a:latin typeface="Times New Roman" pitchFamily="18" charset="0"/>
                <a:cs typeface="Times New Roman" pitchFamily="18" charset="0"/>
              </a:rPr>
              <a:t>dao</a:t>
            </a:r>
            <a:endParaRPr lang="en-US" sz="3400" b="1" dirty="0">
              <a:solidFill>
                <a:srgbClr val="0000CC"/>
              </a:solidFill>
              <a:latin typeface="Times New Roman" pitchFamily="18" charset="0"/>
              <a:cs typeface="Times New Roman" pitchFamily="18" charset="0"/>
            </a:endParaRPr>
          </a:p>
        </p:txBody>
      </p:sp>
      <p:sp>
        <p:nvSpPr>
          <p:cNvPr id="23" name="Rectangle 22"/>
          <p:cNvSpPr/>
          <p:nvPr/>
        </p:nvSpPr>
        <p:spPr>
          <a:xfrm>
            <a:off x="10906692" y="-990600"/>
            <a:ext cx="1447800" cy="615553"/>
          </a:xfrm>
          <a:prstGeom prst="rect">
            <a:avLst/>
          </a:prstGeom>
        </p:spPr>
        <p:txBody>
          <a:bodyPr wrap="square">
            <a:spAutoFit/>
          </a:bodyPr>
          <a:lstStyle/>
          <a:p>
            <a:pPr algn="ctr"/>
            <a:r>
              <a:rPr lang="en-US" sz="3400" b="1" dirty="0" err="1">
                <a:solidFill>
                  <a:srgbClr val="0000CC"/>
                </a:solidFill>
                <a:latin typeface="Times New Roman" pitchFamily="18" charset="0"/>
                <a:cs typeface="Times New Roman" pitchFamily="18" charset="0"/>
              </a:rPr>
              <a:t>r</a:t>
            </a:r>
            <a:r>
              <a:rPr lang="en-US" sz="3400" b="1" dirty="0" err="1" smtClean="0">
                <a:solidFill>
                  <a:srgbClr val="0000CC"/>
                </a:solidFill>
                <a:latin typeface="Times New Roman" pitchFamily="18" charset="0"/>
                <a:cs typeface="Times New Roman" pitchFamily="18" charset="0"/>
              </a:rPr>
              <a:t>ao</a:t>
            </a:r>
            <a:endParaRPr lang="en-US" sz="3400" b="1" dirty="0">
              <a:solidFill>
                <a:srgbClr val="0000CC"/>
              </a:solidFill>
              <a:latin typeface="Times New Roman" pitchFamily="18" charset="0"/>
              <a:cs typeface="Times New Roman" pitchFamily="18" charset="0"/>
            </a:endParaRPr>
          </a:p>
        </p:txBody>
      </p:sp>
      <p:graphicFrame>
        <p:nvGraphicFramePr>
          <p:cNvPr id="2" name="Table 1"/>
          <p:cNvGraphicFramePr>
            <a:graphicFrameLocks noGrp="1"/>
          </p:cNvGraphicFramePr>
          <p:nvPr>
            <p:extLst>
              <p:ext uri="{D42A27DB-BD31-4B8C-83A1-F6EECF244321}">
                <p14:modId xmlns:p14="http://schemas.microsoft.com/office/powerpoint/2010/main" val="1345992872"/>
              </p:ext>
            </p:extLst>
          </p:nvPr>
        </p:nvGraphicFramePr>
        <p:xfrm>
          <a:off x="1678273" y="3561723"/>
          <a:ext cx="13394247" cy="5105400"/>
        </p:xfrm>
        <a:graphic>
          <a:graphicData uri="http://schemas.openxmlformats.org/drawingml/2006/table">
            <a:tbl>
              <a:tblPr firstRow="1" bandRow="1">
                <a:tableStyleId>{5C22544A-7EE6-4342-B048-85BDC9FD1C3A}</a:tableStyleId>
              </a:tblPr>
              <a:tblGrid>
                <a:gridCol w="4464749"/>
                <a:gridCol w="4464749"/>
                <a:gridCol w="4464749"/>
              </a:tblGrid>
              <a:tr h="533400">
                <a:tc>
                  <a:txBody>
                    <a:bodyPr/>
                    <a:lstStyle/>
                    <a:p>
                      <a:pPr algn="ctr"/>
                      <a:r>
                        <a:rPr lang="en-US" sz="3600" smtClean="0">
                          <a:solidFill>
                            <a:srgbClr val="FF0000"/>
                          </a:solidFill>
                          <a:latin typeface="Times New Roman" pitchFamily="18" charset="0"/>
                          <a:cs typeface="Times New Roman" pitchFamily="18" charset="0"/>
                        </a:rPr>
                        <a:t>giao</a:t>
                      </a:r>
                      <a:endParaRPr lang="en-US" sz="3600">
                        <a:solidFill>
                          <a:srgbClr val="FF000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3600" smtClean="0">
                          <a:solidFill>
                            <a:srgbClr val="FF0000"/>
                          </a:solidFill>
                          <a:latin typeface="Times New Roman" pitchFamily="18" charset="0"/>
                          <a:cs typeface="Times New Roman" pitchFamily="18" charset="0"/>
                        </a:rPr>
                        <a:t>dao</a:t>
                      </a:r>
                      <a:endParaRPr lang="en-US" sz="3600">
                        <a:solidFill>
                          <a:srgbClr val="FF000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3600" smtClean="0">
                          <a:solidFill>
                            <a:srgbClr val="FF0000"/>
                          </a:solidFill>
                          <a:latin typeface="Times New Roman" pitchFamily="18" charset="0"/>
                          <a:cs typeface="Times New Roman" pitchFamily="18" charset="0"/>
                        </a:rPr>
                        <a:t>rao</a:t>
                      </a:r>
                      <a:endParaRPr lang="en-US" sz="3600">
                        <a:solidFill>
                          <a:srgbClr val="FF000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465320">
                <a:tc>
                  <a:txBody>
                    <a:bodyPr/>
                    <a:lstStyle/>
                    <a:p>
                      <a:pPr algn="ctr"/>
                      <a:endParaRPr lang="en-US" sz="360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360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3600" smtClean="0">
                        <a:latin typeface="Times New Roman" pitchFamily="18" charset="0"/>
                        <a:cs typeface="Times New Roman" pitchFamily="18" charset="0"/>
                      </a:endParaRPr>
                    </a:p>
                    <a:p>
                      <a:pPr algn="ctr"/>
                      <a:endParaRPr lang="en-US" sz="360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34" name="Rectangle 33"/>
          <p:cNvSpPr/>
          <p:nvPr/>
        </p:nvSpPr>
        <p:spPr>
          <a:xfrm>
            <a:off x="2105592" y="4221389"/>
            <a:ext cx="3436031" cy="4459875"/>
          </a:xfrm>
          <a:prstGeom prst="rect">
            <a:avLst/>
          </a:prstGeom>
        </p:spPr>
        <p:txBody>
          <a:bodyPr wrap="square">
            <a:spAutoFit/>
          </a:bodyPr>
          <a:lstStyle/>
          <a:p>
            <a:pPr>
              <a:lnSpc>
                <a:spcPct val="120000"/>
              </a:lnSpc>
              <a:spcBef>
                <a:spcPts val="0"/>
              </a:spcBef>
            </a:pPr>
            <a:r>
              <a:rPr lang="nl-NL" sz="4000" b="1" dirty="0">
                <a:solidFill>
                  <a:srgbClr val="0000CC"/>
                </a:solidFill>
                <a:latin typeface="Times New Roman" pitchFamily="18" charset="0"/>
                <a:cs typeface="Times New Roman" pitchFamily="18" charset="0"/>
              </a:rPr>
              <a:t>g</a:t>
            </a:r>
            <a:r>
              <a:rPr lang="nl-NL" sz="4000" b="1" dirty="0" smtClean="0">
                <a:solidFill>
                  <a:srgbClr val="0000CC"/>
                </a:solidFill>
                <a:latin typeface="Times New Roman" pitchFamily="18" charset="0"/>
                <a:cs typeface="Times New Roman" pitchFamily="18" charset="0"/>
              </a:rPr>
              <a:t>iao bóng</a:t>
            </a:r>
          </a:p>
          <a:p>
            <a:pPr>
              <a:lnSpc>
                <a:spcPct val="120000"/>
              </a:lnSpc>
              <a:spcBef>
                <a:spcPts val="0"/>
              </a:spcBef>
            </a:pPr>
            <a:r>
              <a:rPr lang="nl-NL" sz="4000" b="1" dirty="0" smtClean="0">
                <a:solidFill>
                  <a:srgbClr val="0000CC"/>
                </a:solidFill>
                <a:latin typeface="Times New Roman" pitchFamily="18" charset="0"/>
                <a:cs typeface="Times New Roman" pitchFamily="18" charset="0"/>
              </a:rPr>
              <a:t>giao hẹn</a:t>
            </a:r>
          </a:p>
          <a:p>
            <a:pPr>
              <a:lnSpc>
                <a:spcPct val="120000"/>
              </a:lnSpc>
              <a:spcBef>
                <a:spcPts val="0"/>
              </a:spcBef>
            </a:pPr>
            <a:r>
              <a:rPr lang="nl-NL" sz="4000" b="1" dirty="0" smtClean="0">
                <a:solidFill>
                  <a:srgbClr val="0000CC"/>
                </a:solidFill>
                <a:latin typeface="Times New Roman" pitchFamily="18" charset="0"/>
                <a:cs typeface="Times New Roman" pitchFamily="18" charset="0"/>
              </a:rPr>
              <a:t>giao hàng</a:t>
            </a:r>
          </a:p>
          <a:p>
            <a:pPr>
              <a:lnSpc>
                <a:spcPct val="120000"/>
              </a:lnSpc>
              <a:spcBef>
                <a:spcPts val="0"/>
              </a:spcBef>
            </a:pPr>
            <a:r>
              <a:rPr lang="nl-NL" sz="4000" b="1" dirty="0" smtClean="0">
                <a:solidFill>
                  <a:srgbClr val="0000CC"/>
                </a:solidFill>
                <a:latin typeface="Times New Roman" pitchFamily="18" charset="0"/>
                <a:cs typeface="Times New Roman" pitchFamily="18" charset="0"/>
              </a:rPr>
              <a:t>giao nhận</a:t>
            </a:r>
          </a:p>
          <a:p>
            <a:pPr>
              <a:lnSpc>
                <a:spcPct val="120000"/>
              </a:lnSpc>
              <a:spcBef>
                <a:spcPts val="0"/>
              </a:spcBef>
            </a:pPr>
            <a:r>
              <a:rPr lang="nl-NL" sz="4000" b="1" smtClean="0">
                <a:solidFill>
                  <a:srgbClr val="0000CC"/>
                </a:solidFill>
                <a:latin typeface="Times New Roman" pitchFamily="18" charset="0"/>
                <a:cs typeface="Times New Roman" pitchFamily="18" charset="0"/>
              </a:rPr>
              <a:t>giao thừa</a:t>
            </a:r>
          </a:p>
          <a:p>
            <a:pPr>
              <a:lnSpc>
                <a:spcPct val="120000"/>
              </a:lnSpc>
              <a:spcBef>
                <a:spcPts val="0"/>
              </a:spcBef>
            </a:pPr>
            <a:r>
              <a:rPr lang="nl-NL" sz="4000" b="1" smtClean="0">
                <a:solidFill>
                  <a:srgbClr val="0000CC"/>
                </a:solidFill>
                <a:latin typeface="Times New Roman" pitchFamily="18" charset="0"/>
                <a:cs typeface="Times New Roman" pitchFamily="18" charset="0"/>
              </a:rPr>
              <a:t>...</a:t>
            </a:r>
            <a:endParaRPr lang="vi-VN" sz="4000" b="1" dirty="0">
              <a:solidFill>
                <a:srgbClr val="0000CC"/>
              </a:solidFill>
              <a:latin typeface="Times New Roman" pitchFamily="18" charset="0"/>
              <a:cs typeface="Times New Roman" pitchFamily="18" charset="0"/>
            </a:endParaRPr>
          </a:p>
        </p:txBody>
      </p:sp>
      <p:sp>
        <p:nvSpPr>
          <p:cNvPr id="36" name="Rectangle 35"/>
          <p:cNvSpPr/>
          <p:nvPr/>
        </p:nvSpPr>
        <p:spPr>
          <a:xfrm>
            <a:off x="7058592" y="4226925"/>
            <a:ext cx="2743200" cy="4459875"/>
          </a:xfrm>
          <a:prstGeom prst="rect">
            <a:avLst/>
          </a:prstGeom>
        </p:spPr>
        <p:txBody>
          <a:bodyPr wrap="square">
            <a:spAutoFit/>
          </a:bodyPr>
          <a:lstStyle/>
          <a:p>
            <a:pPr algn="just">
              <a:lnSpc>
                <a:spcPct val="120000"/>
              </a:lnSpc>
              <a:spcBef>
                <a:spcPts val="0"/>
              </a:spcBef>
            </a:pPr>
            <a:r>
              <a:rPr lang="nl-NL" sz="4000" b="1" smtClean="0">
                <a:solidFill>
                  <a:srgbClr val="0000CC"/>
                </a:solidFill>
                <a:latin typeface="Times New Roman" pitchFamily="18" charset="0"/>
                <a:cs typeface="Times New Roman" pitchFamily="18" charset="0"/>
              </a:rPr>
              <a:t>ca </a:t>
            </a:r>
            <a:r>
              <a:rPr lang="nl-NL" sz="4000" b="1" dirty="0" smtClean="0">
                <a:solidFill>
                  <a:srgbClr val="0000CC"/>
                </a:solidFill>
                <a:latin typeface="Times New Roman" pitchFamily="18" charset="0"/>
                <a:cs typeface="Times New Roman" pitchFamily="18" charset="0"/>
              </a:rPr>
              <a:t>dao</a:t>
            </a:r>
          </a:p>
          <a:p>
            <a:pPr algn="just">
              <a:lnSpc>
                <a:spcPct val="120000"/>
              </a:lnSpc>
              <a:spcBef>
                <a:spcPts val="0"/>
              </a:spcBef>
            </a:pPr>
            <a:r>
              <a:rPr lang="nl-NL" sz="4000" b="1" smtClean="0">
                <a:solidFill>
                  <a:srgbClr val="0000CC"/>
                </a:solidFill>
                <a:latin typeface="Times New Roman" pitchFamily="18" charset="0"/>
                <a:cs typeface="Times New Roman" pitchFamily="18" charset="0"/>
              </a:rPr>
              <a:t>đồng </a:t>
            </a:r>
            <a:r>
              <a:rPr lang="nl-NL" sz="4000" b="1" dirty="0" smtClean="0">
                <a:solidFill>
                  <a:srgbClr val="0000CC"/>
                </a:solidFill>
                <a:latin typeface="Times New Roman" pitchFamily="18" charset="0"/>
                <a:cs typeface="Times New Roman" pitchFamily="18" charset="0"/>
              </a:rPr>
              <a:t>dao</a:t>
            </a:r>
          </a:p>
          <a:p>
            <a:pPr algn="just">
              <a:lnSpc>
                <a:spcPct val="120000"/>
              </a:lnSpc>
              <a:spcBef>
                <a:spcPts val="0"/>
              </a:spcBef>
            </a:pPr>
            <a:r>
              <a:rPr lang="nl-NL" sz="4000" b="1" smtClean="0">
                <a:solidFill>
                  <a:srgbClr val="0000CC"/>
                </a:solidFill>
                <a:latin typeface="Times New Roman" pitchFamily="18" charset="0"/>
                <a:cs typeface="Times New Roman" pitchFamily="18" charset="0"/>
              </a:rPr>
              <a:t>con dao</a:t>
            </a:r>
            <a:endParaRPr lang="nl-NL" sz="4000" b="1" dirty="0" smtClean="0">
              <a:solidFill>
                <a:srgbClr val="0000CC"/>
              </a:solidFill>
              <a:latin typeface="Times New Roman" pitchFamily="18" charset="0"/>
              <a:cs typeface="Times New Roman" pitchFamily="18" charset="0"/>
            </a:endParaRPr>
          </a:p>
          <a:p>
            <a:pPr algn="just">
              <a:lnSpc>
                <a:spcPct val="120000"/>
              </a:lnSpc>
              <a:spcBef>
                <a:spcPts val="0"/>
              </a:spcBef>
            </a:pPr>
            <a:r>
              <a:rPr lang="nl-NL" sz="4000" b="1" smtClean="0">
                <a:solidFill>
                  <a:srgbClr val="0000CC"/>
                </a:solidFill>
                <a:latin typeface="Times New Roman" pitchFamily="18" charset="0"/>
                <a:cs typeface="Times New Roman" pitchFamily="18" charset="0"/>
              </a:rPr>
              <a:t>dao kéo </a:t>
            </a:r>
            <a:endParaRPr lang="nl-NL" sz="4000" b="1" dirty="0" smtClean="0">
              <a:solidFill>
                <a:srgbClr val="0000CC"/>
              </a:solidFill>
              <a:latin typeface="Times New Roman" pitchFamily="18" charset="0"/>
              <a:cs typeface="Times New Roman" pitchFamily="18" charset="0"/>
            </a:endParaRPr>
          </a:p>
          <a:p>
            <a:pPr algn="just">
              <a:lnSpc>
                <a:spcPct val="120000"/>
              </a:lnSpc>
              <a:spcBef>
                <a:spcPts val="0"/>
              </a:spcBef>
            </a:pPr>
            <a:r>
              <a:rPr lang="nl-NL" sz="4000" b="1" smtClean="0">
                <a:solidFill>
                  <a:srgbClr val="0000CC"/>
                </a:solidFill>
                <a:latin typeface="Times New Roman" pitchFamily="18" charset="0"/>
                <a:cs typeface="Times New Roman" pitchFamily="18" charset="0"/>
              </a:rPr>
              <a:t>dao động</a:t>
            </a:r>
          </a:p>
          <a:p>
            <a:pPr algn="just">
              <a:lnSpc>
                <a:spcPct val="120000"/>
              </a:lnSpc>
              <a:spcBef>
                <a:spcPts val="0"/>
              </a:spcBef>
            </a:pPr>
            <a:r>
              <a:rPr lang="nl-NL" sz="4000" b="1" smtClean="0">
                <a:solidFill>
                  <a:srgbClr val="0000CC"/>
                </a:solidFill>
                <a:latin typeface="Times New Roman" pitchFamily="18" charset="0"/>
                <a:cs typeface="Times New Roman" pitchFamily="18" charset="0"/>
              </a:rPr>
              <a:t>...</a:t>
            </a:r>
            <a:endParaRPr lang="en-US" sz="3600" b="1" dirty="0">
              <a:solidFill>
                <a:srgbClr val="0000CC"/>
              </a:solidFill>
              <a:latin typeface="Times New Roman" pitchFamily="18" charset="0"/>
              <a:cs typeface="Times New Roman" pitchFamily="18" charset="0"/>
            </a:endParaRPr>
          </a:p>
        </p:txBody>
      </p:sp>
      <p:sp>
        <p:nvSpPr>
          <p:cNvPr id="37" name="Rectangle 36"/>
          <p:cNvSpPr/>
          <p:nvPr/>
        </p:nvSpPr>
        <p:spPr>
          <a:xfrm>
            <a:off x="10944792" y="4260111"/>
            <a:ext cx="2819400" cy="3785652"/>
          </a:xfrm>
          <a:prstGeom prst="rect">
            <a:avLst/>
          </a:prstGeom>
        </p:spPr>
        <p:txBody>
          <a:bodyPr wrap="square">
            <a:spAutoFit/>
          </a:bodyPr>
          <a:lstStyle/>
          <a:p>
            <a:pPr algn="just">
              <a:lnSpc>
                <a:spcPct val="120000"/>
              </a:lnSpc>
              <a:spcBef>
                <a:spcPts val="0"/>
              </a:spcBef>
            </a:pPr>
            <a:r>
              <a:rPr lang="nl-NL" sz="4000" b="1" smtClean="0">
                <a:solidFill>
                  <a:srgbClr val="0000CC"/>
                </a:solidFill>
                <a:latin typeface="Times New Roman" pitchFamily="18" charset="0"/>
                <a:cs typeface="Times New Roman" pitchFamily="18" charset="0"/>
              </a:rPr>
              <a:t>tiếng </a:t>
            </a:r>
            <a:r>
              <a:rPr lang="nl-NL" sz="4000" b="1" dirty="0" smtClean="0">
                <a:solidFill>
                  <a:srgbClr val="0000CC"/>
                </a:solidFill>
                <a:latin typeface="Times New Roman" pitchFamily="18" charset="0"/>
                <a:cs typeface="Times New Roman" pitchFamily="18" charset="0"/>
              </a:rPr>
              <a:t>rao</a:t>
            </a:r>
          </a:p>
          <a:p>
            <a:pPr algn="just">
              <a:lnSpc>
                <a:spcPct val="120000"/>
              </a:lnSpc>
              <a:spcBef>
                <a:spcPts val="0"/>
              </a:spcBef>
            </a:pPr>
            <a:r>
              <a:rPr lang="nl-NL" sz="4000" b="1" smtClean="0">
                <a:solidFill>
                  <a:srgbClr val="0000CC"/>
                </a:solidFill>
                <a:latin typeface="Times New Roman" pitchFamily="18" charset="0"/>
                <a:cs typeface="Times New Roman" pitchFamily="18" charset="0"/>
              </a:rPr>
              <a:t>rao bán</a:t>
            </a:r>
            <a:endParaRPr lang="nl-NL" sz="4000" b="1" dirty="0" smtClean="0">
              <a:solidFill>
                <a:srgbClr val="0000CC"/>
              </a:solidFill>
              <a:latin typeface="Times New Roman" pitchFamily="18" charset="0"/>
              <a:cs typeface="Times New Roman" pitchFamily="18" charset="0"/>
            </a:endParaRPr>
          </a:p>
          <a:p>
            <a:pPr algn="just">
              <a:lnSpc>
                <a:spcPct val="120000"/>
              </a:lnSpc>
              <a:spcBef>
                <a:spcPts val="0"/>
              </a:spcBef>
            </a:pPr>
            <a:r>
              <a:rPr lang="nl-NL" sz="4000" b="1" smtClean="0">
                <a:solidFill>
                  <a:srgbClr val="0000CC"/>
                </a:solidFill>
                <a:latin typeface="Times New Roman" pitchFamily="18" charset="0"/>
                <a:cs typeface="Times New Roman" pitchFamily="18" charset="0"/>
              </a:rPr>
              <a:t>rao </a:t>
            </a:r>
            <a:r>
              <a:rPr lang="nl-NL" sz="4000" b="1" dirty="0" smtClean="0">
                <a:solidFill>
                  <a:srgbClr val="0000CC"/>
                </a:solidFill>
                <a:latin typeface="Times New Roman" pitchFamily="18" charset="0"/>
                <a:cs typeface="Times New Roman" pitchFamily="18" charset="0"/>
              </a:rPr>
              <a:t>vặt</a:t>
            </a:r>
          </a:p>
          <a:p>
            <a:pPr algn="just">
              <a:lnSpc>
                <a:spcPct val="120000"/>
              </a:lnSpc>
              <a:spcBef>
                <a:spcPts val="0"/>
              </a:spcBef>
            </a:pPr>
            <a:r>
              <a:rPr lang="nl-NL" sz="4000" b="1" smtClean="0">
                <a:solidFill>
                  <a:srgbClr val="0000CC"/>
                </a:solidFill>
                <a:latin typeface="Times New Roman" pitchFamily="18" charset="0"/>
                <a:cs typeface="Times New Roman" pitchFamily="18" charset="0"/>
              </a:rPr>
              <a:t>rao giảng</a:t>
            </a:r>
          </a:p>
          <a:p>
            <a:pPr algn="just">
              <a:lnSpc>
                <a:spcPct val="120000"/>
              </a:lnSpc>
              <a:spcBef>
                <a:spcPts val="0"/>
              </a:spcBef>
            </a:pPr>
            <a:r>
              <a:rPr lang="nl-NL" sz="4000" b="1" smtClean="0">
                <a:solidFill>
                  <a:srgbClr val="0000CC"/>
                </a:solidFill>
                <a:latin typeface="Times New Roman" pitchFamily="18" charset="0"/>
                <a:cs typeface="Times New Roman" pitchFamily="18" charset="0"/>
              </a:rPr>
              <a:t>...</a:t>
            </a:r>
            <a:endParaRPr lang="en-US" sz="3600" b="1" dirty="0">
              <a:solidFill>
                <a:srgbClr val="0000CC"/>
              </a:solidFill>
              <a:latin typeface="Times New Roman" pitchFamily="18" charset="0"/>
              <a:cs typeface="Times New Roman" pitchFamily="18" charset="0"/>
            </a:endParaRPr>
          </a:p>
        </p:txBody>
      </p:sp>
      <p:sp>
        <p:nvSpPr>
          <p:cNvPr id="19" name="Rectangle 95"/>
          <p:cNvSpPr>
            <a:spLocks noChangeArrowheads="1"/>
          </p:cNvSpPr>
          <p:nvPr/>
        </p:nvSpPr>
        <p:spPr bwMode="auto">
          <a:xfrm>
            <a:off x="4327304" y="1244025"/>
            <a:ext cx="7497501"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sz="3200" b="1" dirty="0" err="1">
                <a:solidFill>
                  <a:srgbClr val="0000CC"/>
                </a:solidFill>
                <a:latin typeface="Times New Roman" pitchFamily="18" charset="0"/>
                <a:cs typeface="Times New Roman" pitchFamily="18" charset="0"/>
              </a:rPr>
              <a:t>Bài</a:t>
            </a:r>
            <a:r>
              <a:rPr lang="en-GB" sz="3200" b="1" dirty="0">
                <a:solidFill>
                  <a:srgbClr val="0000CC"/>
                </a:solidFill>
                <a:latin typeface="Times New Roman" pitchFamily="18" charset="0"/>
                <a:cs typeface="Times New Roman" pitchFamily="18" charset="0"/>
              </a:rPr>
              <a:t> 11: LỜI GIẢI TOÁN ĐẶC </a:t>
            </a:r>
            <a:r>
              <a:rPr lang="en-GB" sz="3200" b="1" dirty="0" smtClean="0">
                <a:solidFill>
                  <a:srgbClr val="0000CC"/>
                </a:solidFill>
                <a:latin typeface="Times New Roman" pitchFamily="18" charset="0"/>
                <a:cs typeface="Times New Roman" pitchFamily="18" charset="0"/>
              </a:rPr>
              <a:t>BIỆT (</a:t>
            </a:r>
            <a:r>
              <a:rPr lang="en-GB" sz="3200" b="1" dirty="0">
                <a:solidFill>
                  <a:srgbClr val="0000CC"/>
                </a:solidFill>
                <a:latin typeface="Times New Roman" pitchFamily="18" charset="0"/>
                <a:cs typeface="Times New Roman" pitchFamily="18" charset="0"/>
              </a:rPr>
              <a:t>T3</a:t>
            </a:r>
            <a:r>
              <a:rPr lang="en-GB" sz="3200" b="1" dirty="0" smtClean="0">
                <a:solidFill>
                  <a:srgbClr val="0000CC"/>
                </a:solidFill>
                <a:latin typeface="Times New Roman" pitchFamily="18" charset="0"/>
                <a:cs typeface="Times New Roman" pitchFamily="18" charset="0"/>
              </a:rPr>
              <a:t>)</a:t>
            </a:r>
            <a:endParaRPr lang="en-GB" sz="3200" b="1" dirty="0">
              <a:solidFill>
                <a:srgbClr val="0000CC"/>
              </a:solidFill>
              <a:latin typeface="Times New Roman" pitchFamily="18" charset="0"/>
              <a:cs typeface="Times New Roman" pitchFamily="18" charset="0"/>
            </a:endParaRPr>
          </a:p>
        </p:txBody>
      </p:sp>
    </p:spTree>
    <p:extLst>
      <p:ext uri="{BB962C8B-B14F-4D97-AF65-F5344CB8AC3E}">
        <p14:creationId xmlns:p14="http://schemas.microsoft.com/office/powerpoint/2010/main" val="426134198"/>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fade">
                                      <p:cBhvr>
                                        <p:cTn id="12" dur="500"/>
                                        <p:tgtEl>
                                          <p:spTgt spid="2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4"/>
                                        </p:tgtEl>
                                        <p:attrNameLst>
                                          <p:attrName>style.visibility</p:attrName>
                                        </p:attrNameLst>
                                      </p:cBhvr>
                                      <p:to>
                                        <p:strVal val="visible"/>
                                      </p:to>
                                    </p:set>
                                    <p:animEffect transition="in" filter="fade">
                                      <p:cBhvr>
                                        <p:cTn id="17" dur="500"/>
                                        <p:tgtEl>
                                          <p:spTgt spid="3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1"/>
                                        </p:tgtEl>
                                        <p:attrNameLst>
                                          <p:attrName>style.visibility</p:attrName>
                                        </p:attrNameLst>
                                      </p:cBhvr>
                                      <p:to>
                                        <p:strVal val="visible"/>
                                      </p:to>
                                    </p:set>
                                    <p:animEffect transition="in" filter="fade">
                                      <p:cBhvr>
                                        <p:cTn id="22" dur="500"/>
                                        <p:tgtEl>
                                          <p:spTgt spid="21"/>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6"/>
                                        </p:tgtEl>
                                        <p:attrNameLst>
                                          <p:attrName>style.visibility</p:attrName>
                                        </p:attrNameLst>
                                      </p:cBhvr>
                                      <p:to>
                                        <p:strVal val="visible"/>
                                      </p:to>
                                    </p:set>
                                    <p:animEffect transition="in" filter="fade">
                                      <p:cBhvr>
                                        <p:cTn id="27" dur="500"/>
                                        <p:tgtEl>
                                          <p:spTgt spid="36"/>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3"/>
                                        </p:tgtEl>
                                        <p:attrNameLst>
                                          <p:attrName>style.visibility</p:attrName>
                                        </p:attrNameLst>
                                      </p:cBhvr>
                                      <p:to>
                                        <p:strVal val="visible"/>
                                      </p:to>
                                    </p:set>
                                    <p:animEffect transition="in" filter="fade">
                                      <p:cBhvr>
                                        <p:cTn id="32" dur="500"/>
                                        <p:tgtEl>
                                          <p:spTgt spid="23"/>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7"/>
                                        </p:tgtEl>
                                        <p:attrNameLst>
                                          <p:attrName>style.visibility</p:attrName>
                                        </p:attrNameLst>
                                      </p:cBhvr>
                                      <p:to>
                                        <p:strVal val="visible"/>
                                      </p:to>
                                    </p:set>
                                    <p:animEffect transition="in" filter="fade">
                                      <p:cBhvr>
                                        <p:cTn id="37"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P spid="23" grpId="0"/>
      <p:bldP spid="34" grpId="0"/>
      <p:bldP spid="36" grpId="0"/>
      <p:bldP spid="3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76200"/>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smtClean="0">
                    <a:solidFill>
                      <a:srgbClr val="0000CC"/>
                    </a:solidFill>
                    <a:latin typeface="Times New Roman" pitchFamily="18" charset="0"/>
                    <a:cs typeface="Times New Roman" pitchFamily="18" charset="0"/>
                  </a:rPr>
                  <a:t>Thứ……ngày…..tháng…..năm…….</a:t>
                </a:r>
                <a:endParaRPr lang="en-US" sz="3600">
                  <a:solidFill>
                    <a:srgbClr val="0000CC"/>
                  </a:solidFill>
                  <a:latin typeface="Times New Roman" pitchFamily="18" charset="0"/>
                  <a:cs typeface="Times New Roman" pitchFamily="18" charset="0"/>
                </a:endParaRP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smtClean="0">
                    <a:solidFill>
                      <a:srgbClr val="FF0066"/>
                    </a:solidFill>
                    <a:latin typeface="Times New Roman" pitchFamily="18" charset="0"/>
                    <a:cs typeface="Times New Roman" pitchFamily="18" charset="0"/>
                  </a:rPr>
                  <a:t>TIẾNG VIỆT</a:t>
                </a:r>
                <a:endParaRPr lang="en-US" sz="3200" b="1">
                  <a:solidFill>
                    <a:srgbClr val="FF0066"/>
                  </a:solidFill>
                  <a:latin typeface="Times New Roman" pitchFamily="18" charset="0"/>
                  <a:cs typeface="Times New Roman" pitchFamily="18" charset="0"/>
                </a:endParaRP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9" name="Group 8"/>
          <p:cNvGrpSpPr/>
          <p:nvPr/>
        </p:nvGrpSpPr>
        <p:grpSpPr>
          <a:xfrm>
            <a:off x="1508919" y="1481316"/>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dirty="0" smtClean="0">
                  <a:solidFill>
                    <a:srgbClr val="FF0066"/>
                  </a:solidFill>
                  <a:latin typeface="Times New Roman" pitchFamily="18" charset="0"/>
                  <a:cs typeface="Times New Roman" pitchFamily="18" charset="0"/>
                </a:rPr>
                <a:t>1. </a:t>
              </a:r>
              <a:r>
                <a:rPr lang="en-US" sz="3800" b="1" dirty="0" err="1" smtClean="0">
                  <a:solidFill>
                    <a:srgbClr val="FF0066"/>
                  </a:solidFill>
                  <a:latin typeface="Times New Roman" pitchFamily="18" charset="0"/>
                  <a:cs typeface="Times New Roman" pitchFamily="18" charset="0"/>
                </a:rPr>
                <a:t>Luyện</a:t>
              </a:r>
              <a:r>
                <a:rPr lang="en-US" sz="3800" b="1" dirty="0" smtClean="0">
                  <a:solidFill>
                    <a:srgbClr val="FF0066"/>
                  </a:solidFill>
                  <a:latin typeface="Times New Roman" pitchFamily="18" charset="0"/>
                  <a:cs typeface="Times New Roman" pitchFamily="18" charset="0"/>
                </a:rPr>
                <a:t> </a:t>
              </a:r>
              <a:r>
                <a:rPr lang="en-US" sz="3800" b="1" dirty="0" err="1" smtClean="0">
                  <a:solidFill>
                    <a:srgbClr val="FF0066"/>
                  </a:solidFill>
                  <a:latin typeface="Times New Roman" pitchFamily="18" charset="0"/>
                  <a:cs typeface="Times New Roman" pitchFamily="18" charset="0"/>
                </a:rPr>
                <a:t>tập</a:t>
              </a:r>
              <a:r>
                <a:rPr lang="en-US" sz="3800" b="1" dirty="0" smtClean="0">
                  <a:solidFill>
                    <a:srgbClr val="FF0066"/>
                  </a:solidFill>
                  <a:latin typeface="Times New Roman" pitchFamily="18" charset="0"/>
                  <a:cs typeface="Times New Roman" pitchFamily="18" charset="0"/>
                </a:rPr>
                <a:t>.</a:t>
              </a:r>
              <a:endParaRPr lang="en-US" sz="3800" b="1" dirty="0">
                <a:solidFill>
                  <a:srgbClr val="FF0066"/>
                </a:solidFill>
                <a:latin typeface="Times New Roman" pitchFamily="18" charset="0"/>
                <a:cs typeface="Times New Roman" pitchFamily="18" charset="0"/>
              </a:endParaRPr>
            </a:p>
          </p:txBody>
        </p:sp>
        <p:cxnSp>
          <p:nvCxnSpPr>
            <p:cNvPr id="11" name="Straight Connector 10"/>
            <p:cNvCxnSpPr/>
            <p:nvPr/>
          </p:nvCxnSpPr>
          <p:spPr>
            <a:xfrm>
              <a:off x="1673234"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1204119" y="2217916"/>
            <a:ext cx="14383288" cy="1200329"/>
          </a:xfrm>
          <a:prstGeom prst="rect">
            <a:avLst/>
          </a:prstGeom>
        </p:spPr>
        <p:txBody>
          <a:bodyPr wrap="square">
            <a:spAutoFit/>
          </a:bodyPr>
          <a:lstStyle/>
          <a:p>
            <a:r>
              <a:rPr lang="en-US" sz="3600" b="1" dirty="0" err="1" smtClean="0">
                <a:solidFill>
                  <a:srgbClr val="0000CC"/>
                </a:solidFill>
                <a:latin typeface="Times New Roman" pitchFamily="18" charset="0"/>
                <a:cs typeface="Times New Roman" pitchFamily="18" charset="0"/>
              </a:rPr>
              <a:t>Bài</a:t>
            </a:r>
            <a:r>
              <a:rPr lang="en-US" sz="3600" b="1" dirty="0" smtClean="0">
                <a:solidFill>
                  <a:srgbClr val="0000CC"/>
                </a:solidFill>
                <a:latin typeface="Times New Roman" pitchFamily="18" charset="0"/>
                <a:cs typeface="Times New Roman" pitchFamily="18" charset="0"/>
              </a:rPr>
              <a:t> 2. </a:t>
            </a:r>
            <a:r>
              <a:rPr lang="nl-NL" sz="3600" b="1" dirty="0">
                <a:solidFill>
                  <a:srgbClr val="0000CC"/>
                </a:solidFill>
                <a:latin typeface="Times New Roman" pitchFamily="18" charset="0"/>
                <a:cs typeface="Times New Roman" pitchFamily="18" charset="0"/>
              </a:rPr>
              <a:t>Tìm từ ngữ chỉ hoạt động hoặc đặc điểm có tiếng bắt đầu bằng r, d hoặc gi</a:t>
            </a:r>
            <a:endParaRPr lang="vi-VN" sz="3600" b="1" dirty="0">
              <a:solidFill>
                <a:srgbClr val="0000CC"/>
              </a:solidFill>
              <a:latin typeface="Times New Roman" pitchFamily="18" charset="0"/>
              <a:cs typeface="Times New Roman" pitchFamily="18" charset="0"/>
            </a:endParaRPr>
          </a:p>
        </p:txBody>
      </p:sp>
      <p:sp>
        <p:nvSpPr>
          <p:cNvPr id="19" name="Rectangle 95"/>
          <p:cNvSpPr>
            <a:spLocks noChangeArrowheads="1"/>
          </p:cNvSpPr>
          <p:nvPr/>
        </p:nvSpPr>
        <p:spPr bwMode="auto">
          <a:xfrm>
            <a:off x="4327304" y="1015425"/>
            <a:ext cx="7497501"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sz="3200" b="1" dirty="0" err="1">
                <a:solidFill>
                  <a:srgbClr val="0000CC"/>
                </a:solidFill>
                <a:latin typeface="Times New Roman" pitchFamily="18" charset="0"/>
                <a:cs typeface="Times New Roman" pitchFamily="18" charset="0"/>
              </a:rPr>
              <a:t>Bài</a:t>
            </a:r>
            <a:r>
              <a:rPr lang="en-GB" sz="3200" b="1" dirty="0">
                <a:solidFill>
                  <a:srgbClr val="0000CC"/>
                </a:solidFill>
                <a:latin typeface="Times New Roman" pitchFamily="18" charset="0"/>
                <a:cs typeface="Times New Roman" pitchFamily="18" charset="0"/>
              </a:rPr>
              <a:t> 11: LỜI GIẢI TOÁN ĐẶC </a:t>
            </a:r>
            <a:r>
              <a:rPr lang="en-GB" sz="3200" b="1" dirty="0" smtClean="0">
                <a:solidFill>
                  <a:srgbClr val="0000CC"/>
                </a:solidFill>
                <a:latin typeface="Times New Roman" pitchFamily="18" charset="0"/>
                <a:cs typeface="Times New Roman" pitchFamily="18" charset="0"/>
              </a:rPr>
              <a:t>BIỆT (</a:t>
            </a:r>
            <a:r>
              <a:rPr lang="en-GB" sz="3200" b="1" dirty="0">
                <a:solidFill>
                  <a:srgbClr val="0000CC"/>
                </a:solidFill>
                <a:latin typeface="Times New Roman" pitchFamily="18" charset="0"/>
                <a:cs typeface="Times New Roman" pitchFamily="18" charset="0"/>
              </a:rPr>
              <a:t>T3</a:t>
            </a:r>
            <a:r>
              <a:rPr lang="en-GB" sz="3200" b="1" dirty="0" smtClean="0">
                <a:solidFill>
                  <a:srgbClr val="0000CC"/>
                </a:solidFill>
                <a:latin typeface="Times New Roman" pitchFamily="18" charset="0"/>
                <a:cs typeface="Times New Roman" pitchFamily="18" charset="0"/>
              </a:rPr>
              <a:t>)</a:t>
            </a:r>
            <a:endParaRPr lang="en-GB" sz="3200" b="1" dirty="0">
              <a:solidFill>
                <a:srgbClr val="0000CC"/>
              </a:solidFill>
              <a:latin typeface="Times New Roman" pitchFamily="18" charset="0"/>
              <a:cs typeface="Times New Roman" pitchFamily="18" charset="0"/>
            </a:endParaRPr>
          </a:p>
        </p:txBody>
      </p:sp>
      <p:graphicFrame>
        <p:nvGraphicFramePr>
          <p:cNvPr id="20" name="Table 19"/>
          <p:cNvGraphicFramePr>
            <a:graphicFrameLocks noGrp="1"/>
          </p:cNvGraphicFramePr>
          <p:nvPr>
            <p:extLst>
              <p:ext uri="{D42A27DB-BD31-4B8C-83A1-F6EECF244321}">
                <p14:modId xmlns:p14="http://schemas.microsoft.com/office/powerpoint/2010/main" val="125500064"/>
              </p:ext>
            </p:extLst>
          </p:nvPr>
        </p:nvGraphicFramePr>
        <p:xfrm>
          <a:off x="821641" y="3429000"/>
          <a:ext cx="15079821" cy="5273040"/>
        </p:xfrm>
        <a:graphic>
          <a:graphicData uri="http://schemas.openxmlformats.org/drawingml/2006/table">
            <a:tbl>
              <a:tblPr firstRow="1" bandRow="1">
                <a:tableStyleId>{5C22544A-7EE6-4342-B048-85BDC9FD1C3A}</a:tableStyleId>
              </a:tblPr>
              <a:tblGrid>
                <a:gridCol w="2290394"/>
                <a:gridCol w="4188084"/>
                <a:gridCol w="4343400"/>
                <a:gridCol w="4257943"/>
              </a:tblGrid>
              <a:tr h="1126064">
                <a:tc>
                  <a:txBody>
                    <a:bodyPr/>
                    <a:lstStyle/>
                    <a:p>
                      <a:pPr algn="ctr"/>
                      <a:endParaRPr lang="en-US" sz="3600">
                        <a:solidFill>
                          <a:srgbClr val="FF0000"/>
                        </a:solidFill>
                        <a:latin typeface="Times New Roman" pitchFamily="18" charset="0"/>
                        <a:cs typeface="Times New Roman" pitchFamily="18" charset="0"/>
                      </a:endParaRPr>
                    </a:p>
                  </a:txBody>
                  <a:tcPr>
                    <a:lnL w="12700" cap="flat" cmpd="sng" algn="ctr">
                      <a:solidFill>
                        <a:srgbClr val="0000CC"/>
                      </a:solidFill>
                      <a:prstDash val="solid"/>
                      <a:round/>
                      <a:headEnd type="none" w="med" len="med"/>
                      <a:tailEnd type="none" w="med" len="med"/>
                    </a:lnL>
                    <a:lnR w="12700" cap="flat" cmpd="sng" algn="ctr">
                      <a:solidFill>
                        <a:srgbClr val="0000CC"/>
                      </a:solidFill>
                      <a:prstDash val="solid"/>
                      <a:round/>
                      <a:headEnd type="none" w="med" len="med"/>
                      <a:tailEnd type="none" w="med" len="med"/>
                    </a:lnR>
                    <a:lnT w="12700" cap="flat" cmpd="sng" algn="ctr">
                      <a:solidFill>
                        <a:srgbClr val="0000CC"/>
                      </a:solidFill>
                      <a:prstDash val="solid"/>
                      <a:round/>
                      <a:headEnd type="none" w="med" len="med"/>
                      <a:tailEnd type="none" w="med" len="med"/>
                    </a:lnT>
                    <a:lnB w="12700" cap="flat" cmpd="sng" algn="ctr">
                      <a:solidFill>
                        <a:srgbClr val="0000CC"/>
                      </a:solidFill>
                      <a:prstDash val="solid"/>
                      <a:round/>
                      <a:headEnd type="none" w="med" len="med"/>
                      <a:tailEnd type="none" w="med" len="med"/>
                    </a:lnB>
                  </a:tcPr>
                </a:tc>
                <a:tc>
                  <a:txBody>
                    <a:bodyPr/>
                    <a:lstStyle/>
                    <a:p>
                      <a:pPr algn="ctr"/>
                      <a:r>
                        <a:rPr lang="en-US" sz="3400" smtClean="0">
                          <a:solidFill>
                            <a:srgbClr val="FF0000"/>
                          </a:solidFill>
                          <a:latin typeface="Times New Roman" pitchFamily="18" charset="0"/>
                          <a:cs typeface="Times New Roman" pitchFamily="18" charset="0"/>
                        </a:rPr>
                        <a:t>Từ ngữ</a:t>
                      </a:r>
                      <a:r>
                        <a:rPr lang="en-US" sz="3400" baseline="0" smtClean="0">
                          <a:solidFill>
                            <a:srgbClr val="FF0000"/>
                          </a:solidFill>
                          <a:latin typeface="Times New Roman" pitchFamily="18" charset="0"/>
                          <a:cs typeface="Times New Roman" pitchFamily="18" charset="0"/>
                        </a:rPr>
                        <a:t> </a:t>
                      </a:r>
                    </a:p>
                    <a:p>
                      <a:pPr algn="ctr"/>
                      <a:r>
                        <a:rPr lang="en-US" sz="3400" baseline="0" smtClean="0">
                          <a:solidFill>
                            <a:srgbClr val="FF0000"/>
                          </a:solidFill>
                          <a:latin typeface="Times New Roman" pitchFamily="18" charset="0"/>
                          <a:cs typeface="Times New Roman" pitchFamily="18" charset="0"/>
                        </a:rPr>
                        <a:t>bắt đầu bằng r</a:t>
                      </a:r>
                      <a:endParaRPr lang="en-US" sz="3400">
                        <a:solidFill>
                          <a:srgbClr val="FF0000"/>
                        </a:solidFill>
                        <a:latin typeface="Times New Roman" pitchFamily="18" charset="0"/>
                        <a:cs typeface="Times New Roman" pitchFamily="18" charset="0"/>
                      </a:endParaRPr>
                    </a:p>
                  </a:txBody>
                  <a:tcPr>
                    <a:lnL w="12700" cap="flat" cmpd="sng" algn="ctr">
                      <a:solidFill>
                        <a:srgbClr val="0000CC"/>
                      </a:solidFill>
                      <a:prstDash val="solid"/>
                      <a:round/>
                      <a:headEnd type="none" w="med" len="med"/>
                      <a:tailEnd type="none" w="med" len="med"/>
                    </a:lnL>
                    <a:lnR w="12700" cap="flat" cmpd="sng" algn="ctr">
                      <a:solidFill>
                        <a:srgbClr val="0000CC"/>
                      </a:solidFill>
                      <a:prstDash val="solid"/>
                      <a:round/>
                      <a:headEnd type="none" w="med" len="med"/>
                      <a:tailEnd type="none" w="med" len="med"/>
                    </a:lnR>
                    <a:lnT w="12700" cap="flat" cmpd="sng" algn="ctr">
                      <a:solidFill>
                        <a:srgbClr val="0000CC"/>
                      </a:solidFill>
                      <a:prstDash val="solid"/>
                      <a:round/>
                      <a:headEnd type="none" w="med" len="med"/>
                      <a:tailEnd type="none" w="med" len="med"/>
                    </a:lnT>
                    <a:lnB w="12700" cap="flat" cmpd="sng" algn="ctr">
                      <a:solidFill>
                        <a:srgbClr val="0000CC"/>
                      </a:solidFill>
                      <a:prstDash val="solid"/>
                      <a:round/>
                      <a:headEnd type="none" w="med" len="med"/>
                      <a:tailEnd type="none" w="med" len="med"/>
                    </a:lnB>
                  </a:tcPr>
                </a:tc>
                <a:tc>
                  <a:txBody>
                    <a:bodyPr/>
                    <a:lstStyle/>
                    <a:p>
                      <a:pPr algn="ctr"/>
                      <a:r>
                        <a:rPr lang="en-US" sz="3400" smtClean="0">
                          <a:solidFill>
                            <a:srgbClr val="FF0000"/>
                          </a:solidFill>
                          <a:latin typeface="Times New Roman" pitchFamily="18" charset="0"/>
                          <a:cs typeface="Times New Roman" pitchFamily="18" charset="0"/>
                        </a:rPr>
                        <a:t>Từ ngữ</a:t>
                      </a:r>
                      <a:r>
                        <a:rPr lang="en-US" sz="3400" baseline="0" smtClean="0">
                          <a:solidFill>
                            <a:srgbClr val="FF0000"/>
                          </a:solidFill>
                          <a:latin typeface="Times New Roman" pitchFamily="18" charset="0"/>
                          <a:cs typeface="Times New Roman" pitchFamily="18" charset="0"/>
                        </a:rPr>
                        <a:t> </a:t>
                      </a:r>
                    </a:p>
                    <a:p>
                      <a:pPr algn="ctr"/>
                      <a:r>
                        <a:rPr lang="en-US" sz="3400" baseline="0" smtClean="0">
                          <a:solidFill>
                            <a:srgbClr val="FF0000"/>
                          </a:solidFill>
                          <a:latin typeface="Times New Roman" pitchFamily="18" charset="0"/>
                          <a:cs typeface="Times New Roman" pitchFamily="18" charset="0"/>
                        </a:rPr>
                        <a:t>bắt đầu bằng d</a:t>
                      </a:r>
                      <a:endParaRPr lang="en-US" sz="3400">
                        <a:solidFill>
                          <a:srgbClr val="FF0000"/>
                        </a:solidFill>
                        <a:latin typeface="Times New Roman" pitchFamily="18" charset="0"/>
                        <a:cs typeface="Times New Roman" pitchFamily="18" charset="0"/>
                      </a:endParaRPr>
                    </a:p>
                  </a:txBody>
                  <a:tcPr>
                    <a:lnL w="12700" cap="flat" cmpd="sng" algn="ctr">
                      <a:solidFill>
                        <a:srgbClr val="0000CC"/>
                      </a:solidFill>
                      <a:prstDash val="solid"/>
                      <a:round/>
                      <a:headEnd type="none" w="med" len="med"/>
                      <a:tailEnd type="none" w="med" len="med"/>
                    </a:lnL>
                    <a:lnR w="12700" cap="flat" cmpd="sng" algn="ctr">
                      <a:solidFill>
                        <a:srgbClr val="0000CC"/>
                      </a:solidFill>
                      <a:prstDash val="solid"/>
                      <a:round/>
                      <a:headEnd type="none" w="med" len="med"/>
                      <a:tailEnd type="none" w="med" len="med"/>
                    </a:lnR>
                    <a:lnT w="12700" cap="flat" cmpd="sng" algn="ctr">
                      <a:solidFill>
                        <a:srgbClr val="0000CC"/>
                      </a:solidFill>
                      <a:prstDash val="solid"/>
                      <a:round/>
                      <a:headEnd type="none" w="med" len="med"/>
                      <a:tailEnd type="none" w="med" len="med"/>
                    </a:lnT>
                    <a:lnB w="12700" cap="flat" cmpd="sng" algn="ctr">
                      <a:solidFill>
                        <a:srgbClr val="0000CC"/>
                      </a:solidFill>
                      <a:prstDash val="solid"/>
                      <a:round/>
                      <a:headEnd type="none" w="med" len="med"/>
                      <a:tailEnd type="none" w="med" len="med"/>
                    </a:lnB>
                  </a:tcPr>
                </a:tc>
                <a:tc>
                  <a:txBody>
                    <a:bodyPr/>
                    <a:lstStyle/>
                    <a:p>
                      <a:pPr algn="ctr"/>
                      <a:r>
                        <a:rPr lang="en-US" sz="3400" smtClean="0">
                          <a:solidFill>
                            <a:srgbClr val="FF0000"/>
                          </a:solidFill>
                          <a:latin typeface="Times New Roman" pitchFamily="18" charset="0"/>
                          <a:cs typeface="Times New Roman" pitchFamily="18" charset="0"/>
                        </a:rPr>
                        <a:t>Từ ngữ</a:t>
                      </a:r>
                      <a:r>
                        <a:rPr lang="en-US" sz="3400" baseline="0" smtClean="0">
                          <a:solidFill>
                            <a:srgbClr val="FF0000"/>
                          </a:solidFill>
                          <a:latin typeface="Times New Roman" pitchFamily="18" charset="0"/>
                          <a:cs typeface="Times New Roman" pitchFamily="18" charset="0"/>
                        </a:rPr>
                        <a:t> </a:t>
                      </a:r>
                    </a:p>
                    <a:p>
                      <a:pPr algn="ctr"/>
                      <a:r>
                        <a:rPr lang="en-US" sz="3400" baseline="0" smtClean="0">
                          <a:solidFill>
                            <a:srgbClr val="FF0000"/>
                          </a:solidFill>
                          <a:latin typeface="Times New Roman" pitchFamily="18" charset="0"/>
                          <a:cs typeface="Times New Roman" pitchFamily="18" charset="0"/>
                        </a:rPr>
                        <a:t>bắt đầu bằng gi</a:t>
                      </a:r>
                      <a:endParaRPr lang="en-US" sz="3400">
                        <a:solidFill>
                          <a:srgbClr val="FF0000"/>
                        </a:solidFill>
                        <a:latin typeface="Times New Roman" pitchFamily="18" charset="0"/>
                        <a:cs typeface="Times New Roman" pitchFamily="18" charset="0"/>
                      </a:endParaRPr>
                    </a:p>
                  </a:txBody>
                  <a:tcPr>
                    <a:lnL w="12700" cap="flat" cmpd="sng" algn="ctr">
                      <a:solidFill>
                        <a:srgbClr val="0000CC"/>
                      </a:solidFill>
                      <a:prstDash val="solid"/>
                      <a:round/>
                      <a:headEnd type="none" w="med" len="med"/>
                      <a:tailEnd type="none" w="med" len="med"/>
                    </a:lnL>
                    <a:lnR w="12700" cap="flat" cmpd="sng" algn="ctr">
                      <a:solidFill>
                        <a:srgbClr val="0000CC"/>
                      </a:solidFill>
                      <a:prstDash val="solid"/>
                      <a:round/>
                      <a:headEnd type="none" w="med" len="med"/>
                      <a:tailEnd type="none" w="med" len="med"/>
                    </a:lnR>
                    <a:lnT w="12700" cap="flat" cmpd="sng" algn="ctr">
                      <a:solidFill>
                        <a:srgbClr val="0000CC"/>
                      </a:solidFill>
                      <a:prstDash val="solid"/>
                      <a:round/>
                      <a:headEnd type="none" w="med" len="med"/>
                      <a:tailEnd type="none" w="med" len="med"/>
                    </a:lnT>
                    <a:lnB w="12700" cap="flat" cmpd="sng" algn="ctr">
                      <a:solidFill>
                        <a:srgbClr val="0000CC"/>
                      </a:solidFill>
                      <a:prstDash val="solid"/>
                      <a:round/>
                      <a:headEnd type="none" w="med" len="med"/>
                      <a:tailEnd type="none" w="med" len="med"/>
                    </a:lnB>
                  </a:tcPr>
                </a:tc>
              </a:tr>
              <a:tr h="1967374">
                <a:tc>
                  <a:txBody>
                    <a:bodyPr/>
                    <a:lstStyle/>
                    <a:p>
                      <a:pPr algn="ctr"/>
                      <a:r>
                        <a:rPr lang="en-US" sz="3400" b="1" smtClean="0">
                          <a:solidFill>
                            <a:srgbClr val="FF0000"/>
                          </a:solidFill>
                          <a:latin typeface="Times New Roman" pitchFamily="18" charset="0"/>
                          <a:cs typeface="Times New Roman" pitchFamily="18" charset="0"/>
                        </a:rPr>
                        <a:t>Từ ngữ</a:t>
                      </a:r>
                      <a:r>
                        <a:rPr lang="en-US" sz="3400" b="1" baseline="0" smtClean="0">
                          <a:solidFill>
                            <a:srgbClr val="FF0000"/>
                          </a:solidFill>
                          <a:latin typeface="Times New Roman" pitchFamily="18" charset="0"/>
                          <a:cs typeface="Times New Roman" pitchFamily="18" charset="0"/>
                        </a:rPr>
                        <a:t> chỉ hoạt động</a:t>
                      </a:r>
                      <a:endParaRPr lang="en-US" sz="3400" b="1">
                        <a:solidFill>
                          <a:srgbClr val="FF0000"/>
                        </a:solidFill>
                        <a:latin typeface="Times New Roman" pitchFamily="18" charset="0"/>
                        <a:cs typeface="Times New Roman" pitchFamily="18" charset="0"/>
                      </a:endParaRPr>
                    </a:p>
                  </a:txBody>
                  <a:tcPr anchor="ctr">
                    <a:lnL w="12700" cap="flat" cmpd="sng" algn="ctr">
                      <a:solidFill>
                        <a:srgbClr val="0000CC"/>
                      </a:solidFill>
                      <a:prstDash val="solid"/>
                      <a:round/>
                      <a:headEnd type="none" w="med" len="med"/>
                      <a:tailEnd type="none" w="med" len="med"/>
                    </a:lnL>
                    <a:lnR w="12700" cap="flat" cmpd="sng" algn="ctr">
                      <a:solidFill>
                        <a:srgbClr val="0000CC"/>
                      </a:solidFill>
                      <a:prstDash val="solid"/>
                      <a:round/>
                      <a:headEnd type="none" w="med" len="med"/>
                      <a:tailEnd type="none" w="med" len="med"/>
                    </a:lnR>
                    <a:lnT w="12700" cap="flat" cmpd="sng" algn="ctr">
                      <a:solidFill>
                        <a:srgbClr val="0000CC"/>
                      </a:solidFill>
                      <a:prstDash val="solid"/>
                      <a:round/>
                      <a:headEnd type="none" w="med" len="med"/>
                      <a:tailEnd type="none" w="med" len="med"/>
                    </a:lnT>
                    <a:lnB w="12700" cap="flat" cmpd="sng" algn="ctr">
                      <a:solidFill>
                        <a:srgbClr val="0000CC"/>
                      </a:solidFill>
                      <a:prstDash val="solid"/>
                      <a:round/>
                      <a:headEnd type="none" w="med" len="med"/>
                      <a:tailEnd type="none" w="med" len="med"/>
                    </a:lnB>
                    <a:noFill/>
                  </a:tcPr>
                </a:tc>
                <a:tc>
                  <a:txBody>
                    <a:bodyPr/>
                    <a:lstStyle/>
                    <a:p>
                      <a:pPr algn="ctr"/>
                      <a:endParaRPr lang="en-US" sz="3600">
                        <a:latin typeface="Times New Roman" pitchFamily="18" charset="0"/>
                        <a:cs typeface="Times New Roman" pitchFamily="18" charset="0"/>
                      </a:endParaRPr>
                    </a:p>
                  </a:txBody>
                  <a:tcPr>
                    <a:lnL w="12700" cap="flat" cmpd="sng" algn="ctr">
                      <a:solidFill>
                        <a:srgbClr val="0000CC"/>
                      </a:solidFill>
                      <a:prstDash val="solid"/>
                      <a:round/>
                      <a:headEnd type="none" w="med" len="med"/>
                      <a:tailEnd type="none" w="med" len="med"/>
                    </a:lnL>
                    <a:lnR w="12700" cap="flat" cmpd="sng" algn="ctr">
                      <a:solidFill>
                        <a:srgbClr val="0000CC"/>
                      </a:solidFill>
                      <a:prstDash val="solid"/>
                      <a:round/>
                      <a:headEnd type="none" w="med" len="med"/>
                      <a:tailEnd type="none" w="med" len="med"/>
                    </a:lnR>
                    <a:lnT w="12700" cap="flat" cmpd="sng" algn="ctr">
                      <a:solidFill>
                        <a:srgbClr val="0000CC"/>
                      </a:solidFill>
                      <a:prstDash val="solid"/>
                      <a:round/>
                      <a:headEnd type="none" w="med" len="med"/>
                      <a:tailEnd type="none" w="med" len="med"/>
                    </a:lnT>
                    <a:lnB w="12700" cap="flat" cmpd="sng" algn="ctr">
                      <a:solidFill>
                        <a:srgbClr val="0000CC"/>
                      </a:solidFill>
                      <a:prstDash val="solid"/>
                      <a:round/>
                      <a:headEnd type="none" w="med" len="med"/>
                      <a:tailEnd type="none" w="med" len="med"/>
                    </a:lnB>
                    <a:noFill/>
                  </a:tcPr>
                </a:tc>
                <a:tc>
                  <a:txBody>
                    <a:bodyPr/>
                    <a:lstStyle/>
                    <a:p>
                      <a:pPr algn="ctr"/>
                      <a:endParaRPr lang="en-US" sz="3600">
                        <a:latin typeface="Times New Roman" pitchFamily="18" charset="0"/>
                        <a:cs typeface="Times New Roman" pitchFamily="18" charset="0"/>
                      </a:endParaRPr>
                    </a:p>
                  </a:txBody>
                  <a:tcPr>
                    <a:lnL w="12700" cap="flat" cmpd="sng" algn="ctr">
                      <a:solidFill>
                        <a:srgbClr val="0000CC"/>
                      </a:solidFill>
                      <a:prstDash val="solid"/>
                      <a:round/>
                      <a:headEnd type="none" w="med" len="med"/>
                      <a:tailEnd type="none" w="med" len="med"/>
                    </a:lnL>
                    <a:lnR w="12700" cap="flat" cmpd="sng" algn="ctr">
                      <a:solidFill>
                        <a:srgbClr val="0000CC"/>
                      </a:solidFill>
                      <a:prstDash val="solid"/>
                      <a:round/>
                      <a:headEnd type="none" w="med" len="med"/>
                      <a:tailEnd type="none" w="med" len="med"/>
                    </a:lnR>
                    <a:lnT w="12700" cap="flat" cmpd="sng" algn="ctr">
                      <a:solidFill>
                        <a:srgbClr val="0000CC"/>
                      </a:solidFill>
                      <a:prstDash val="solid"/>
                      <a:round/>
                      <a:headEnd type="none" w="med" len="med"/>
                      <a:tailEnd type="none" w="med" len="med"/>
                    </a:lnT>
                    <a:lnB w="12700" cap="flat" cmpd="sng" algn="ctr">
                      <a:solidFill>
                        <a:srgbClr val="0000CC"/>
                      </a:solidFill>
                      <a:prstDash val="solid"/>
                      <a:round/>
                      <a:headEnd type="none" w="med" len="med"/>
                      <a:tailEnd type="none" w="med" len="med"/>
                    </a:lnB>
                    <a:noFill/>
                  </a:tcPr>
                </a:tc>
                <a:tc>
                  <a:txBody>
                    <a:bodyPr/>
                    <a:lstStyle/>
                    <a:p>
                      <a:pPr algn="ctr"/>
                      <a:endParaRPr lang="en-US" sz="3600" smtClean="0">
                        <a:latin typeface="Times New Roman" pitchFamily="18" charset="0"/>
                        <a:cs typeface="Times New Roman" pitchFamily="18" charset="0"/>
                      </a:endParaRPr>
                    </a:p>
                    <a:p>
                      <a:pPr algn="ctr"/>
                      <a:endParaRPr lang="en-US" sz="3600">
                        <a:latin typeface="Times New Roman" pitchFamily="18" charset="0"/>
                        <a:cs typeface="Times New Roman" pitchFamily="18" charset="0"/>
                      </a:endParaRPr>
                    </a:p>
                  </a:txBody>
                  <a:tcPr>
                    <a:lnL w="12700" cap="flat" cmpd="sng" algn="ctr">
                      <a:solidFill>
                        <a:srgbClr val="0000CC"/>
                      </a:solidFill>
                      <a:prstDash val="solid"/>
                      <a:round/>
                      <a:headEnd type="none" w="med" len="med"/>
                      <a:tailEnd type="none" w="med" len="med"/>
                    </a:lnL>
                    <a:lnR w="12700" cap="flat" cmpd="sng" algn="ctr">
                      <a:solidFill>
                        <a:srgbClr val="0000CC"/>
                      </a:solidFill>
                      <a:prstDash val="solid"/>
                      <a:round/>
                      <a:headEnd type="none" w="med" len="med"/>
                      <a:tailEnd type="none" w="med" len="med"/>
                    </a:lnR>
                    <a:lnT w="12700" cap="flat" cmpd="sng" algn="ctr">
                      <a:solidFill>
                        <a:srgbClr val="0000CC"/>
                      </a:solidFill>
                      <a:prstDash val="solid"/>
                      <a:round/>
                      <a:headEnd type="none" w="med" len="med"/>
                      <a:tailEnd type="none" w="med" len="med"/>
                    </a:lnT>
                    <a:lnB w="12700" cap="flat" cmpd="sng" algn="ctr">
                      <a:solidFill>
                        <a:srgbClr val="0000CC"/>
                      </a:solidFill>
                      <a:prstDash val="solid"/>
                      <a:round/>
                      <a:headEnd type="none" w="med" len="med"/>
                      <a:tailEnd type="none" w="med" len="med"/>
                    </a:lnB>
                    <a:noFill/>
                  </a:tcPr>
                </a:tc>
              </a:tr>
              <a:tr h="2177906">
                <a:tc>
                  <a:txBody>
                    <a:bodyPr/>
                    <a:lstStyle/>
                    <a:p>
                      <a:pPr algn="ctr"/>
                      <a:r>
                        <a:rPr lang="en-US" sz="3400" b="1" smtClean="0">
                          <a:solidFill>
                            <a:srgbClr val="FF0000"/>
                          </a:solidFill>
                          <a:latin typeface="Times New Roman" pitchFamily="18" charset="0"/>
                          <a:cs typeface="Times New Roman" pitchFamily="18" charset="0"/>
                        </a:rPr>
                        <a:t>Từ ngữ</a:t>
                      </a:r>
                      <a:r>
                        <a:rPr lang="en-US" sz="3400" b="1" baseline="0" smtClean="0">
                          <a:solidFill>
                            <a:srgbClr val="FF0000"/>
                          </a:solidFill>
                          <a:latin typeface="Times New Roman" pitchFamily="18" charset="0"/>
                          <a:cs typeface="Times New Roman" pitchFamily="18" charset="0"/>
                        </a:rPr>
                        <a:t> chỉ đặc điểm</a:t>
                      </a:r>
                      <a:endParaRPr lang="en-US" sz="3400" b="1">
                        <a:solidFill>
                          <a:srgbClr val="FF0000"/>
                        </a:solidFill>
                        <a:latin typeface="Times New Roman" pitchFamily="18" charset="0"/>
                        <a:cs typeface="Times New Roman" pitchFamily="18" charset="0"/>
                      </a:endParaRPr>
                    </a:p>
                  </a:txBody>
                  <a:tcPr anchor="ctr">
                    <a:lnL w="12700" cap="flat" cmpd="sng" algn="ctr">
                      <a:solidFill>
                        <a:srgbClr val="0000CC"/>
                      </a:solidFill>
                      <a:prstDash val="solid"/>
                      <a:round/>
                      <a:headEnd type="none" w="med" len="med"/>
                      <a:tailEnd type="none" w="med" len="med"/>
                    </a:lnL>
                    <a:lnR w="12700" cap="flat" cmpd="sng" algn="ctr">
                      <a:solidFill>
                        <a:srgbClr val="0000CC"/>
                      </a:solidFill>
                      <a:prstDash val="solid"/>
                      <a:round/>
                      <a:headEnd type="none" w="med" len="med"/>
                      <a:tailEnd type="none" w="med" len="med"/>
                    </a:lnR>
                    <a:lnT w="12700" cap="flat" cmpd="sng" algn="ctr">
                      <a:solidFill>
                        <a:srgbClr val="0000CC"/>
                      </a:solidFill>
                      <a:prstDash val="solid"/>
                      <a:round/>
                      <a:headEnd type="none" w="med" len="med"/>
                      <a:tailEnd type="none" w="med" len="med"/>
                    </a:lnT>
                    <a:lnB w="12700" cap="flat" cmpd="sng" algn="ctr">
                      <a:solidFill>
                        <a:srgbClr val="0000CC"/>
                      </a:solidFill>
                      <a:prstDash val="solid"/>
                      <a:round/>
                      <a:headEnd type="none" w="med" len="med"/>
                      <a:tailEnd type="none" w="med" len="med"/>
                    </a:lnB>
                    <a:noFill/>
                  </a:tcPr>
                </a:tc>
                <a:tc>
                  <a:txBody>
                    <a:bodyPr/>
                    <a:lstStyle/>
                    <a:p>
                      <a:pPr algn="ctr"/>
                      <a:endParaRPr lang="en-US" sz="3600">
                        <a:latin typeface="Times New Roman" pitchFamily="18" charset="0"/>
                        <a:cs typeface="Times New Roman" pitchFamily="18" charset="0"/>
                      </a:endParaRPr>
                    </a:p>
                  </a:txBody>
                  <a:tcPr>
                    <a:lnL w="12700" cap="flat" cmpd="sng" algn="ctr">
                      <a:solidFill>
                        <a:srgbClr val="0000CC"/>
                      </a:solidFill>
                      <a:prstDash val="solid"/>
                      <a:round/>
                      <a:headEnd type="none" w="med" len="med"/>
                      <a:tailEnd type="none" w="med" len="med"/>
                    </a:lnL>
                    <a:lnR w="12700" cap="flat" cmpd="sng" algn="ctr">
                      <a:solidFill>
                        <a:srgbClr val="0000CC"/>
                      </a:solidFill>
                      <a:prstDash val="solid"/>
                      <a:round/>
                      <a:headEnd type="none" w="med" len="med"/>
                      <a:tailEnd type="none" w="med" len="med"/>
                    </a:lnR>
                    <a:lnT w="12700" cap="flat" cmpd="sng" algn="ctr">
                      <a:solidFill>
                        <a:srgbClr val="0000CC"/>
                      </a:solidFill>
                      <a:prstDash val="solid"/>
                      <a:round/>
                      <a:headEnd type="none" w="med" len="med"/>
                      <a:tailEnd type="none" w="med" len="med"/>
                    </a:lnT>
                    <a:lnB w="12700" cap="flat" cmpd="sng" algn="ctr">
                      <a:solidFill>
                        <a:srgbClr val="0000CC"/>
                      </a:solidFill>
                      <a:prstDash val="solid"/>
                      <a:round/>
                      <a:headEnd type="none" w="med" len="med"/>
                      <a:tailEnd type="none" w="med" len="med"/>
                    </a:lnB>
                    <a:noFill/>
                  </a:tcPr>
                </a:tc>
                <a:tc>
                  <a:txBody>
                    <a:bodyPr/>
                    <a:lstStyle/>
                    <a:p>
                      <a:pPr algn="ctr"/>
                      <a:endParaRPr lang="en-US" sz="3600">
                        <a:latin typeface="Times New Roman" pitchFamily="18" charset="0"/>
                        <a:cs typeface="Times New Roman" pitchFamily="18" charset="0"/>
                      </a:endParaRPr>
                    </a:p>
                  </a:txBody>
                  <a:tcPr>
                    <a:lnL w="12700" cap="flat" cmpd="sng" algn="ctr">
                      <a:solidFill>
                        <a:srgbClr val="0000CC"/>
                      </a:solidFill>
                      <a:prstDash val="solid"/>
                      <a:round/>
                      <a:headEnd type="none" w="med" len="med"/>
                      <a:tailEnd type="none" w="med" len="med"/>
                    </a:lnL>
                    <a:lnR w="12700" cap="flat" cmpd="sng" algn="ctr">
                      <a:solidFill>
                        <a:srgbClr val="0000CC"/>
                      </a:solidFill>
                      <a:prstDash val="solid"/>
                      <a:round/>
                      <a:headEnd type="none" w="med" len="med"/>
                      <a:tailEnd type="none" w="med" len="med"/>
                    </a:lnR>
                    <a:lnT w="12700" cap="flat" cmpd="sng" algn="ctr">
                      <a:solidFill>
                        <a:srgbClr val="0000CC"/>
                      </a:solidFill>
                      <a:prstDash val="solid"/>
                      <a:round/>
                      <a:headEnd type="none" w="med" len="med"/>
                      <a:tailEnd type="none" w="med" len="med"/>
                    </a:lnT>
                    <a:lnB w="12700" cap="flat" cmpd="sng" algn="ctr">
                      <a:solidFill>
                        <a:srgbClr val="0000CC"/>
                      </a:solidFill>
                      <a:prstDash val="solid"/>
                      <a:round/>
                      <a:headEnd type="none" w="med" len="med"/>
                      <a:tailEnd type="none" w="med" len="med"/>
                    </a:lnB>
                    <a:noFill/>
                  </a:tcPr>
                </a:tc>
                <a:tc>
                  <a:txBody>
                    <a:bodyPr/>
                    <a:lstStyle/>
                    <a:p>
                      <a:pPr algn="ctr"/>
                      <a:endParaRPr lang="en-US" sz="3600">
                        <a:latin typeface="Times New Roman" pitchFamily="18" charset="0"/>
                        <a:cs typeface="Times New Roman" pitchFamily="18" charset="0"/>
                      </a:endParaRPr>
                    </a:p>
                  </a:txBody>
                  <a:tcPr>
                    <a:lnL w="12700" cap="flat" cmpd="sng" algn="ctr">
                      <a:solidFill>
                        <a:srgbClr val="0000CC"/>
                      </a:solidFill>
                      <a:prstDash val="solid"/>
                      <a:round/>
                      <a:headEnd type="none" w="med" len="med"/>
                      <a:tailEnd type="none" w="med" len="med"/>
                    </a:lnL>
                    <a:lnR w="12700" cap="flat" cmpd="sng" algn="ctr">
                      <a:solidFill>
                        <a:srgbClr val="0000CC"/>
                      </a:solidFill>
                      <a:prstDash val="solid"/>
                      <a:round/>
                      <a:headEnd type="none" w="med" len="med"/>
                      <a:tailEnd type="none" w="med" len="med"/>
                    </a:lnR>
                    <a:lnT w="12700" cap="flat" cmpd="sng" algn="ctr">
                      <a:solidFill>
                        <a:srgbClr val="0000CC"/>
                      </a:solidFill>
                      <a:prstDash val="solid"/>
                      <a:round/>
                      <a:headEnd type="none" w="med" len="med"/>
                      <a:tailEnd type="none" w="med" len="med"/>
                    </a:lnT>
                    <a:lnB w="12700" cap="flat" cmpd="sng" algn="ctr">
                      <a:solidFill>
                        <a:srgbClr val="0000CC"/>
                      </a:solidFill>
                      <a:prstDash val="solid"/>
                      <a:round/>
                      <a:headEnd type="none" w="med" len="med"/>
                      <a:tailEnd type="none" w="med" len="med"/>
                    </a:lnB>
                    <a:noFill/>
                  </a:tcPr>
                </a:tc>
              </a:tr>
            </a:tbl>
          </a:graphicData>
        </a:graphic>
      </p:graphicFrame>
      <p:sp>
        <p:nvSpPr>
          <p:cNvPr id="2" name="Rectangle 1"/>
          <p:cNvSpPr/>
          <p:nvPr/>
        </p:nvSpPr>
        <p:spPr>
          <a:xfrm>
            <a:off x="3185319" y="4724400"/>
            <a:ext cx="3975926" cy="1138773"/>
          </a:xfrm>
          <a:prstGeom prst="rect">
            <a:avLst/>
          </a:prstGeom>
        </p:spPr>
        <p:txBody>
          <a:bodyPr wrap="square">
            <a:spAutoFit/>
          </a:bodyPr>
          <a:lstStyle/>
          <a:p>
            <a:pPr algn="just"/>
            <a:r>
              <a:rPr lang="en-US" sz="3400" b="1">
                <a:solidFill>
                  <a:srgbClr val="FF3399"/>
                </a:solidFill>
                <a:latin typeface="Times New Roman" pitchFamily="18" charset="0"/>
                <a:cs typeface="Times New Roman" pitchFamily="18" charset="0"/>
              </a:rPr>
              <a:t>ra, rọc giấy, rình rập, rước đèn…</a:t>
            </a:r>
            <a:endParaRPr lang="en-US" sz="3400" b="1" dirty="0">
              <a:solidFill>
                <a:srgbClr val="FF3399"/>
              </a:solidFill>
              <a:latin typeface="Times New Roman" pitchFamily="18" charset="0"/>
              <a:cs typeface="Times New Roman" pitchFamily="18" charset="0"/>
            </a:endParaRPr>
          </a:p>
        </p:txBody>
      </p:sp>
      <p:sp>
        <p:nvSpPr>
          <p:cNvPr id="3" name="Rectangle 2"/>
          <p:cNvSpPr/>
          <p:nvPr/>
        </p:nvSpPr>
        <p:spPr>
          <a:xfrm>
            <a:off x="7452519" y="4707464"/>
            <a:ext cx="4038602" cy="1661993"/>
          </a:xfrm>
          <a:prstGeom prst="rect">
            <a:avLst/>
          </a:prstGeom>
        </p:spPr>
        <p:txBody>
          <a:bodyPr wrap="square">
            <a:spAutoFit/>
          </a:bodyPr>
          <a:lstStyle/>
          <a:p>
            <a:pPr algn="just"/>
            <a:r>
              <a:rPr lang="en-US" sz="3400" b="1">
                <a:solidFill>
                  <a:srgbClr val="FF3399"/>
                </a:solidFill>
                <a:latin typeface="Times New Roman" pitchFamily="18" charset="0"/>
                <a:cs typeface="Times New Roman" pitchFamily="18" charset="0"/>
              </a:rPr>
              <a:t>dạy học, ngủ dậy, để dành, dặn dò, dìu dặt…</a:t>
            </a:r>
            <a:endParaRPr lang="en-US" sz="3400" b="1" dirty="0">
              <a:solidFill>
                <a:srgbClr val="FF3399"/>
              </a:solidFill>
              <a:latin typeface="Times New Roman" pitchFamily="18" charset="0"/>
              <a:cs typeface="Times New Roman" pitchFamily="18" charset="0"/>
            </a:endParaRPr>
          </a:p>
        </p:txBody>
      </p:sp>
      <p:sp>
        <p:nvSpPr>
          <p:cNvPr id="4" name="Rectangle 3"/>
          <p:cNvSpPr/>
          <p:nvPr/>
        </p:nvSpPr>
        <p:spPr>
          <a:xfrm>
            <a:off x="11795919" y="4722674"/>
            <a:ext cx="3962400" cy="1661993"/>
          </a:xfrm>
          <a:prstGeom prst="rect">
            <a:avLst/>
          </a:prstGeom>
        </p:spPr>
        <p:txBody>
          <a:bodyPr wrap="square">
            <a:spAutoFit/>
          </a:bodyPr>
          <a:lstStyle/>
          <a:p>
            <a:pPr algn="just"/>
            <a:r>
              <a:rPr lang="en-US" sz="3400" b="1">
                <a:solidFill>
                  <a:srgbClr val="FF3399"/>
                </a:solidFill>
                <a:latin typeface="Times New Roman" pitchFamily="18" charset="0"/>
                <a:cs typeface="Times New Roman" pitchFamily="18" charset="0"/>
              </a:rPr>
              <a:t>giảng bài, giành giật, giục giã, gặt giũ, giấu </a:t>
            </a:r>
            <a:r>
              <a:rPr lang="en-US" sz="3400" b="1" smtClean="0">
                <a:solidFill>
                  <a:srgbClr val="FF3399"/>
                </a:solidFill>
                <a:latin typeface="Times New Roman" pitchFamily="18" charset="0"/>
                <a:cs typeface="Times New Roman" pitchFamily="18" charset="0"/>
              </a:rPr>
              <a:t>giếm ... </a:t>
            </a:r>
            <a:endParaRPr lang="en-US" sz="3400"/>
          </a:p>
        </p:txBody>
      </p:sp>
      <p:sp>
        <p:nvSpPr>
          <p:cNvPr id="5" name="Rectangle 4"/>
          <p:cNvSpPr/>
          <p:nvPr/>
        </p:nvSpPr>
        <p:spPr>
          <a:xfrm>
            <a:off x="3185320" y="6688664"/>
            <a:ext cx="3975926" cy="1661993"/>
          </a:xfrm>
          <a:prstGeom prst="rect">
            <a:avLst/>
          </a:prstGeom>
        </p:spPr>
        <p:txBody>
          <a:bodyPr wrap="square">
            <a:spAutoFit/>
          </a:bodyPr>
          <a:lstStyle/>
          <a:p>
            <a:pPr algn="just"/>
            <a:r>
              <a:rPr lang="en-US" sz="3400" b="1">
                <a:solidFill>
                  <a:srgbClr val="FF3399"/>
                </a:solidFill>
                <a:latin typeface="Times New Roman" pitchFamily="18" charset="0"/>
                <a:cs typeface="Times New Roman" pitchFamily="18" charset="0"/>
              </a:rPr>
              <a:t>rét</a:t>
            </a:r>
            <a:r>
              <a:rPr lang="en-US" sz="3400" b="1" smtClean="0">
                <a:solidFill>
                  <a:srgbClr val="FF3399"/>
                </a:solidFill>
                <a:latin typeface="Times New Roman" pitchFamily="18" charset="0"/>
                <a:cs typeface="Times New Roman" pitchFamily="18" charset="0"/>
              </a:rPr>
              <a:t>, </a:t>
            </a:r>
            <a:r>
              <a:rPr lang="en-US" sz="3400" b="1">
                <a:solidFill>
                  <a:srgbClr val="FF3399"/>
                </a:solidFill>
                <a:latin typeface="Times New Roman" pitchFamily="18" charset="0"/>
                <a:cs typeface="Times New Roman" pitchFamily="18" charset="0"/>
              </a:rPr>
              <a:t>rậm rạp, rực rỡ, rộn ràng, rắn </a:t>
            </a:r>
            <a:r>
              <a:rPr lang="en-US" sz="3400" b="1" smtClean="0">
                <a:solidFill>
                  <a:srgbClr val="FF3399"/>
                </a:solidFill>
                <a:latin typeface="Times New Roman" pitchFamily="18" charset="0"/>
                <a:cs typeface="Times New Roman" pitchFamily="18" charset="0"/>
              </a:rPr>
              <a:t>chắc, </a:t>
            </a:r>
            <a:r>
              <a:rPr lang="en-US" sz="3400" b="1">
                <a:solidFill>
                  <a:srgbClr val="FF3399"/>
                </a:solidFill>
                <a:latin typeface="Times New Roman" pitchFamily="18" charset="0"/>
                <a:cs typeface="Times New Roman" pitchFamily="18" charset="0"/>
              </a:rPr>
              <a:t>rườm rà…</a:t>
            </a:r>
            <a:endParaRPr lang="en-US" sz="3400" b="1" dirty="0">
              <a:solidFill>
                <a:srgbClr val="FF3399"/>
              </a:solidFill>
              <a:latin typeface="Times New Roman" pitchFamily="18" charset="0"/>
              <a:cs typeface="Times New Roman" pitchFamily="18" charset="0"/>
            </a:endParaRPr>
          </a:p>
        </p:txBody>
      </p:sp>
      <p:sp>
        <p:nvSpPr>
          <p:cNvPr id="6" name="Rectangle 5"/>
          <p:cNvSpPr/>
          <p:nvPr/>
        </p:nvSpPr>
        <p:spPr>
          <a:xfrm>
            <a:off x="7452520" y="6781800"/>
            <a:ext cx="4038600" cy="1661993"/>
          </a:xfrm>
          <a:prstGeom prst="rect">
            <a:avLst/>
          </a:prstGeom>
        </p:spPr>
        <p:txBody>
          <a:bodyPr wrap="square">
            <a:spAutoFit/>
          </a:bodyPr>
          <a:lstStyle/>
          <a:p>
            <a:pPr algn="just"/>
            <a:r>
              <a:rPr lang="en-US" sz="3400" b="1">
                <a:solidFill>
                  <a:srgbClr val="FF3399"/>
                </a:solidFill>
                <a:latin typeface="Times New Roman" pitchFamily="18" charset="0"/>
                <a:cs typeface="Times New Roman" pitchFamily="18" charset="0"/>
              </a:rPr>
              <a:t>dịu dàng, mạnh dạn, dũng cảm, duyên dáng, dễ </a:t>
            </a:r>
            <a:r>
              <a:rPr lang="en-US" sz="3400" b="1" smtClean="0">
                <a:solidFill>
                  <a:srgbClr val="FF3399"/>
                </a:solidFill>
                <a:latin typeface="Times New Roman" pitchFamily="18" charset="0"/>
                <a:cs typeface="Times New Roman" pitchFamily="18" charset="0"/>
              </a:rPr>
              <a:t>thương …</a:t>
            </a:r>
            <a:endParaRPr lang="en-US" sz="3400"/>
          </a:p>
        </p:txBody>
      </p:sp>
      <p:sp>
        <p:nvSpPr>
          <p:cNvPr id="7" name="Rectangle 6"/>
          <p:cNvSpPr/>
          <p:nvPr/>
        </p:nvSpPr>
        <p:spPr>
          <a:xfrm>
            <a:off x="11795919" y="6781800"/>
            <a:ext cx="3962400" cy="1661993"/>
          </a:xfrm>
          <a:prstGeom prst="rect">
            <a:avLst/>
          </a:prstGeom>
        </p:spPr>
        <p:txBody>
          <a:bodyPr wrap="square">
            <a:spAutoFit/>
          </a:bodyPr>
          <a:lstStyle/>
          <a:p>
            <a:pPr algn="just"/>
            <a:r>
              <a:rPr lang="en-US" sz="3400" b="1">
                <a:solidFill>
                  <a:srgbClr val="FF3399"/>
                </a:solidFill>
                <a:latin typeface="Times New Roman" pitchFamily="18" charset="0"/>
                <a:cs typeface="Times New Roman" pitchFamily="18" charset="0"/>
              </a:rPr>
              <a:t>già, giòn, giỏi, giá buốt, giàu có, giản </a:t>
            </a:r>
            <a:r>
              <a:rPr lang="en-US" sz="3400" b="1" smtClean="0">
                <a:solidFill>
                  <a:srgbClr val="FF3399"/>
                </a:solidFill>
                <a:latin typeface="Times New Roman" pitchFamily="18" charset="0"/>
                <a:cs typeface="Times New Roman" pitchFamily="18" charset="0"/>
              </a:rPr>
              <a:t>dị …</a:t>
            </a:r>
            <a:endParaRPr lang="en-US" sz="3400" b="1" dirty="0">
              <a:solidFill>
                <a:srgbClr val="FF3399"/>
              </a:solidFill>
              <a:latin typeface="Times New Roman" pitchFamily="18" charset="0"/>
              <a:cs typeface="Times New Roman" pitchFamily="18" charset="0"/>
            </a:endParaRPr>
          </a:p>
        </p:txBody>
      </p:sp>
    </p:spTree>
    <p:extLst>
      <p:ext uri="{BB962C8B-B14F-4D97-AF65-F5344CB8AC3E}">
        <p14:creationId xmlns:p14="http://schemas.microsoft.com/office/powerpoint/2010/main" val="3450005395"/>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20"/>
                                        </p:tgtEl>
                                        <p:attrNameLst>
                                          <p:attrName>style.visibility</p:attrName>
                                        </p:attrNameLst>
                                      </p:cBhvr>
                                      <p:to>
                                        <p:strVal val="visible"/>
                                      </p:to>
                                    </p:set>
                                    <p:animEffect transition="in" filter="fade">
                                      <p:cBhvr>
                                        <p:cTn id="13" dur="500"/>
                                        <p:tgtEl>
                                          <p:spTgt spid="20"/>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fade">
                                      <p:cBhvr>
                                        <p:cTn id="18" dur="500"/>
                                        <p:tgtEl>
                                          <p:spTgt spid="2"/>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fade">
                                      <p:cBhvr>
                                        <p:cTn id="23" dur="500"/>
                                        <p:tgtEl>
                                          <p:spTgt spid="3"/>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4"/>
                                        </p:tgtEl>
                                        <p:attrNameLst>
                                          <p:attrName>style.visibility</p:attrName>
                                        </p:attrNameLst>
                                      </p:cBhvr>
                                      <p:to>
                                        <p:strVal val="visible"/>
                                      </p:to>
                                    </p:set>
                                    <p:animEffect transition="in" filter="fade">
                                      <p:cBhvr>
                                        <p:cTn id="28" dur="500"/>
                                        <p:tgtEl>
                                          <p:spTgt spid="4"/>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5"/>
                                        </p:tgtEl>
                                        <p:attrNameLst>
                                          <p:attrName>style.visibility</p:attrName>
                                        </p:attrNameLst>
                                      </p:cBhvr>
                                      <p:to>
                                        <p:strVal val="visible"/>
                                      </p:to>
                                    </p:set>
                                    <p:animEffect transition="in" filter="fade">
                                      <p:cBhvr>
                                        <p:cTn id="33" dur="500"/>
                                        <p:tgtEl>
                                          <p:spTgt spid="5"/>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6"/>
                                        </p:tgtEl>
                                        <p:attrNameLst>
                                          <p:attrName>style.visibility</p:attrName>
                                        </p:attrNameLst>
                                      </p:cBhvr>
                                      <p:to>
                                        <p:strVal val="visible"/>
                                      </p:to>
                                    </p:set>
                                    <p:animEffect transition="in" filter="fade">
                                      <p:cBhvr>
                                        <p:cTn id="38" dur="500"/>
                                        <p:tgtEl>
                                          <p:spTgt spid="6"/>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7"/>
                                        </p:tgtEl>
                                        <p:attrNameLst>
                                          <p:attrName>style.visibility</p:attrName>
                                        </p:attrNameLst>
                                      </p:cBhvr>
                                      <p:to>
                                        <p:strVal val="visible"/>
                                      </p:to>
                                    </p:set>
                                    <p:animEffect transition="in" filter="fade">
                                      <p:cBhvr>
                                        <p:cTn id="43"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2" grpId="0"/>
      <p:bldP spid="3" grpId="0"/>
      <p:bldP spid="4" grpId="0"/>
      <p:bldP spid="5" grpId="0"/>
      <p:bldP spid="6" grpId="0"/>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Anh dep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93" y="388938"/>
            <a:ext cx="14920252" cy="8755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WordArt 3"/>
          <p:cNvSpPr>
            <a:spLocks noChangeArrowheads="1" noChangeShapeType="1" noTextEdit="1"/>
          </p:cNvSpPr>
          <p:nvPr/>
        </p:nvSpPr>
        <p:spPr bwMode="auto">
          <a:xfrm>
            <a:off x="209917" y="3657600"/>
            <a:ext cx="15617822" cy="1582738"/>
          </a:xfrm>
          <a:prstGeom prst="rect">
            <a:avLst/>
          </a:prstGeom>
        </p:spPr>
        <p:txBody>
          <a:bodyPr wrap="none" fromWordArt="1">
            <a:prstTxWarp prst="textPlain">
              <a:avLst>
                <a:gd name="adj" fmla="val 50000"/>
              </a:avLst>
            </a:prstTxWarp>
          </a:bodyPr>
          <a:lstStyle/>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XIN CHÂN THÀNH CẢM ƠN </a:t>
            </a:r>
          </a:p>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QUÝ THẦY CÔ GIÁO VÀ CÁC EM</a:t>
            </a:r>
            <a:endParaRPr lang="en-US"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5000" fill="hold"/>
                                        <p:tgtEl>
                                          <p:spTgt spid="18"/>
                                        </p:tgtEl>
                                        <p:attrNameLst>
                                          <p:attrName>ppt_w</p:attrName>
                                        </p:attrNameLst>
                                      </p:cBhvr>
                                      <p:tavLst>
                                        <p:tav tm="0">
                                          <p:val>
                                            <p:fltVal val="0"/>
                                          </p:val>
                                        </p:tav>
                                        <p:tav tm="100000">
                                          <p:val>
                                            <p:strVal val="#ppt_w"/>
                                          </p:val>
                                        </p:tav>
                                      </p:tavLst>
                                    </p:anim>
                                    <p:anim calcmode="lin" valueType="num">
                                      <p:cBhvr>
                                        <p:cTn id="8" dur="5000" fill="hold"/>
                                        <p:tgtEl>
                                          <p:spTgt spid="18"/>
                                        </p:tgtEl>
                                        <p:attrNameLst>
                                          <p:attrName>ppt_h</p:attrName>
                                        </p:attrNameLst>
                                      </p:cBhvr>
                                      <p:tavLst>
                                        <p:tav tm="0">
                                          <p:val>
                                            <p:fltVal val="0"/>
                                          </p:val>
                                        </p:tav>
                                        <p:tav tm="100000">
                                          <p:val>
                                            <p:strVal val="#ppt_h"/>
                                          </p:val>
                                        </p:tav>
                                      </p:tavLst>
                                    </p:anim>
                                    <p:animEffect transition="in" filter="fade">
                                      <p:cBhvr>
                                        <p:cTn id="9" dur="5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2&quot;/&gt;&lt;property id=&quot;20307&quot; value=&quot;293&quot;/&gt;&lt;/object&gt;&lt;object type=&quot;3&quot; unique_id=&quot;10006&quot;&gt;&lt;property id=&quot;20148&quot; value=&quot;5&quot;/&gt;&lt;property id=&quot;20300&quot; value=&quot;Slide 3&quot;/&gt;&lt;property id=&quot;20307&quot; value=&quot;317&quot;/&gt;&lt;/object&gt;&lt;object type=&quot;3&quot; unique_id=&quot;10008&quot;&gt;&lt;property id=&quot;20148&quot; value=&quot;5&quot;/&gt;&lt;property id=&quot;20300&quot; value=&quot;Slide 5&quot;/&gt;&lt;property id=&quot;20307&quot; value=&quot;325&quot;/&gt;&lt;/object&gt;&lt;object type=&quot;3&quot; unique_id=&quot;10009&quot;&gt;&lt;property id=&quot;20148&quot; value=&quot;5&quot;/&gt;&lt;property id=&quot;20300&quot; value=&quot;Slide 6&quot;/&gt;&lt;property id=&quot;20307&quot; value=&quot;298&quot;/&gt;&lt;/object&gt;&lt;object type=&quot;3&quot; unique_id=&quot;10010&quot;&gt;&lt;property id=&quot;20148&quot; value=&quot;5&quot;/&gt;&lt;property id=&quot;20300&quot; value=&quot;Slide 7&quot;/&gt;&lt;property id=&quot;20307&quot; value=&quot;323&quot;/&gt;&lt;/object&gt;&lt;object type=&quot;3&quot; unique_id=&quot;10011&quot;&gt;&lt;property id=&quot;20148&quot; value=&quot;5&quot;/&gt;&lt;property id=&quot;20300&quot; value=&quot;Slide 8&quot;/&gt;&lt;property id=&quot;20307&quot; value=&quot;299&quot;/&gt;&lt;/object&gt;&lt;object type=&quot;3&quot; unique_id=&quot;10012&quot;&gt;&lt;property id=&quot;20148&quot; value=&quot;5&quot;/&gt;&lt;property id=&quot;20300&quot; value=&quot;Slide 9 - &amp;quot;&amp;#x0D;&amp;#x0A;&amp;#x0D;&amp;#x0A; 1/ Phong traøo Ñoâng Du dieãn ra vaøo thôøi gian naøo? Ai laø ngöôøi laõnh ñaïo? Muïc ñích cuûa phong traøo laø &quot;/&gt;&lt;property id=&quot;20307&quot; value=&quot;318&quot;/&gt;&lt;/object&gt;&lt;object type=&quot;3&quot; unique_id=&quot;10013&quot;&gt;&lt;property id=&quot;20148&quot; value=&quot;5&quot;/&gt;&lt;property id=&quot;20300&quot; value=&quot;Slide 10 - &amp;quot;2. Nhaân daân trong nöôùc, ñaëc bieät laø thanh nieân yeâu nöôùc ñaõ höôûng öùng phong traøo Ñoâng Du nhö theá naø&quot;/&gt;&lt;property id=&quot;20307&quot; value=&quot;319&quot;/&gt;&lt;/object&gt;&lt;object type=&quot;3&quot; unique_id=&quot;10014&quot;&gt;&lt;property id=&quot;20148&quot; value=&quot;5&quot;/&gt;&lt;property id=&quot;20300&quot; value=&quot;Slide 11 - &amp;quot;3/ Keát quaû cuûa phong traøo Ñoâng Du vaø yù nghóa cuûa phong traøo laø gì?&amp;quot;&quot;/&gt;&lt;property id=&quot;20307&quot; value=&quot;320&quot;/&gt;&lt;/object&gt;&lt;object type=&quot;3&quot; unique_id=&quot;10015&quot;&gt;&lt;property id=&quot;20148&quot; value=&quot;5&quot;/&gt;&lt;property id=&quot;20300&quot; value=&quot;Slide 12&quot;/&gt;&lt;property id=&quot;20307&quot; value=&quot;300&quot;/&gt;&lt;/object&gt;&lt;object type=&quot;3&quot; unique_id=&quot;10016&quot;&gt;&lt;property id=&quot;20148&quot; value=&quot;5&quot;/&gt;&lt;property id=&quot;20300&quot; value=&quot;Slide 13 - &amp;quot;&amp;amp;#x09;Phan Boäi Chaâu laø nhaø yeâu nöôùc tieâu bieåu cuûa Vieät Nam ôû giai ñoaïn naøo ?&amp;quot;&quot;/&gt;&lt;property id=&quot;20307&quot; value=&quot;263&quot;/&gt;&lt;/object&gt;&lt;object type=&quot;3&quot; unique_id=&quot;10017&quot;&gt;&lt;property id=&quot;20148&quot; value=&quot;5&quot;/&gt;&lt;property id=&quot;20300&quot; value=&quot;Slide 14 - &amp;quot;&amp;#x0D;&amp;#x0A;BAØI HOÏC&amp;#x0D;&amp;#x0A;&amp;quot;&quot;/&gt;&lt;property id=&quot;20307&quot; value=&quot;271&quot;/&gt;&lt;/object&gt;&lt;object type=&quot;3&quot; unique_id=&quot;10050&quot;&gt;&lt;property id=&quot;20148&quot; value=&quot;5&quot;/&gt;&lt;property id=&quot;20300&quot; value=&quot;Slide 1&quot;/&gt;&lt;property id=&quot;20307&quot; value=&quot;327&quot;/&gt;&lt;/object&gt;&lt;object type=&quot;3&quot; unique_id=&quot;10149&quot;&gt;&lt;property id=&quot;20148&quot; value=&quot;5&quot;/&gt;&lt;property id=&quot;20300&quot; value=&quot;Slide 4&quot;/&gt;&lt;property id=&quot;20307&quot; value=&quot;328&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PSNARRATION" val="23,1047787239,C:\Users\Tailieu\Documents\Bai giang duong truong son_pptx\Media.ppcx"/>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Cascade</Template>
  <TotalTime>9677</TotalTime>
  <Words>507</Words>
  <Application>Microsoft Office PowerPoint</Application>
  <PresentationFormat>Custom</PresentationFormat>
  <Paragraphs>94</Paragraphs>
  <Slides>7</Slides>
  <Notes>1</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 Hong Minh</dc:creator>
  <cp:lastModifiedBy>HP</cp:lastModifiedBy>
  <cp:revision>1083</cp:revision>
  <dcterms:created xsi:type="dcterms:W3CDTF">2008-09-09T22:52:10Z</dcterms:created>
  <dcterms:modified xsi:type="dcterms:W3CDTF">2022-10-17T01:48:20Z</dcterms:modified>
</cp:coreProperties>
</file>