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39" r:id="rId3"/>
    <p:sldId id="427" r:id="rId4"/>
    <p:sldId id="428" r:id="rId5"/>
    <p:sldId id="426" r:id="rId6"/>
    <p:sldId id="436" r:id="rId7"/>
    <p:sldId id="437" r:id="rId8"/>
    <p:sldId id="438" r:id="rId9"/>
    <p:sldId id="433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9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9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Gi&#7843;i%20ngh&#297;a%20t&#7915;/khan%20mui%20soa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646" y="5285117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490119" y="1266918"/>
            <a:ext cx="103632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+ 2)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57620" y="3799470"/>
            <a:ext cx="27706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06913" y="2590800"/>
            <a:ext cx="14122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3962400"/>
            <a:ext cx="1064280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406914" y="2030031"/>
            <a:ext cx="4216805" cy="646331"/>
            <a:chOff x="1508918" y="1888664"/>
            <a:chExt cx="8733709" cy="1083059"/>
          </a:xfrm>
        </p:grpSpPr>
        <p:sp>
          <p:nvSpPr>
            <p:cNvPr id="21" name="Rectangle 20"/>
            <p:cNvSpPr/>
            <p:nvPr/>
          </p:nvSpPr>
          <p:spPr>
            <a:xfrm>
              <a:off x="1508918" y="1888664"/>
              <a:ext cx="8733709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 MỞ RỘNG: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46079" y="2896526"/>
              <a:ext cx="701831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9477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152400"/>
            <a:ext cx="15849599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85519" y="1266918"/>
            <a:ext cx="84582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 (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+ 2)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soa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bít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endParaRPr lang="vi-VN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endParaRPr lang="vi-VN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47319" y="1266918"/>
            <a:ext cx="929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+ 2)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661319" y="2895600"/>
            <a:ext cx="1834156" cy="67710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8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Liu-xi-a</a:t>
            </a:r>
            <a:endParaRPr kumimoji="1" lang="zh-CN" altLang="en-US" sz="38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27" name="文本框 21"/>
          <p:cNvSpPr txBox="1">
            <a:spLocks noChangeArrowheads="1"/>
          </p:cNvSpPr>
          <p:nvPr/>
        </p:nvSpPr>
        <p:spPr bwMode="auto">
          <a:xfrm>
            <a:off x="5705522" y="2895600"/>
            <a:ext cx="2119491" cy="67710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loay</a:t>
            </a:r>
            <a:r>
              <a:rPr kumimoji="1" lang="en-US" altLang="zh-CN" sz="38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hoay</a:t>
            </a:r>
            <a:endParaRPr kumimoji="1" lang="zh-CN" altLang="en-US" sz="38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28" name="文本框 24"/>
          <p:cNvSpPr txBox="1">
            <a:spLocks noChangeArrowheads="1"/>
          </p:cNvSpPr>
          <p:nvPr/>
        </p:nvSpPr>
        <p:spPr bwMode="auto">
          <a:xfrm>
            <a:off x="3706726" y="2906552"/>
            <a:ext cx="1590500" cy="67710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Cô</a:t>
            </a:r>
            <a:r>
              <a:rPr kumimoji="1" lang="en-US" altLang="zh-CN" sz="38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-li-a</a:t>
            </a:r>
            <a:endParaRPr kumimoji="1" lang="zh-CN" altLang="en-US" sz="38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29" name="文本框 27"/>
          <p:cNvSpPr txBox="1">
            <a:spLocks noChangeArrowheads="1"/>
          </p:cNvSpPr>
          <p:nvPr/>
        </p:nvSpPr>
        <p:spPr bwMode="auto">
          <a:xfrm>
            <a:off x="8204114" y="2935902"/>
            <a:ext cx="1332416" cy="67710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lia</a:t>
            </a:r>
            <a:r>
              <a:rPr kumimoji="1" lang="en-US" altLang="zh-CN" sz="38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lịa</a:t>
            </a:r>
            <a:endParaRPr kumimoji="1" lang="zh-CN" altLang="en-US" sz="38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0" name="文本框 30"/>
          <p:cNvSpPr txBox="1">
            <a:spLocks noChangeArrowheads="1"/>
          </p:cNvSpPr>
          <p:nvPr/>
        </p:nvSpPr>
        <p:spPr bwMode="auto">
          <a:xfrm>
            <a:off x="9812648" y="2935902"/>
            <a:ext cx="1848583" cy="67710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tròn</a:t>
            </a:r>
            <a:r>
              <a:rPr kumimoji="1" lang="en-US" altLang="zh-CN" sz="38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xoe</a:t>
            </a:r>
            <a:endParaRPr kumimoji="1" lang="zh-CN" altLang="en-US" sz="38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1" name="文本框 27"/>
          <p:cNvSpPr txBox="1">
            <a:spLocks noChangeArrowheads="1"/>
          </p:cNvSpPr>
          <p:nvPr/>
        </p:nvSpPr>
        <p:spPr bwMode="auto">
          <a:xfrm>
            <a:off x="11872119" y="2929354"/>
            <a:ext cx="2392001" cy="67710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ngắn</a:t>
            </a:r>
            <a:r>
              <a:rPr kumimoji="1" lang="en-US" altLang="zh-CN" sz="38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ngủn</a:t>
            </a:r>
            <a:endParaRPr kumimoji="1" lang="zh-CN" altLang="en-US" sz="38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1204119" y="4173141"/>
            <a:ext cx="141732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800" b="1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Nhưng</a:t>
            </a:r>
            <a:r>
              <a:rPr lang="en-US" altLang="en-US" sz="38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chẳng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lẽ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nộp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ngắn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ngủn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altLang="en-US" sz="38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xung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altLang="en-US" sz="38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vẫn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altLang="en-US" sz="38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 Lạ </a:t>
            </a:r>
            <a:r>
              <a:rPr lang="en-US" altLang="en-US" sz="3800" b="1" err="1">
                <a:solidFill>
                  <a:srgbClr val="0000FF"/>
                </a:solidFill>
                <a:latin typeface="Times New Roman" pitchFamily="18" charset="0"/>
              </a:rPr>
              <a:t>thật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altLang="en-US" sz="38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altLang="en-US" sz="3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b="1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altLang="en-US" sz="38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8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3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" name="Rectangle 2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204119" y="6248400"/>
            <a:ext cx="14173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800" b="1" smtClean="0">
                <a:solidFill>
                  <a:srgbClr val="FF0000"/>
                </a:solidFill>
                <a:latin typeface="Times New Roman" pitchFamily="18" charset="0"/>
              </a:rPr>
              <a:t>Khăn mùi soa: 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khăn nhỏ và mỏng thường bỏ túi, dùng để lau mặt, lau tay.</a:t>
            </a:r>
            <a:endParaRPr lang="en-US" altLang="en-US" sz="3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1204119" y="7912388"/>
            <a:ext cx="14173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800" b="1" smtClean="0">
                <a:solidFill>
                  <a:srgbClr val="FF0000"/>
                </a:solidFill>
                <a:latin typeface="Times New Roman" pitchFamily="18" charset="0"/>
              </a:rPr>
              <a:t>Lia lịa: </a:t>
            </a:r>
            <a:r>
              <a:rPr lang="en-US" altLang="en-US" sz="3800" b="1" smtClean="0">
                <a:solidFill>
                  <a:srgbClr val="0000FF"/>
                </a:solidFill>
                <a:latin typeface="Times New Roman" pitchFamily="18" charset="0"/>
              </a:rPr>
              <a:t>Nhanh và liên tiếp, không ngừng trong một thời gian ngắn.</a:t>
            </a:r>
            <a:endParaRPr lang="en-US" altLang="en-US" sz="3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/>
      <p:bldP spid="30" grpId="0"/>
      <p:bldP spid="31" grpId="0"/>
      <p:bldP spid="33" grpId="0"/>
      <p:bldP spid="3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 văn cô giáo đã giao cho cả lớp là: Em đã làm gì để giúp đỡ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639701" y="1266918"/>
            <a:ext cx="799089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+ 2)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85971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Vì sao Cô-li-a gặp khó khan với đề văn này?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278469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 bạn ấy ít giúp đỡ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文本框 18"/>
          <p:cNvSpPr txBox="1">
            <a:spLocks noChangeArrowheads="1"/>
          </p:cNvSpPr>
          <p:nvPr/>
        </p:nvSpPr>
        <p:spPr bwMode="auto">
          <a:xfrm>
            <a:off x="648399" y="2784257"/>
            <a:ext cx="1749197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Liu-xi-a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44" name="文本框 21"/>
          <p:cNvSpPr txBox="1">
            <a:spLocks noChangeArrowheads="1"/>
          </p:cNvSpPr>
          <p:nvPr/>
        </p:nvSpPr>
        <p:spPr bwMode="auto">
          <a:xfrm>
            <a:off x="654749" y="3516312"/>
            <a:ext cx="201850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loay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hoay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46" name="文本框 24"/>
          <p:cNvSpPr txBox="1">
            <a:spLocks noChangeArrowheads="1"/>
          </p:cNvSpPr>
          <p:nvPr/>
        </p:nvSpPr>
        <p:spPr bwMode="auto">
          <a:xfrm>
            <a:off x="3120137" y="2784257"/>
            <a:ext cx="1518364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Cô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-li-a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47" name="文本框 27"/>
          <p:cNvSpPr txBox="1">
            <a:spLocks noChangeArrowheads="1"/>
          </p:cNvSpPr>
          <p:nvPr/>
        </p:nvSpPr>
        <p:spPr bwMode="auto">
          <a:xfrm>
            <a:off x="3196337" y="3505200"/>
            <a:ext cx="1274708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lia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lịa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48" name="文本框 30"/>
          <p:cNvSpPr txBox="1">
            <a:spLocks noChangeArrowheads="1"/>
          </p:cNvSpPr>
          <p:nvPr/>
        </p:nvSpPr>
        <p:spPr bwMode="auto">
          <a:xfrm>
            <a:off x="605537" y="4292600"/>
            <a:ext cx="176202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tròn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xoe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49" name="文本框 27"/>
          <p:cNvSpPr txBox="1">
            <a:spLocks noChangeArrowheads="1"/>
          </p:cNvSpPr>
          <p:nvPr/>
        </p:nvSpPr>
        <p:spPr bwMode="auto">
          <a:xfrm>
            <a:off x="3120137" y="4267200"/>
            <a:ext cx="227498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ngắn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ngủn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365919" y="4833878"/>
            <a:ext cx="5029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Nhưng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chẳng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nộp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ngắn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xung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vẫn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Lạ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thật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Để bài văn dài hơn, Cô-li-a đã làm gì?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35814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ấy cố viết thêm cả những việc bạn không làm như giặt cả áo lót, áo sơ mi và quần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037973" y="1266918"/>
            <a:ext cx="89771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+ 2)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53101" y="51242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Em hãy giải thích vì sao Cô-li-a vui vẻ nhận lời mẹ khi làm việc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99919" y="6419671"/>
            <a:ext cx="10210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việc mẹ bảo bạn ấy làm giống với những gì bạn ấy viết trong bài tập làm văn./ Vì Cô-li-a thấy mình cần phải thực hiện đúng những gì đã viết, “nói phải đi đôi với làm”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文本框 18"/>
          <p:cNvSpPr txBox="1">
            <a:spLocks noChangeArrowheads="1"/>
          </p:cNvSpPr>
          <p:nvPr/>
        </p:nvSpPr>
        <p:spPr bwMode="auto">
          <a:xfrm>
            <a:off x="648399" y="2784257"/>
            <a:ext cx="1749197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Liu-xi-a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64" name="文本框 21"/>
          <p:cNvSpPr txBox="1">
            <a:spLocks noChangeArrowheads="1"/>
          </p:cNvSpPr>
          <p:nvPr/>
        </p:nvSpPr>
        <p:spPr bwMode="auto">
          <a:xfrm>
            <a:off x="654749" y="3516312"/>
            <a:ext cx="201850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loay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hoay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65" name="文本框 24"/>
          <p:cNvSpPr txBox="1">
            <a:spLocks noChangeArrowheads="1"/>
          </p:cNvSpPr>
          <p:nvPr/>
        </p:nvSpPr>
        <p:spPr bwMode="auto">
          <a:xfrm>
            <a:off x="3120137" y="2784257"/>
            <a:ext cx="1518364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Cô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-li-a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66" name="文本框 27"/>
          <p:cNvSpPr txBox="1">
            <a:spLocks noChangeArrowheads="1"/>
          </p:cNvSpPr>
          <p:nvPr/>
        </p:nvSpPr>
        <p:spPr bwMode="auto">
          <a:xfrm>
            <a:off x="3196337" y="3505200"/>
            <a:ext cx="1274708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lia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lịa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67" name="文本框 30"/>
          <p:cNvSpPr txBox="1">
            <a:spLocks noChangeArrowheads="1"/>
          </p:cNvSpPr>
          <p:nvPr/>
        </p:nvSpPr>
        <p:spPr bwMode="auto">
          <a:xfrm>
            <a:off x="605537" y="4292600"/>
            <a:ext cx="176202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tròn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xoe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68" name="文本框 27"/>
          <p:cNvSpPr txBox="1">
            <a:spLocks noChangeArrowheads="1"/>
          </p:cNvSpPr>
          <p:nvPr/>
        </p:nvSpPr>
        <p:spPr bwMode="auto">
          <a:xfrm>
            <a:off x="3120137" y="4267200"/>
            <a:ext cx="227498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ngắn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ngủn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365919" y="4833878"/>
            <a:ext cx="5029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Nhưng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chẳng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nộp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ngắn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xung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vẫn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Lạ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thật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20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3798868"/>
            <a:ext cx="10210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>
              <a:spcBef>
                <a:spcPts val="600"/>
              </a:spcBef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Cô-li-a là một học sinh có ý thức học tập vì đã rất cố gắng để hoàn thành bài tập làm văn/ Cô-li-a là người biết giữ lời, “nói đi đôi với làm”, nên đã vui vẻ thực hiện những việc đã viết trong bài tập làm văn.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037971" y="1266918"/>
            <a:ext cx="836754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+ 2)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文本框 18"/>
          <p:cNvSpPr txBox="1">
            <a:spLocks noChangeArrowheads="1"/>
          </p:cNvSpPr>
          <p:nvPr/>
        </p:nvSpPr>
        <p:spPr bwMode="auto">
          <a:xfrm>
            <a:off x="648399" y="2784257"/>
            <a:ext cx="1749197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Liu-xi-a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5" name="文本框 21"/>
          <p:cNvSpPr txBox="1">
            <a:spLocks noChangeArrowheads="1"/>
          </p:cNvSpPr>
          <p:nvPr/>
        </p:nvSpPr>
        <p:spPr bwMode="auto">
          <a:xfrm>
            <a:off x="654749" y="3516312"/>
            <a:ext cx="201850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loay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hoay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6" name="文本框 24"/>
          <p:cNvSpPr txBox="1">
            <a:spLocks noChangeArrowheads="1"/>
          </p:cNvSpPr>
          <p:nvPr/>
        </p:nvSpPr>
        <p:spPr bwMode="auto">
          <a:xfrm>
            <a:off x="3120137" y="2784257"/>
            <a:ext cx="1518364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Cô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-li-a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7" name="文本框 27"/>
          <p:cNvSpPr txBox="1">
            <a:spLocks noChangeArrowheads="1"/>
          </p:cNvSpPr>
          <p:nvPr/>
        </p:nvSpPr>
        <p:spPr bwMode="auto">
          <a:xfrm>
            <a:off x="3196337" y="3505200"/>
            <a:ext cx="1274708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lia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lịa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8" name="文本框 30"/>
          <p:cNvSpPr txBox="1">
            <a:spLocks noChangeArrowheads="1"/>
          </p:cNvSpPr>
          <p:nvPr/>
        </p:nvSpPr>
        <p:spPr bwMode="auto">
          <a:xfrm>
            <a:off x="605537" y="4292600"/>
            <a:ext cx="176202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tròn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xoe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9" name="文本框 27"/>
          <p:cNvSpPr txBox="1">
            <a:spLocks noChangeArrowheads="1"/>
          </p:cNvSpPr>
          <p:nvPr/>
        </p:nvSpPr>
        <p:spPr bwMode="auto">
          <a:xfrm>
            <a:off x="3120137" y="4267200"/>
            <a:ext cx="227498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ngắn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ngủn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365919" y="4833878"/>
            <a:ext cx="5029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Nhưng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chẳng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nộp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ngắn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xung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vẫn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Lạ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thật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232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147074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413919" y="1266918"/>
            <a:ext cx="8763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+ 2)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194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09519" y="3563423"/>
            <a:ext cx="9220202" cy="3827977"/>
            <a:chOff x="6004720" y="356342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02916" y="4950686"/>
              <a:ext cx="8137525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vi-VN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ói </a:t>
              </a:r>
              <a:r>
                <a:rPr lang="vi-VN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 đi đôi với làm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文本框 18"/>
          <p:cNvSpPr txBox="1">
            <a:spLocks noChangeArrowheads="1"/>
          </p:cNvSpPr>
          <p:nvPr/>
        </p:nvSpPr>
        <p:spPr bwMode="auto">
          <a:xfrm>
            <a:off x="648399" y="2784257"/>
            <a:ext cx="1749197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Liu-xi-a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4" name="文本框 21"/>
          <p:cNvSpPr txBox="1">
            <a:spLocks noChangeArrowheads="1"/>
          </p:cNvSpPr>
          <p:nvPr/>
        </p:nvSpPr>
        <p:spPr bwMode="auto">
          <a:xfrm>
            <a:off x="654749" y="3516312"/>
            <a:ext cx="201850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loay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hoay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5" name="文本框 24"/>
          <p:cNvSpPr txBox="1">
            <a:spLocks noChangeArrowheads="1"/>
          </p:cNvSpPr>
          <p:nvPr/>
        </p:nvSpPr>
        <p:spPr bwMode="auto">
          <a:xfrm>
            <a:off x="3120137" y="2784257"/>
            <a:ext cx="1518364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Cô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-li-a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6" name="文本框 27"/>
          <p:cNvSpPr txBox="1">
            <a:spLocks noChangeArrowheads="1"/>
          </p:cNvSpPr>
          <p:nvPr/>
        </p:nvSpPr>
        <p:spPr bwMode="auto">
          <a:xfrm>
            <a:off x="3196337" y="3505200"/>
            <a:ext cx="1274708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lia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lịa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7" name="文本框 30"/>
          <p:cNvSpPr txBox="1">
            <a:spLocks noChangeArrowheads="1"/>
          </p:cNvSpPr>
          <p:nvPr/>
        </p:nvSpPr>
        <p:spPr bwMode="auto">
          <a:xfrm>
            <a:off x="605537" y="4292600"/>
            <a:ext cx="176202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tròn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xoe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8" name="文本框 27"/>
          <p:cNvSpPr txBox="1">
            <a:spLocks noChangeArrowheads="1"/>
          </p:cNvSpPr>
          <p:nvPr/>
        </p:nvSpPr>
        <p:spPr bwMode="auto">
          <a:xfrm>
            <a:off x="3120137" y="4267200"/>
            <a:ext cx="227498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ngắn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小单纯体"/>
                <a:cs typeface="Times New Roman" panose="02020603050405020304" pitchFamily="18" charset="0"/>
              </a:rPr>
              <a:t>ngủn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小单纯体"/>
              <a:cs typeface="Times New Roman" panose="02020603050405020304" pitchFamily="18" charset="0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365919" y="4833878"/>
            <a:ext cx="5029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Nhưng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chẳng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nộp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ngắn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xung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vẫn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Lạ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thật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en-US" sz="36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60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0"/>
          <a:stretch/>
        </p:blipFill>
        <p:spPr bwMode="auto">
          <a:xfrm>
            <a:off x="2624421" y="2743201"/>
            <a:ext cx="13057698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09119" y="1266918"/>
            <a:ext cx="102870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+ 2)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2030031"/>
            <a:ext cx="4216805" cy="646331"/>
            <a:chOff x="1508918" y="1888664"/>
            <a:chExt cx="8733709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733709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rộng: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9" y="2896526"/>
              <a:ext cx="643917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356519" y="2631487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5"/>
          <a:stretch/>
        </p:blipFill>
        <p:spPr bwMode="auto">
          <a:xfrm>
            <a:off x="1723770" y="3657601"/>
            <a:ext cx="1305769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9623</TotalTime>
  <Words>886</Words>
  <Application>Microsoft Office PowerPoint</Application>
  <PresentationFormat>Custom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小单纯体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1052</cp:revision>
  <dcterms:created xsi:type="dcterms:W3CDTF">2008-09-09T22:52:10Z</dcterms:created>
  <dcterms:modified xsi:type="dcterms:W3CDTF">2025-04-03T13:51:22Z</dcterms:modified>
</cp:coreProperties>
</file>