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6" r:id="rId3"/>
    <p:sldId id="408" r:id="rId4"/>
    <p:sldId id="437" r:id="rId5"/>
    <p:sldId id="438" r:id="rId6"/>
    <p:sldId id="439" r:id="rId7"/>
    <p:sldId id="440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0066"/>
    <a:srgbClr val="FF7C80"/>
    <a:srgbClr val="0000CC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9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7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107913" y="1252822"/>
            <a:ext cx="81383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BIỂN ĐẢO VIỆT NAM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>
          <a:xfrm>
            <a:off x="9738519" y="1740891"/>
            <a:ext cx="6098347" cy="7189329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1639182" y="3124200"/>
            <a:ext cx="607051" cy="228600"/>
          </a:xfrm>
          <a:prstGeom prst="roundRect">
            <a:avLst/>
          </a:prstGeom>
          <a:noFill/>
          <a:ln>
            <a:solidFill>
              <a:srgbClr val="FFC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1895344" y="4267200"/>
            <a:ext cx="607051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2484166" y="5084095"/>
            <a:ext cx="530953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2419555" y="6781800"/>
            <a:ext cx="671662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1352857" y="7513320"/>
            <a:ext cx="671662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10588148" y="7585710"/>
            <a:ext cx="728775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9921399" y="7513320"/>
            <a:ext cx="655319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3243719" y="6324600"/>
            <a:ext cx="1752600" cy="1626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3015119" y="3962400"/>
            <a:ext cx="1219200" cy="1304575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11519587" y="3390900"/>
            <a:ext cx="607051" cy="342900"/>
          </a:xfrm>
          <a:prstGeom prst="roundRect">
            <a:avLst/>
          </a:prstGeom>
          <a:noFill/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1081099" y="2698683"/>
            <a:ext cx="3026813" cy="14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thêm gi hay d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</a:rPr>
              <a:t>....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ao tiếp</a:t>
            </a: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1576236" y="3399717"/>
            <a:ext cx="88518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gi</a:t>
            </a:r>
          </a:p>
        </p:txBody>
      </p: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869669" y="2729163"/>
            <a:ext cx="318305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thêm d hay r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</a:rPr>
              <a:t>…..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ào dạt</a:t>
            </a: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6213519" y="3281680"/>
            <a:ext cx="7310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1081099" y="6096000"/>
            <a:ext cx="378062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điền giáo hay dáo</a:t>
            </a:r>
            <a:endParaRPr lang="en-US" sz="3600" b="1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thầy …..</a:t>
            </a:r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2899463" y="6629400"/>
            <a:ext cx="113929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5245706" y="6096000"/>
            <a:ext cx="3959413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iền dao hay giao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</a:rPr>
              <a:t>ưỡi ……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7073214" y="6629400"/>
            <a:ext cx="1066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dao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53214" y="2552700"/>
            <a:ext cx="3763920" cy="1676400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FF00"/>
                </a:solidFill>
              </a:rPr>
              <a:t>Quần đảo Trường Sa</a:t>
            </a:r>
            <a:endParaRPr lang="en-US" sz="2500" b="1">
              <a:solidFill>
                <a:srgbClr val="FFFF00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245706" y="2527449"/>
            <a:ext cx="3748521" cy="1676400"/>
          </a:xfrm>
          <a:prstGeom prst="roundRect">
            <a:avLst/>
          </a:prstGeom>
          <a:solidFill>
            <a:srgbClr val="18B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Quần đảo Hoàng Sa</a:t>
            </a:r>
            <a:endParaRPr lang="en-US" sz="2500" b="1"/>
          </a:p>
        </p:txBody>
      </p:sp>
      <p:sp>
        <p:nvSpPr>
          <p:cNvPr id="71" name="Rounded Rectangle 70"/>
          <p:cNvSpPr/>
          <p:nvPr/>
        </p:nvSpPr>
        <p:spPr>
          <a:xfrm>
            <a:off x="853213" y="5791200"/>
            <a:ext cx="3932305" cy="1676400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Đảo Cát Bà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245706" y="5791200"/>
            <a:ext cx="3720796" cy="1676400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/>
              <a:t>Đảo </a:t>
            </a:r>
          </a:p>
          <a:p>
            <a:pPr algn="ctr"/>
            <a:r>
              <a:rPr lang="en-US" sz="2500" b="1" smtClean="0"/>
              <a:t>Bạch Long Vĩ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7" grpId="1"/>
      <p:bldP spid="81" grpId="0"/>
      <p:bldP spid="81" grpId="1"/>
      <p:bldP spid="83" grpId="0"/>
      <p:bldP spid="83" grpId="1"/>
      <p:bldP spid="70" grpId="0" animBg="1"/>
      <p:bldP spid="72" grpId="0" animBg="1"/>
      <p:bldP spid="71" grpId="0" animBg="1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06417" y="1258669"/>
            <a:ext cx="6939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4" y="3333750"/>
            <a:ext cx="1276956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74788" y="2070883"/>
            <a:ext cx="4191000" cy="677108"/>
            <a:chOff x="1478511" y="29554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478511" y="29554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44693" y="3551581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747991"/>
            <a:ext cx="141684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7919" y="3759228"/>
            <a:ext cx="144018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Người: thầy giáo, cô giáo, học sinh, bác bảo vệ, cô lao công, thầy giám thị, cô tổng phụ trách,...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Địa điểm: cổng trường, sân trường, hành lang, lớp học, căng tin, nhà xe, hội trường, thư viện, sân thể dục,...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Đồ vật: bàn, ghế, phấn, bảng, khăn lau, bút, thước, tẩy,...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Hoạt động: nghe, viết, nói, vẽ, viết, hát, tập thể dục,...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6551" y="1524000"/>
            <a:ext cx="843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(T3)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4720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3300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98" y="342852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08919" y="504658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8919" y="42758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64094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06417" y="1249680"/>
            <a:ext cx="6939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(T3)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529473" y="1258669"/>
            <a:ext cx="7093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20" y="3191708"/>
            <a:ext cx="14097000" cy="59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882" y="4495800"/>
            <a:ext cx="9053000" cy="762000"/>
          </a:xfrm>
        </p:spPr>
        <p:txBody>
          <a:bodyPr/>
          <a:lstStyle/>
          <a:p>
            <a:pPr algn="l"/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đáp về các nhân vật trong chuyện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4529473" y="1258669"/>
            <a:ext cx="7093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BÀI TẬP LÀM VĂN (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1" name="Rectangle 10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1509078" y="2667000"/>
            <a:ext cx="13868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1919" y="5867400"/>
            <a:ext cx="8153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 lại 1 -2 câu hỏi của em và bạn</a:t>
            </a:r>
          </a:p>
        </p:txBody>
      </p:sp>
      <p:sp>
        <p:nvSpPr>
          <p:cNvPr id="15" name="Cloud 14"/>
          <p:cNvSpPr/>
          <p:nvPr/>
        </p:nvSpPr>
        <p:spPr>
          <a:xfrm>
            <a:off x="442119" y="3886200"/>
            <a:ext cx="5486400" cy="3581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THẢO LUẬN NHÓM 2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9587</TotalTime>
  <Words>484</Words>
  <Application>Microsoft Office PowerPoint</Application>
  <PresentationFormat>Custom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Hỏi đáp về các nhân vật trong chuyện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1054</cp:revision>
  <dcterms:created xsi:type="dcterms:W3CDTF">2008-09-09T22:52:10Z</dcterms:created>
  <dcterms:modified xsi:type="dcterms:W3CDTF">2025-04-03T13:51:39Z</dcterms:modified>
</cp:coreProperties>
</file>