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327" r:id="rId2"/>
    <p:sldId id="436" r:id="rId3"/>
    <p:sldId id="408" r:id="rId4"/>
    <p:sldId id="437" r:id="rId5"/>
    <p:sldId id="438" r:id="rId6"/>
    <p:sldId id="340" r:id="rId7"/>
  </p:sldIdLst>
  <p:sldSz cx="16276638" cy="9144000"/>
  <p:notesSz cx="6858000" cy="9144000"/>
  <p:custDataLst>
    <p:tags r:id="rId9"/>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99"/>
    <a:srgbClr val="FF0066"/>
    <a:srgbClr val="FF7C80"/>
    <a:srgbClr val="0000CC"/>
    <a:srgbClr val="EDF6F7"/>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56" d="100"/>
          <a:sy n="56" d="100"/>
        </p:scale>
        <p:origin x="498" y="8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6</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extLst>
      <p:ext uri="{BB962C8B-B14F-4D97-AF65-F5344CB8AC3E}">
        <p14:creationId xmlns:p14="http://schemas.microsoft.com/office/powerpoint/2010/main" val="3904076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hyperlink" Target="Khoi%20dong/cau%202.pptx" TargetMode="External"/><Relationship Id="rId13" Type="http://schemas.openxmlformats.org/officeDocument/2006/relationships/hyperlink" Target="Khoi%20dong/cau%203.pptx" TargetMode="External"/><Relationship Id="rId3" Type="http://schemas.openxmlformats.org/officeDocument/2006/relationships/image" Target="../media/image10.jpg"/><Relationship Id="rId7" Type="http://schemas.openxmlformats.org/officeDocument/2006/relationships/image" Target="../media/image14.jpeg"/><Relationship Id="rId12" Type="http://schemas.openxmlformats.org/officeDocument/2006/relationships/image" Target="../media/image16.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hyperlink" Target="Khoi%20dong/cau%201.pptx" TargetMode="External"/><Relationship Id="rId5" Type="http://schemas.openxmlformats.org/officeDocument/2006/relationships/image" Target="../media/image12.png"/><Relationship Id="rId10" Type="http://schemas.openxmlformats.org/officeDocument/2006/relationships/image" Target="../media/image15.jpg"/><Relationship Id="rId4" Type="http://schemas.openxmlformats.org/officeDocument/2006/relationships/image" Target="../media/image11.jpeg"/><Relationship Id="rId9" Type="http://schemas.openxmlformats.org/officeDocument/2006/relationships/hyperlink" Target="Khoi%20dong/cau%204.pptx" TargetMode="External"/><Relationship Id="rId14" Type="http://schemas.openxmlformats.org/officeDocument/2006/relationships/image" Target="../media/image17.jpg"/></Relationships>
</file>

<file path=ppt/slides/_rels/slide3.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r>
              <a:rPr lang="en-US" altLang="en-US" sz="3500" b="1" smtClean="0">
                <a:solidFill>
                  <a:srgbClr val="FF0066"/>
                </a:solidFill>
                <a:latin typeface="Times New Roman" pitchFamily="18" charset="0"/>
              </a:rPr>
              <a:t>……</a:t>
            </a:r>
            <a:endParaRPr lang="en-US" altLang="en-US" sz="3500" b="1">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12: BÀI TẬP LÀM VĂN (T4)</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r>
              <a:rPr lang="en-US" altLang="en-US" sz="2400" b="1" i="1" smtClean="0">
                <a:solidFill>
                  <a:srgbClr val="FF0066"/>
                </a:solidFill>
                <a:latin typeface="Times New Roman" pitchFamily="18" charset="0"/>
              </a:rPr>
              <a:t>:</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4617134" y="149573"/>
            <a:ext cx="7013458" cy="1117345"/>
            <a:chOff x="4539228" y="210532"/>
            <a:chExt cx="6895119" cy="1117345"/>
          </a:xfrm>
        </p:grpSpPr>
        <p:grpSp>
          <p:nvGrpSpPr>
            <p:cNvPr id="33" name="Group 32"/>
            <p:cNvGrpSpPr/>
            <p:nvPr/>
          </p:nvGrpSpPr>
          <p:grpSpPr>
            <a:xfrm>
              <a:off x="4539228" y="210532"/>
              <a:ext cx="6895119" cy="1117345"/>
              <a:chOff x="4539228" y="210532"/>
              <a:chExt cx="6895119" cy="1117345"/>
            </a:xfrm>
          </p:grpSpPr>
          <p:sp>
            <p:nvSpPr>
              <p:cNvPr id="36" name="TextBox 35"/>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37" name="TextBox 36"/>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34" name="Straight Connector 3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4" name="Rectangle 95"/>
          <p:cNvSpPr>
            <a:spLocks noChangeArrowheads="1"/>
          </p:cNvSpPr>
          <p:nvPr/>
        </p:nvSpPr>
        <p:spPr bwMode="auto">
          <a:xfrm>
            <a:off x="4059484" y="1258669"/>
            <a:ext cx="80331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a:solidFill>
                  <a:srgbClr val="0000CC"/>
                </a:solidFill>
                <a:latin typeface="Times New Roman" pitchFamily="18" charset="0"/>
                <a:cs typeface="Times New Roman" pitchFamily="18" charset="0"/>
              </a:rPr>
              <a:t>TRÒ </a:t>
            </a:r>
            <a:r>
              <a:rPr lang="en-GB" sz="3600" b="1" dirty="0" smtClean="0">
                <a:solidFill>
                  <a:srgbClr val="0000CC"/>
                </a:solidFill>
                <a:latin typeface="Times New Roman" pitchFamily="18" charset="0"/>
                <a:cs typeface="Times New Roman" pitchFamily="18" charset="0"/>
              </a:rPr>
              <a:t>CHƠI</a:t>
            </a:r>
            <a:r>
              <a:rPr lang="en-GB" sz="3600" b="1" smtClean="0">
                <a:solidFill>
                  <a:srgbClr val="0000CC"/>
                </a:solidFill>
                <a:latin typeface="Times New Roman" pitchFamily="18" charset="0"/>
                <a:cs typeface="Times New Roman" pitchFamily="18" charset="0"/>
              </a:rPr>
              <a:t>: E YÊU ĐỘI THIẾU NIÊN</a:t>
            </a:r>
            <a:endParaRPr lang="en-GB" sz="3600" b="1" dirty="0">
              <a:solidFill>
                <a:srgbClr val="0000CC"/>
              </a:solidFill>
              <a:latin typeface="Times New Roman" pitchFamily="18" charset="0"/>
              <a:cs typeface="Times New Roman" pitchFamily="18" charset="0"/>
            </a:endParaRPr>
          </a:p>
        </p:txBody>
      </p:sp>
      <p:grpSp>
        <p:nvGrpSpPr>
          <p:cNvPr id="31" name="Group 30"/>
          <p:cNvGrpSpPr/>
          <p:nvPr/>
        </p:nvGrpSpPr>
        <p:grpSpPr>
          <a:xfrm>
            <a:off x="10271919" y="2672740"/>
            <a:ext cx="4724400" cy="4690456"/>
            <a:chOff x="7528719" y="1297170"/>
            <a:chExt cx="4088536" cy="4019550"/>
          </a:xfrm>
        </p:grpSpPr>
        <p:grpSp>
          <p:nvGrpSpPr>
            <p:cNvPr id="35" name="Group 34"/>
            <p:cNvGrpSpPr>
              <a:grpSpLocks/>
            </p:cNvGrpSpPr>
            <p:nvPr/>
          </p:nvGrpSpPr>
          <p:grpSpPr bwMode="auto">
            <a:xfrm>
              <a:off x="7528719" y="1297170"/>
              <a:ext cx="4088536" cy="4019550"/>
              <a:chOff x="2000250" y="2819400"/>
              <a:chExt cx="4019550" cy="4019550"/>
            </a:xfrm>
            <a:blipFill>
              <a:blip r:embed="rId2"/>
              <a:stretch>
                <a:fillRect/>
              </a:stretch>
            </a:blipFill>
          </p:grpSpPr>
          <p:sp>
            <p:nvSpPr>
              <p:cNvPr id="64" name="Line 37"/>
              <p:cNvSpPr>
                <a:spLocks noChangeShapeType="1"/>
              </p:cNvSpPr>
              <p:nvPr/>
            </p:nvSpPr>
            <p:spPr bwMode="auto">
              <a:xfrm flipV="1">
                <a:off x="4264025" y="3452813"/>
                <a:ext cx="0" cy="1320800"/>
              </a:xfrm>
              <a:prstGeom prst="line">
                <a:avLst/>
              </a:prstGeom>
              <a:grpFill/>
              <a:ln w="76200">
                <a:solidFill>
                  <a:srgbClr val="FFC000"/>
                </a:solidFill>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lstStyle/>
              <a:p>
                <a:pPr eaLnBrk="1" hangingPunct="1">
                  <a:defRPr/>
                </a:pPr>
                <a:endParaRPr lang="en-US"/>
              </a:p>
            </p:txBody>
          </p:sp>
          <p:sp>
            <p:nvSpPr>
              <p:cNvPr id="65" name="Oval 64"/>
              <p:cNvSpPr/>
              <p:nvPr/>
            </p:nvSpPr>
            <p:spPr>
              <a:xfrm>
                <a:off x="2000250" y="2819400"/>
                <a:ext cx="4019550" cy="4019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66" name="Straight Connector 65"/>
              <p:cNvCxnSpPr>
                <a:stCxn id="65" idx="2"/>
                <a:endCxn id="65" idx="6"/>
              </p:cNvCxnSpPr>
              <p:nvPr/>
            </p:nvCxnSpPr>
            <p:spPr>
              <a:xfrm>
                <a:off x="2000250" y="4829175"/>
                <a:ext cx="4019550" cy="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cxnSp>
            <p:nvCxnSpPr>
              <p:cNvPr id="67" name="Straight Connector 66"/>
              <p:cNvCxnSpPr>
                <a:stCxn id="65" idx="0"/>
                <a:endCxn id="65" idx="4"/>
              </p:cNvCxnSpPr>
              <p:nvPr/>
            </p:nvCxnSpPr>
            <p:spPr>
              <a:xfrm>
                <a:off x="4010025" y="2819400"/>
                <a:ext cx="0" cy="401955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grpSp>
        <p:pic>
          <p:nvPicPr>
            <p:cNvPr id="38" name="Picture 37"/>
            <p:cNvPicPr>
              <a:picLocks noChangeAspect="1"/>
            </p:cNvPicPr>
            <p:nvPr/>
          </p:nvPicPr>
          <p:blipFill rotWithShape="1">
            <a:blip r:embed="rId3" cstate="print">
              <a:extLst>
                <a:ext uri="{28A0092B-C50C-407E-A947-70E740481C1C}">
                  <a14:useLocalDpi xmlns:a14="http://schemas.microsoft.com/office/drawing/2010/main" val="0"/>
                </a:ext>
              </a:extLst>
            </a:blip>
            <a:srcRect l="10505"/>
            <a:stretch/>
          </p:blipFill>
          <p:spPr>
            <a:xfrm>
              <a:off x="9804718" y="2072727"/>
              <a:ext cx="1229201" cy="920234"/>
            </a:xfrm>
            <a:prstGeom prst="rect">
              <a:avLst/>
            </a:prstGeom>
          </p:spPr>
        </p:pic>
        <p:pic>
          <p:nvPicPr>
            <p:cNvPr id="39" name="Picture 38"/>
            <p:cNvPicPr>
              <a:picLocks noChangeAspect="1"/>
            </p:cNvPicPr>
            <p:nvPr/>
          </p:nvPicPr>
          <p:blipFill rotWithShape="1">
            <a:blip r:embed="rId4" cstate="print">
              <a:extLst>
                <a:ext uri="{28A0092B-C50C-407E-A947-70E740481C1C}">
                  <a14:useLocalDpi xmlns:a14="http://schemas.microsoft.com/office/drawing/2010/main" val="0"/>
                </a:ext>
              </a:extLst>
            </a:blip>
            <a:srcRect r="16282"/>
            <a:stretch/>
          </p:blipFill>
          <p:spPr>
            <a:xfrm>
              <a:off x="9804718" y="3578278"/>
              <a:ext cx="1229201" cy="928636"/>
            </a:xfrm>
            <a:prstGeom prst="rect">
              <a:avLst/>
            </a:prstGeom>
          </p:spPr>
        </p:pic>
        <p:pic>
          <p:nvPicPr>
            <p:cNvPr id="62" name="Picture 61"/>
            <p:cNvPicPr>
              <a:picLocks noChangeAspect="1"/>
            </p:cNvPicPr>
            <p:nvPr/>
          </p:nvPicPr>
          <p:blipFill rotWithShape="1">
            <a:blip r:embed="rId5" cstate="print">
              <a:extLst>
                <a:ext uri="{28A0092B-C50C-407E-A947-70E740481C1C}">
                  <a14:useLocalDpi xmlns:a14="http://schemas.microsoft.com/office/drawing/2010/main" val="0"/>
                </a:ext>
              </a:extLst>
            </a:blip>
            <a:srcRect l="3773" t="3217" r="21118" b="19117"/>
            <a:stretch/>
          </p:blipFill>
          <p:spPr>
            <a:xfrm>
              <a:off x="8067393" y="2002719"/>
              <a:ext cx="1229201" cy="922160"/>
            </a:xfrm>
            <a:prstGeom prst="rect">
              <a:avLst/>
            </a:prstGeom>
          </p:spPr>
        </p:pic>
        <p:pic>
          <p:nvPicPr>
            <p:cNvPr id="63" name="Picture 62"/>
            <p:cNvPicPr>
              <a:picLocks noChangeAspect="1"/>
            </p:cNvPicPr>
            <p:nvPr/>
          </p:nvPicPr>
          <p:blipFill rotWithShape="1">
            <a:blip r:embed="rId6" cstate="print">
              <a:extLst>
                <a:ext uri="{28A0092B-C50C-407E-A947-70E740481C1C}">
                  <a14:useLocalDpi xmlns:a14="http://schemas.microsoft.com/office/drawing/2010/main" val="0"/>
                </a:ext>
              </a:extLst>
            </a:blip>
            <a:srcRect l="4807" r="20860"/>
            <a:stretch/>
          </p:blipFill>
          <p:spPr>
            <a:xfrm>
              <a:off x="8135919" y="3579000"/>
              <a:ext cx="1229201" cy="927914"/>
            </a:xfrm>
            <a:prstGeom prst="rect">
              <a:avLst/>
            </a:prstGeom>
          </p:spPr>
        </p:pic>
      </p:grpSp>
      <p:sp>
        <p:nvSpPr>
          <p:cNvPr id="68" name="Text Box 38" descr="Water droplets"/>
          <p:cNvSpPr txBox="1">
            <a:spLocks noChangeArrowheads="1"/>
          </p:cNvSpPr>
          <p:nvPr/>
        </p:nvSpPr>
        <p:spPr bwMode="auto">
          <a:xfrm>
            <a:off x="11128526" y="7800392"/>
            <a:ext cx="3011186" cy="891449"/>
          </a:xfrm>
          <a:prstGeom prst="rect">
            <a:avLst/>
          </a:prstGeom>
          <a:blipFill dpi="0" rotWithShape="1">
            <a:blip r:embed="rId7"/>
            <a:srcRect/>
            <a:tile tx="0" ty="0" sx="100000" sy="100000" flip="none" algn="tl"/>
          </a:blipFill>
          <a:ln w="9525">
            <a:solidFill>
              <a:srgbClr val="0000FF"/>
            </a:solidFill>
            <a:miter lim="800000"/>
            <a:headEnd/>
            <a:tailEnd/>
          </a:ln>
          <a:effectLst/>
          <a:extLst/>
        </p:spPr>
        <p:txBody>
          <a:bodyPr wrap="non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1000" b="1">
              <a:solidFill>
                <a:srgbClr val="000099"/>
              </a:solidFill>
              <a:cs typeface="Arial" charset="0"/>
            </a:endParaRPr>
          </a:p>
          <a:p>
            <a:pPr eaLnBrk="1" hangingPunct="1"/>
            <a:r>
              <a:rPr lang="en-US" altLang="en-US" sz="2800" b="1">
                <a:solidFill>
                  <a:srgbClr val="000099"/>
                </a:solidFill>
                <a:cs typeface="Arial" charset="0"/>
              </a:rPr>
              <a:t>BẮT ĐẦU QUAY</a:t>
            </a:r>
          </a:p>
          <a:p>
            <a:pPr eaLnBrk="1" hangingPunct="1"/>
            <a:endParaRPr lang="en-US" altLang="en-US" sz="1000" b="1">
              <a:solidFill>
                <a:srgbClr val="000099"/>
              </a:solidFill>
              <a:cs typeface="Arial" charset="0"/>
            </a:endParaRPr>
          </a:p>
        </p:txBody>
      </p:sp>
      <p:cxnSp>
        <p:nvCxnSpPr>
          <p:cNvPr id="69" name="Straight Arrow Connector 68"/>
          <p:cNvCxnSpPr/>
          <p:nvPr/>
        </p:nvCxnSpPr>
        <p:spPr>
          <a:xfrm flipV="1">
            <a:off x="12634119" y="3411876"/>
            <a:ext cx="0" cy="1545267"/>
          </a:xfrm>
          <a:prstGeom prst="straightConnector1">
            <a:avLst/>
          </a:prstGeom>
          <a:ln w="127000">
            <a:solidFill>
              <a:srgbClr val="FF0000"/>
            </a:solidFill>
            <a:headEnd type="oval"/>
            <a:tailEnd type="stealth"/>
          </a:ln>
        </p:spPr>
        <p:style>
          <a:lnRef idx="3">
            <a:schemeClr val="accent4"/>
          </a:lnRef>
          <a:fillRef idx="0">
            <a:schemeClr val="accent4"/>
          </a:fillRef>
          <a:effectRef idx="2">
            <a:schemeClr val="accent4"/>
          </a:effectRef>
          <a:fontRef idx="minor">
            <a:schemeClr val="tx1"/>
          </a:fontRef>
        </p:style>
      </p:cxnSp>
      <p:pic>
        <p:nvPicPr>
          <p:cNvPr id="70" name="Picture 69">
            <a:hlinkClick r:id="rId8"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10505"/>
          <a:stretch/>
        </p:blipFill>
        <p:spPr>
          <a:xfrm>
            <a:off x="5242718" y="2257637"/>
            <a:ext cx="3184741" cy="2384238"/>
          </a:xfrm>
          <a:prstGeom prst="rect">
            <a:avLst/>
          </a:prstGeom>
        </p:spPr>
      </p:pic>
      <p:pic>
        <p:nvPicPr>
          <p:cNvPr id="71" name="Picture 70">
            <a:hlinkClick r:id="rId9" action="ppaction://hlinkpres?slideindex=1&amp;slidetitle="/>
          </p:cNvPr>
          <p:cNvPicPr>
            <a:picLocks noChangeAspect="1"/>
          </p:cNvPicPr>
          <p:nvPr/>
        </p:nvPicPr>
        <p:blipFill rotWithShape="1">
          <a:blip r:embed="rId10">
            <a:extLst>
              <a:ext uri="{28A0092B-C50C-407E-A947-70E740481C1C}">
                <a14:useLocalDpi xmlns:a14="http://schemas.microsoft.com/office/drawing/2010/main" val="0"/>
              </a:ext>
            </a:extLst>
          </a:blip>
          <a:srcRect r="16282"/>
          <a:stretch/>
        </p:blipFill>
        <p:spPr>
          <a:xfrm>
            <a:off x="5242719" y="5062851"/>
            <a:ext cx="3184741" cy="2406005"/>
          </a:xfrm>
          <a:prstGeom prst="rect">
            <a:avLst/>
          </a:prstGeom>
        </p:spPr>
      </p:pic>
      <p:pic>
        <p:nvPicPr>
          <p:cNvPr id="72" name="Picture 71">
            <a:hlinkClick r:id="rId11" action="ppaction://hlinkpres?slideindex=1&amp;slidetitle="/>
          </p:cNvPr>
          <p:cNvPicPr>
            <a:picLocks noChangeAspect="1"/>
          </p:cNvPicPr>
          <p:nvPr/>
        </p:nvPicPr>
        <p:blipFill rotWithShape="1">
          <a:blip r:embed="rId12">
            <a:extLst>
              <a:ext uri="{28A0092B-C50C-407E-A947-70E740481C1C}">
                <a14:useLocalDpi xmlns:a14="http://schemas.microsoft.com/office/drawing/2010/main" val="0"/>
              </a:ext>
            </a:extLst>
          </a:blip>
          <a:srcRect l="3773" t="3217" r="21118" b="19117"/>
          <a:stretch/>
        </p:blipFill>
        <p:spPr>
          <a:xfrm>
            <a:off x="899319" y="2245021"/>
            <a:ext cx="3184741" cy="2389227"/>
          </a:xfrm>
          <a:prstGeom prst="rect">
            <a:avLst/>
          </a:prstGeom>
        </p:spPr>
      </p:pic>
      <p:pic>
        <p:nvPicPr>
          <p:cNvPr id="73" name="Picture 72">
            <a:hlinkClick r:id="rId13" action="ppaction://hlinkpres?slideindex=1&amp;slidetitle="/>
          </p:cNvPr>
          <p:cNvPicPr>
            <a:picLocks noChangeAspect="1"/>
          </p:cNvPicPr>
          <p:nvPr/>
        </p:nvPicPr>
        <p:blipFill rotWithShape="1">
          <a:blip r:embed="rId14" cstate="print">
            <a:extLst>
              <a:ext uri="{28A0092B-C50C-407E-A947-70E740481C1C}">
                <a14:useLocalDpi xmlns:a14="http://schemas.microsoft.com/office/drawing/2010/main" val="0"/>
              </a:ext>
            </a:extLst>
          </a:blip>
          <a:srcRect l="4807" r="20860"/>
          <a:stretch/>
        </p:blipFill>
        <p:spPr>
          <a:xfrm>
            <a:off x="899319" y="5078028"/>
            <a:ext cx="3184739" cy="2404134"/>
          </a:xfrm>
          <a:prstGeom prst="rect">
            <a:avLst/>
          </a:prstGeom>
        </p:spPr>
      </p:pic>
    </p:spTree>
    <p:extLst>
      <p:ext uri="{BB962C8B-B14F-4D97-AF65-F5344CB8AC3E}">
        <p14:creationId xmlns:p14="http://schemas.microsoft.com/office/powerpoint/2010/main" val="1359119735"/>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68"/>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3400000">
                                      <p:cBhvr>
                                        <p:cTn id="6" dur="2000" fill="hold"/>
                                        <p:tgtEl>
                                          <p:spTgt spid="3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7600000">
                                      <p:cBhvr>
                                        <p:cTn id="10" dur="2000" fill="hold"/>
                                        <p:tgtEl>
                                          <p:spTgt spid="3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34200000">
                                      <p:cBhvr>
                                        <p:cTn id="14" dur="2000" fill="hold"/>
                                        <p:tgtEl>
                                          <p:spTgt spid="31"/>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37800000">
                                      <p:cBhvr>
                                        <p:cTn id="18" dur="2000" fill="hold"/>
                                        <p:tgtEl>
                                          <p:spTgt spid="31"/>
                                        </p:tgtEl>
                                        <p:attrNameLst>
                                          <p:attrName>r</p:attrName>
                                        </p:attrNameLst>
                                      </p:cBhvr>
                                    </p:animRot>
                                  </p:childTnLst>
                                </p:cTn>
                              </p:par>
                            </p:childTnLst>
                          </p:cTn>
                        </p:par>
                      </p:childTnLst>
                    </p:cTn>
                  </p:par>
                </p:childTnLst>
              </p:cTn>
              <p:nextCondLst>
                <p:cond evt="onClick" delay="0">
                  <p:tgtEl>
                    <p:spTgt spid="68"/>
                  </p:tgtEl>
                </p:cond>
              </p:nextCondLst>
            </p:seq>
            <p:seq concurrent="1" nextAc="seek">
              <p:cTn id="19" restart="whenNotActive" fill="hold" evtFilter="cancelBubble" nodeType="interactiveSeq">
                <p:stCondLst>
                  <p:cond evt="onClick" delay="0">
                    <p:tgtEl>
                      <p:spTgt spid="72"/>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afterEffect">
                                  <p:stCondLst>
                                    <p:cond delay="0"/>
                                  </p:stCondLst>
                                  <p:childTnLst>
                                    <p:animEffect transition="out" filter="fade">
                                      <p:cBhvr>
                                        <p:cTn id="23" dur="500"/>
                                        <p:tgtEl>
                                          <p:spTgt spid="72"/>
                                        </p:tgtEl>
                                      </p:cBhvr>
                                    </p:animEffect>
                                    <p:set>
                                      <p:cBhvr>
                                        <p:cTn id="24" dur="1" fill="hold">
                                          <p:stCondLst>
                                            <p:cond delay="499"/>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25" restart="whenNotActive" fill="hold" evtFilter="cancelBubble" nodeType="interactiveSeq">
                <p:stCondLst>
                  <p:cond evt="onClick" delay="0">
                    <p:tgtEl>
                      <p:spTgt spid="70"/>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afterEffect">
                                  <p:stCondLst>
                                    <p:cond delay="0"/>
                                  </p:stCondLst>
                                  <p:childTnLst>
                                    <p:animEffect transition="out" filter="fade">
                                      <p:cBhvr>
                                        <p:cTn id="29" dur="500"/>
                                        <p:tgtEl>
                                          <p:spTgt spid="70"/>
                                        </p:tgtEl>
                                      </p:cBhvr>
                                    </p:animEffect>
                                    <p:set>
                                      <p:cBhvr>
                                        <p:cTn id="30" dur="1" fill="hold">
                                          <p:stCondLst>
                                            <p:cond delay="4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31" restart="whenNotActive" fill="hold" evtFilter="cancelBubble" nodeType="interactiveSeq">
                <p:stCondLst>
                  <p:cond evt="onClick" delay="0">
                    <p:tgtEl>
                      <p:spTgt spid="73"/>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afterEffect">
                                  <p:stCondLst>
                                    <p:cond delay="0"/>
                                  </p:stCondLst>
                                  <p:childTnLst>
                                    <p:animEffect transition="out" filter="fade">
                                      <p:cBhvr>
                                        <p:cTn id="35" dur="500"/>
                                        <p:tgtEl>
                                          <p:spTgt spid="73"/>
                                        </p:tgtEl>
                                      </p:cBhvr>
                                    </p:animEffect>
                                    <p:set>
                                      <p:cBhvr>
                                        <p:cTn id="36" dur="1" fill="hold">
                                          <p:stCondLst>
                                            <p:cond delay="499"/>
                                          </p:stCondLst>
                                        </p:cTn>
                                        <p:tgtEl>
                                          <p:spTgt spid="73"/>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37" restart="whenNotActive" fill="hold" evtFilter="cancelBubble" nodeType="interactiveSeq">
                <p:stCondLst>
                  <p:cond evt="onClick" delay="0">
                    <p:tgtEl>
                      <p:spTgt spid="71"/>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afterEffect">
                                  <p:stCondLst>
                                    <p:cond delay="0"/>
                                  </p:stCondLst>
                                  <p:childTnLst>
                                    <p:animEffect transition="out" filter="fade">
                                      <p:cBhvr>
                                        <p:cTn id="41" dur="500"/>
                                        <p:tgtEl>
                                          <p:spTgt spid="71"/>
                                        </p:tgtEl>
                                      </p:cBhvr>
                                    </p:animEffect>
                                    <p:set>
                                      <p:cBhvr>
                                        <p:cTn id="42" dur="1" fill="hold">
                                          <p:stCondLst>
                                            <p:cond delay="4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752600"/>
            <a:ext cx="4191000" cy="677108"/>
            <a:chOff x="1508919" y="1736264"/>
            <a:chExt cx="3733800" cy="677108"/>
          </a:xfrm>
        </p:grpSpPr>
        <p:sp>
          <p:nvSpPr>
            <p:cNvPr id="10" name="Rectangle 9"/>
            <p:cNvSpPr/>
            <p:nvPr/>
          </p:nvSpPr>
          <p:spPr>
            <a:xfrm>
              <a:off x="1508919" y="1736264"/>
              <a:ext cx="3733800"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1. </a:t>
              </a:r>
              <a:r>
                <a:rPr lang="en-US" sz="3800" b="1" dirty="0" err="1" smtClean="0">
                  <a:solidFill>
                    <a:srgbClr val="FF0066"/>
                  </a:solidFill>
                  <a:latin typeface="Times New Roman" pitchFamily="18" charset="0"/>
                  <a:cs typeface="Times New Roman" pitchFamily="18" charset="0"/>
                </a:rPr>
                <a:t>Luyện</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tập</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326814"/>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4404519" y="1881068"/>
            <a:ext cx="10820400" cy="646331"/>
          </a:xfrm>
          <a:prstGeom prst="rect">
            <a:avLst/>
          </a:prstGeom>
        </p:spPr>
        <p:txBody>
          <a:bodyPr wrap="square">
            <a:spAutoFit/>
          </a:bodyPr>
          <a:lstStyle/>
          <a:p>
            <a:pPr algn="just"/>
            <a:r>
              <a:rPr lang="en-US" sz="3600" b="1" dirty="0" err="1" smtClean="0">
                <a:solidFill>
                  <a:srgbClr val="0000CC"/>
                </a:solidFill>
                <a:latin typeface="Times New Roman" pitchFamily="18" charset="0"/>
                <a:cs typeface="Times New Roman" pitchFamily="18" charset="0"/>
              </a:rPr>
              <a:t>Bài</a:t>
            </a:r>
            <a:r>
              <a:rPr lang="en-US" sz="3600" b="1" dirty="0" smtClean="0">
                <a:solidFill>
                  <a:srgbClr val="0000CC"/>
                </a:solidFill>
                <a:latin typeface="Times New Roman" pitchFamily="18" charset="0"/>
                <a:cs typeface="Times New Roman" pitchFamily="18" charset="0"/>
              </a:rPr>
              <a:t> 1. </a:t>
            </a:r>
            <a:r>
              <a:rPr lang="en-US" sz="3600" b="1" dirty="0" err="1" smtClean="0">
                <a:solidFill>
                  <a:srgbClr val="0000CC"/>
                </a:solidFill>
                <a:latin typeface="Times New Roman" pitchFamily="18" charset="0"/>
                <a:cs typeface="Times New Roman" pitchFamily="18" charset="0"/>
              </a:rPr>
              <a:t>Đọc</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đơn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xin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vào</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đội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dưới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đây</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và</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trả</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lời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câu</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hỏi</a:t>
            </a:r>
            <a:r>
              <a:rPr lang="en-US" sz="3600" b="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19" name="Rectangle 95"/>
          <p:cNvSpPr>
            <a:spLocks noChangeArrowheads="1"/>
          </p:cNvSpPr>
          <p:nvPr/>
        </p:nvSpPr>
        <p:spPr bwMode="auto">
          <a:xfrm>
            <a:off x="4606417" y="1258669"/>
            <a:ext cx="69392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spcBef>
                <a:spcPts val="1800"/>
              </a:spcBef>
              <a:defRPr/>
            </a:pPr>
            <a:r>
              <a:rPr lang="en-US" sz="36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12: BÀI TẬP LÀM VĂN (T3)</a:t>
            </a:r>
          </a:p>
        </p:txBody>
      </p:sp>
      <p:pic>
        <p:nvPicPr>
          <p:cNvPr id="13" name="Picture 12"/>
          <p:cNvPicPr/>
          <p:nvPr/>
        </p:nvPicPr>
        <p:blipFill>
          <a:blip r:embed="rId2">
            <a:extLst>
              <a:ext uri="{28A0092B-C50C-407E-A947-70E740481C1C}">
                <a14:useLocalDpi xmlns:a14="http://schemas.microsoft.com/office/drawing/2010/main" val="0"/>
              </a:ext>
            </a:extLst>
          </a:blip>
          <a:stretch>
            <a:fillRect/>
          </a:stretch>
        </p:blipFill>
        <p:spPr>
          <a:xfrm>
            <a:off x="2499519" y="2527399"/>
            <a:ext cx="11506200" cy="6464201"/>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 name="Rectangle 3"/>
          <p:cNvSpPr/>
          <p:nvPr/>
        </p:nvSpPr>
        <p:spPr>
          <a:xfrm>
            <a:off x="4107981" y="1295400"/>
            <a:ext cx="7687938" cy="707886"/>
          </a:xfrm>
          <a:prstGeom prst="rect">
            <a:avLst/>
          </a:prstGeom>
        </p:spPr>
        <p:txBody>
          <a:bodyPr wrap="none">
            <a:spAutoFit/>
          </a:bodyPr>
          <a:lstStyle/>
          <a:p>
            <a:pPr algn="ctr" eaLnBrk="1" hangingPunct="1">
              <a:spcBef>
                <a:spcPts val="1800"/>
              </a:spcBef>
              <a:defRPr/>
            </a:pPr>
            <a:r>
              <a:rPr lang="en-US" sz="4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12: BÀI TẬP LÀM VĂN (</a:t>
            </a:r>
            <a:r>
              <a:rPr lang="en-US" sz="4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T4)</a:t>
            </a:r>
            <a:endParaRPr lang="en-US" sz="4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9" name="Rectangle 18"/>
          <p:cNvSpPr/>
          <p:nvPr/>
        </p:nvSpPr>
        <p:spPr>
          <a:xfrm>
            <a:off x="1478598" y="3124200"/>
            <a:ext cx="13966284" cy="677108"/>
          </a:xfrm>
          <a:prstGeom prst="rect">
            <a:avLst/>
          </a:prstGeom>
        </p:spPr>
        <p:txBody>
          <a:bodyPr wrap="square">
            <a:spAutoFit/>
          </a:bodyPr>
          <a:lstStyle/>
          <a:p>
            <a:pPr algn="just"/>
            <a:r>
              <a:rPr lang="en-US" sz="3800" b="1" dirty="0" smtClean="0">
                <a:solidFill>
                  <a:srgbClr val="0000CC"/>
                </a:solidFill>
                <a:latin typeface="Times New Roman" pitchFamily="18" charset="0"/>
                <a:cs typeface="Times New Roman" pitchFamily="18" charset="0"/>
              </a:rPr>
              <a:t>a. </a:t>
            </a:r>
            <a:r>
              <a:rPr lang="en-US" sz="3800" b="1" dirty="0" err="1" smtClean="0">
                <a:solidFill>
                  <a:srgbClr val="0000CC"/>
                </a:solidFill>
                <a:latin typeface="Times New Roman" pitchFamily="18" charset="0"/>
                <a:cs typeface="Times New Roman" pitchFamily="18" charset="0"/>
              </a:rPr>
              <a:t>Bạn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Nguyễn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Ngọc</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Bích</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viết</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đơn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trên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để</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làm</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gì</a:t>
            </a:r>
            <a:r>
              <a:rPr lang="en-US" sz="3800" b="1" dirty="0" smtClean="0">
                <a:solidFill>
                  <a:srgbClr val="0000CC"/>
                </a:solidFill>
                <a:latin typeface="Times New Roman" pitchFamily="18" charset="0"/>
                <a:cs typeface="Times New Roman" pitchFamily="18" charset="0"/>
              </a:rPr>
              <a:t>?</a:t>
            </a:r>
          </a:p>
        </p:txBody>
      </p:sp>
      <p:sp>
        <p:nvSpPr>
          <p:cNvPr id="20" name="Rectangle 19"/>
          <p:cNvSpPr/>
          <p:nvPr/>
        </p:nvSpPr>
        <p:spPr>
          <a:xfrm>
            <a:off x="1715835" y="6401276"/>
            <a:ext cx="13966284" cy="677108"/>
          </a:xfrm>
          <a:prstGeom prst="rect">
            <a:avLst/>
          </a:prstGeom>
        </p:spPr>
        <p:txBody>
          <a:bodyPr wrap="square">
            <a:spAutoFit/>
          </a:bodyPr>
          <a:lstStyle/>
          <a:p>
            <a:pPr algn="just"/>
            <a:r>
              <a:rPr lang="en-US" sz="3800" b="1" dirty="0">
                <a:solidFill>
                  <a:srgbClr val="0000CC"/>
                </a:solidFill>
                <a:latin typeface="Times New Roman" pitchFamily="18" charset="0"/>
                <a:cs typeface="Times New Roman" pitchFamily="18" charset="0"/>
              </a:rPr>
              <a:t>c</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Người</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viết</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đơn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đã</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hứa</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những</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gì</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khi</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vào</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đội</a:t>
            </a:r>
            <a:r>
              <a:rPr lang="en-US" sz="3800" b="1" dirty="0" smtClean="0">
                <a:solidFill>
                  <a:srgbClr val="0000CC"/>
                </a:solidFill>
                <a:latin typeface="Times New Roman" pitchFamily="18" charset="0"/>
                <a:cs typeface="Times New Roman" pitchFamily="18" charset="0"/>
              </a:rPr>
              <a:t>?</a:t>
            </a:r>
          </a:p>
        </p:txBody>
      </p:sp>
      <p:sp>
        <p:nvSpPr>
          <p:cNvPr id="21" name="Rectangle 20"/>
          <p:cNvSpPr/>
          <p:nvPr/>
        </p:nvSpPr>
        <p:spPr>
          <a:xfrm>
            <a:off x="1627188" y="4735234"/>
            <a:ext cx="13966284" cy="677108"/>
          </a:xfrm>
          <a:prstGeom prst="rect">
            <a:avLst/>
          </a:prstGeom>
        </p:spPr>
        <p:txBody>
          <a:bodyPr wrap="square">
            <a:spAutoFit/>
          </a:bodyPr>
          <a:lstStyle/>
          <a:p>
            <a:pPr algn="just"/>
            <a:r>
              <a:rPr lang="en-US" sz="3800" b="1" dirty="0" smtClean="0">
                <a:solidFill>
                  <a:srgbClr val="0000FF"/>
                </a:solidFill>
                <a:latin typeface="Times New Roman" pitchFamily="18" charset="0"/>
                <a:cs typeface="Times New Roman" pitchFamily="18" charset="0"/>
              </a:rPr>
              <a:t>b. </a:t>
            </a:r>
            <a:r>
              <a:rPr lang="en-US" sz="3800" b="1" dirty="0" err="1" smtClean="0">
                <a:solidFill>
                  <a:srgbClr val="0000FF"/>
                </a:solidFill>
                <a:latin typeface="Times New Roman" pitchFamily="18" charset="0"/>
                <a:cs typeface="Times New Roman" pitchFamily="18" charset="0"/>
              </a:rPr>
              <a:t>Đơn</a:t>
            </a:r>
            <a:r>
              <a:rPr lang="en-US" sz="3800" b="1" dirty="0" smtClean="0">
                <a:solidFill>
                  <a:srgbClr val="0000FF"/>
                </a:solidFill>
                <a:latin typeface="Times New Roman" pitchFamily="18" charset="0"/>
                <a:cs typeface="Times New Roman" pitchFamily="18" charset="0"/>
              </a:rPr>
              <a:t> </a:t>
            </a:r>
            <a:r>
              <a:rPr lang="en-US" sz="3800" b="1" dirty="0" err="1" smtClean="0">
                <a:solidFill>
                  <a:srgbClr val="0000FF"/>
                </a:solidFill>
                <a:latin typeface="Times New Roman" pitchFamily="18" charset="0"/>
                <a:cs typeface="Times New Roman" pitchFamily="18" charset="0"/>
              </a:rPr>
              <a:t>được</a:t>
            </a:r>
            <a:r>
              <a:rPr lang="en-US" sz="3800" b="1" dirty="0" smtClean="0">
                <a:solidFill>
                  <a:srgbClr val="0000FF"/>
                </a:solidFill>
                <a:latin typeface="Times New Roman" pitchFamily="18" charset="0"/>
                <a:cs typeface="Times New Roman" pitchFamily="18" charset="0"/>
              </a:rPr>
              <a:t> </a:t>
            </a:r>
            <a:r>
              <a:rPr lang="en-US" sz="3800" b="1" dirty="0" err="1" smtClean="0">
                <a:solidFill>
                  <a:srgbClr val="0000FF"/>
                </a:solidFill>
                <a:latin typeface="Times New Roman" pitchFamily="18" charset="0"/>
                <a:cs typeface="Times New Roman" pitchFamily="18" charset="0"/>
              </a:rPr>
              <a:t>gửi</a:t>
            </a:r>
            <a:r>
              <a:rPr lang="en-US" sz="3800" b="1" dirty="0" smtClean="0">
                <a:solidFill>
                  <a:srgbClr val="0000FF"/>
                </a:solidFill>
                <a:latin typeface="Times New Roman" pitchFamily="18" charset="0"/>
                <a:cs typeface="Times New Roman" pitchFamily="18" charset="0"/>
              </a:rPr>
              <a:t> </a:t>
            </a:r>
            <a:r>
              <a:rPr lang="en-US" sz="3800" b="1" dirty="0" err="1" smtClean="0">
                <a:solidFill>
                  <a:srgbClr val="0000FF"/>
                </a:solidFill>
                <a:latin typeface="Times New Roman" pitchFamily="18" charset="0"/>
                <a:cs typeface="Times New Roman" pitchFamily="18" charset="0"/>
              </a:rPr>
              <a:t>cho</a:t>
            </a:r>
            <a:r>
              <a:rPr lang="en-US" sz="3800" b="1" dirty="0" smtClean="0">
                <a:solidFill>
                  <a:srgbClr val="0000FF"/>
                </a:solidFill>
                <a:latin typeface="Times New Roman" pitchFamily="18" charset="0"/>
                <a:cs typeface="Times New Roman" pitchFamily="18" charset="0"/>
              </a:rPr>
              <a:t> </a:t>
            </a:r>
            <a:r>
              <a:rPr lang="en-US" sz="3800" b="1" dirty="0" err="1" smtClean="0">
                <a:solidFill>
                  <a:srgbClr val="0000FF"/>
                </a:solidFill>
                <a:latin typeface="Times New Roman" pitchFamily="18" charset="0"/>
                <a:cs typeface="Times New Roman" pitchFamily="18" charset="0"/>
              </a:rPr>
              <a:t>ai</a:t>
            </a:r>
            <a:r>
              <a:rPr lang="en-US" sz="3800" b="1" dirty="0" smtClean="0">
                <a:solidFill>
                  <a:srgbClr val="0000FF"/>
                </a:solidFill>
                <a:latin typeface="Times New Roman" pitchFamily="18" charset="0"/>
                <a:cs typeface="Times New Roman" pitchFamily="18" charset="0"/>
              </a:rPr>
              <a:t>?  </a:t>
            </a:r>
            <a:endParaRPr lang="en-US" sz="3800" b="1" dirty="0">
              <a:solidFill>
                <a:srgbClr val="0000FF"/>
              </a:solidFill>
              <a:latin typeface="Times New Roman" pitchFamily="18" charset="0"/>
              <a:cs typeface="Times New Roman" pitchFamily="18" charset="0"/>
            </a:endParaRPr>
          </a:p>
        </p:txBody>
      </p:sp>
      <p:sp>
        <p:nvSpPr>
          <p:cNvPr id="22" name="Rectangle 21"/>
          <p:cNvSpPr/>
          <p:nvPr/>
        </p:nvSpPr>
        <p:spPr>
          <a:xfrm>
            <a:off x="1661319" y="4039076"/>
            <a:ext cx="13966284" cy="677108"/>
          </a:xfrm>
          <a:prstGeom prst="rect">
            <a:avLst/>
          </a:prstGeom>
        </p:spPr>
        <p:txBody>
          <a:bodyPr wrap="square">
            <a:spAutoFit/>
          </a:bodyPr>
          <a:lstStyle/>
          <a:p>
            <a:pPr algn="just"/>
            <a:r>
              <a:rPr lang="en-US" sz="3800" b="1" dirty="0" smtClean="0">
                <a:solidFill>
                  <a:srgbClr val="FF3399"/>
                </a:solidFill>
                <a:latin typeface="Times New Roman" pitchFamily="18" charset="0"/>
                <a:cs typeface="Times New Roman" pitchFamily="18" charset="0"/>
              </a:rPr>
              <a:t>   </a:t>
            </a:r>
            <a:r>
              <a:rPr lang="en-US" sz="3800" b="1" dirty="0" err="1" smtClean="0">
                <a:solidFill>
                  <a:srgbClr val="FF3399"/>
                </a:solidFill>
                <a:latin typeface="Times New Roman" pitchFamily="18" charset="0"/>
                <a:cs typeface="Times New Roman" pitchFamily="18" charset="0"/>
              </a:rPr>
              <a:t>Bạn</a:t>
            </a:r>
            <a:r>
              <a:rPr lang="en-US" sz="3800" b="1" dirty="0" smtClean="0">
                <a:solidFill>
                  <a:srgbClr val="FF3399"/>
                </a:solidFill>
                <a:latin typeface="Times New Roman" pitchFamily="18" charset="0"/>
                <a:cs typeface="Times New Roman" pitchFamily="18" charset="0"/>
              </a:rPr>
              <a:t> </a:t>
            </a:r>
            <a:r>
              <a:rPr lang="en-US" sz="3800" b="1" dirty="0" err="1" smtClean="0">
                <a:solidFill>
                  <a:srgbClr val="FF3399"/>
                </a:solidFill>
                <a:latin typeface="Times New Roman" pitchFamily="18" charset="0"/>
                <a:cs typeface="Times New Roman" pitchFamily="18" charset="0"/>
              </a:rPr>
              <a:t>Nguyễn</a:t>
            </a:r>
            <a:r>
              <a:rPr lang="en-US" sz="3800" b="1" dirty="0" smtClean="0">
                <a:solidFill>
                  <a:srgbClr val="FF3399"/>
                </a:solidFill>
                <a:latin typeface="Times New Roman" pitchFamily="18" charset="0"/>
                <a:cs typeface="Times New Roman" pitchFamily="18" charset="0"/>
              </a:rPr>
              <a:t> </a:t>
            </a:r>
            <a:r>
              <a:rPr lang="en-US" sz="3800" b="1" dirty="0" err="1" smtClean="0">
                <a:solidFill>
                  <a:srgbClr val="FF3399"/>
                </a:solidFill>
                <a:latin typeface="Times New Roman" pitchFamily="18" charset="0"/>
                <a:cs typeface="Times New Roman" pitchFamily="18" charset="0"/>
              </a:rPr>
              <a:t>Ngọc</a:t>
            </a:r>
            <a:r>
              <a:rPr lang="en-US" sz="3800" b="1" dirty="0" smtClean="0">
                <a:solidFill>
                  <a:srgbClr val="FF3399"/>
                </a:solidFill>
                <a:latin typeface="Times New Roman" pitchFamily="18" charset="0"/>
                <a:cs typeface="Times New Roman" pitchFamily="18" charset="0"/>
              </a:rPr>
              <a:t> </a:t>
            </a:r>
            <a:r>
              <a:rPr lang="en-US" sz="3800" b="1" dirty="0" err="1" smtClean="0">
                <a:solidFill>
                  <a:srgbClr val="FF3399"/>
                </a:solidFill>
                <a:latin typeface="Times New Roman" pitchFamily="18" charset="0"/>
                <a:cs typeface="Times New Roman" pitchFamily="18" charset="0"/>
              </a:rPr>
              <a:t>Bích</a:t>
            </a:r>
            <a:r>
              <a:rPr lang="en-US" sz="3800" b="1" dirty="0" smtClean="0">
                <a:solidFill>
                  <a:srgbClr val="FF3399"/>
                </a:solidFill>
                <a:latin typeface="Times New Roman" pitchFamily="18" charset="0"/>
                <a:cs typeface="Times New Roman" pitchFamily="18" charset="0"/>
              </a:rPr>
              <a:t> </a:t>
            </a:r>
            <a:r>
              <a:rPr lang="en-US" sz="3800" b="1" dirty="0" err="1" smtClean="0">
                <a:solidFill>
                  <a:srgbClr val="FF3399"/>
                </a:solidFill>
                <a:latin typeface="Times New Roman" pitchFamily="18" charset="0"/>
                <a:cs typeface="Times New Roman" pitchFamily="18" charset="0"/>
              </a:rPr>
              <a:t>viết</a:t>
            </a:r>
            <a:r>
              <a:rPr lang="en-US" sz="3800" b="1" dirty="0" smtClean="0">
                <a:solidFill>
                  <a:srgbClr val="FF3399"/>
                </a:solidFill>
                <a:latin typeface="Times New Roman" pitchFamily="18" charset="0"/>
                <a:cs typeface="Times New Roman" pitchFamily="18" charset="0"/>
              </a:rPr>
              <a:t> </a:t>
            </a:r>
            <a:r>
              <a:rPr lang="en-US" sz="3800" b="1" dirty="0" err="1" smtClean="0">
                <a:solidFill>
                  <a:srgbClr val="FF3399"/>
                </a:solidFill>
                <a:latin typeface="Times New Roman" pitchFamily="18" charset="0"/>
                <a:cs typeface="Times New Roman" pitchFamily="18" charset="0"/>
              </a:rPr>
              <a:t>đơn</a:t>
            </a:r>
            <a:r>
              <a:rPr lang="en-US" sz="3800" b="1" dirty="0" smtClean="0">
                <a:solidFill>
                  <a:srgbClr val="FF3399"/>
                </a:solidFill>
                <a:latin typeface="Times New Roman" pitchFamily="18" charset="0"/>
                <a:cs typeface="Times New Roman" pitchFamily="18" charset="0"/>
              </a:rPr>
              <a:t> </a:t>
            </a:r>
            <a:r>
              <a:rPr lang="en-US" sz="3800" b="1" dirty="0" err="1" smtClean="0">
                <a:solidFill>
                  <a:srgbClr val="FF3399"/>
                </a:solidFill>
                <a:latin typeface="Times New Roman" pitchFamily="18" charset="0"/>
                <a:cs typeface="Times New Roman" pitchFamily="18" charset="0"/>
              </a:rPr>
              <a:t>trên</a:t>
            </a:r>
            <a:r>
              <a:rPr lang="en-US" sz="3800" b="1" dirty="0" smtClean="0">
                <a:solidFill>
                  <a:srgbClr val="FF3399"/>
                </a:solidFill>
                <a:latin typeface="Times New Roman" pitchFamily="18" charset="0"/>
                <a:cs typeface="Times New Roman" pitchFamily="18" charset="0"/>
              </a:rPr>
              <a:t> </a:t>
            </a:r>
            <a:r>
              <a:rPr lang="en-US" sz="3800" b="1" dirty="0" err="1" smtClean="0">
                <a:solidFill>
                  <a:srgbClr val="FF3399"/>
                </a:solidFill>
                <a:latin typeface="Times New Roman" pitchFamily="18" charset="0"/>
                <a:cs typeface="Times New Roman" pitchFamily="18" charset="0"/>
              </a:rPr>
              <a:t>để</a:t>
            </a:r>
            <a:r>
              <a:rPr lang="en-US" sz="3800" b="1" dirty="0" smtClean="0">
                <a:solidFill>
                  <a:srgbClr val="FF3399"/>
                </a:solidFill>
                <a:latin typeface="Times New Roman" pitchFamily="18" charset="0"/>
                <a:cs typeface="Times New Roman" pitchFamily="18" charset="0"/>
              </a:rPr>
              <a:t> </a:t>
            </a:r>
            <a:r>
              <a:rPr lang="en-US" sz="3800" b="1" dirty="0" err="1" smtClean="0">
                <a:solidFill>
                  <a:srgbClr val="FF3399"/>
                </a:solidFill>
                <a:latin typeface="Times New Roman" pitchFamily="18" charset="0"/>
                <a:cs typeface="Times New Roman" pitchFamily="18" charset="0"/>
              </a:rPr>
              <a:t>trình</a:t>
            </a:r>
            <a:r>
              <a:rPr lang="en-US" sz="3800" b="1" dirty="0" smtClean="0">
                <a:solidFill>
                  <a:srgbClr val="FF3399"/>
                </a:solidFill>
                <a:latin typeface="Times New Roman" pitchFamily="18" charset="0"/>
                <a:cs typeface="Times New Roman" pitchFamily="18" charset="0"/>
              </a:rPr>
              <a:t> </a:t>
            </a:r>
            <a:r>
              <a:rPr lang="en-US" sz="3800" b="1" dirty="0" err="1" smtClean="0">
                <a:solidFill>
                  <a:srgbClr val="FF3399"/>
                </a:solidFill>
                <a:latin typeface="Times New Roman" pitchFamily="18" charset="0"/>
                <a:cs typeface="Times New Roman" pitchFamily="18" charset="0"/>
              </a:rPr>
              <a:t>bày</a:t>
            </a:r>
            <a:r>
              <a:rPr lang="en-US" sz="3800" b="1" dirty="0" smtClean="0">
                <a:solidFill>
                  <a:srgbClr val="FF3399"/>
                </a:solidFill>
                <a:latin typeface="Times New Roman" pitchFamily="18" charset="0"/>
                <a:cs typeface="Times New Roman" pitchFamily="18" charset="0"/>
              </a:rPr>
              <a:t> </a:t>
            </a:r>
            <a:r>
              <a:rPr lang="en-US" sz="3800" b="1" dirty="0" err="1" smtClean="0">
                <a:solidFill>
                  <a:srgbClr val="FF3399"/>
                </a:solidFill>
                <a:latin typeface="Times New Roman" pitchFamily="18" charset="0"/>
                <a:cs typeface="Times New Roman" pitchFamily="18" charset="0"/>
              </a:rPr>
              <a:t>nguyện</a:t>
            </a:r>
            <a:r>
              <a:rPr lang="en-US" sz="3800" b="1" dirty="0" smtClean="0">
                <a:solidFill>
                  <a:srgbClr val="FF3399"/>
                </a:solidFill>
                <a:latin typeface="Times New Roman" pitchFamily="18" charset="0"/>
                <a:cs typeface="Times New Roman" pitchFamily="18" charset="0"/>
              </a:rPr>
              <a:t> </a:t>
            </a:r>
            <a:r>
              <a:rPr lang="en-US" sz="3800" b="1" dirty="0" err="1" smtClean="0">
                <a:solidFill>
                  <a:srgbClr val="FF3399"/>
                </a:solidFill>
                <a:latin typeface="Times New Roman" pitchFamily="18" charset="0"/>
                <a:cs typeface="Times New Roman" pitchFamily="18" charset="0"/>
              </a:rPr>
              <a:t>vọng</a:t>
            </a:r>
            <a:r>
              <a:rPr lang="en-US" sz="3800" b="1" dirty="0" smtClean="0">
                <a:solidFill>
                  <a:srgbClr val="FF3399"/>
                </a:solidFill>
                <a:latin typeface="Times New Roman" pitchFamily="18" charset="0"/>
                <a:cs typeface="Times New Roman" pitchFamily="18" charset="0"/>
              </a:rPr>
              <a:t>. </a:t>
            </a:r>
            <a:endParaRPr lang="en-US" sz="3800" b="1" dirty="0">
              <a:solidFill>
                <a:srgbClr val="FF3399"/>
              </a:solidFill>
              <a:latin typeface="Times New Roman" pitchFamily="18" charset="0"/>
              <a:cs typeface="Times New Roman" pitchFamily="18" charset="0"/>
            </a:endParaRPr>
          </a:p>
        </p:txBody>
      </p:sp>
      <p:sp>
        <p:nvSpPr>
          <p:cNvPr id="23" name="Rectangle 22"/>
          <p:cNvSpPr/>
          <p:nvPr/>
        </p:nvSpPr>
        <p:spPr>
          <a:xfrm>
            <a:off x="1661319" y="5571768"/>
            <a:ext cx="13966284" cy="677108"/>
          </a:xfrm>
          <a:prstGeom prst="rect">
            <a:avLst/>
          </a:prstGeom>
        </p:spPr>
        <p:txBody>
          <a:bodyPr wrap="square">
            <a:spAutoFit/>
          </a:bodyPr>
          <a:lstStyle/>
          <a:p>
            <a:pPr algn="just"/>
            <a:r>
              <a:rPr lang="en-US" sz="3800" b="1" dirty="0" smtClean="0">
                <a:solidFill>
                  <a:srgbClr val="FF3399"/>
                </a:solidFill>
                <a:latin typeface="Times New Roman" pitchFamily="18" charset="0"/>
                <a:cs typeface="Times New Roman" pitchFamily="18" charset="0"/>
              </a:rPr>
              <a:t>    </a:t>
            </a:r>
            <a:r>
              <a:rPr lang="en-US" sz="3800" b="1" dirty="0" err="1" smtClean="0">
                <a:solidFill>
                  <a:srgbClr val="FF3399"/>
                </a:solidFill>
                <a:latin typeface="Times New Roman" pitchFamily="18" charset="0"/>
                <a:cs typeface="Times New Roman" pitchFamily="18" charset="0"/>
              </a:rPr>
              <a:t>Đơn</a:t>
            </a:r>
            <a:r>
              <a:rPr lang="en-US" sz="3800" b="1" dirty="0" smtClean="0">
                <a:solidFill>
                  <a:srgbClr val="FF3399"/>
                </a:solidFill>
                <a:latin typeface="Times New Roman" pitchFamily="18" charset="0"/>
                <a:cs typeface="Times New Roman" pitchFamily="18" charset="0"/>
              </a:rPr>
              <a:t> </a:t>
            </a:r>
            <a:r>
              <a:rPr lang="en-US" sz="3800" b="1" dirty="0" err="1" smtClean="0">
                <a:solidFill>
                  <a:srgbClr val="FF3399"/>
                </a:solidFill>
                <a:latin typeface="Times New Roman" pitchFamily="18" charset="0"/>
                <a:cs typeface="Times New Roman" pitchFamily="18" charset="0"/>
              </a:rPr>
              <a:t>được</a:t>
            </a:r>
            <a:r>
              <a:rPr lang="en-US" sz="3800" b="1" dirty="0" smtClean="0">
                <a:solidFill>
                  <a:srgbClr val="FF3399"/>
                </a:solidFill>
                <a:latin typeface="Times New Roman" pitchFamily="18" charset="0"/>
                <a:cs typeface="Times New Roman" pitchFamily="18" charset="0"/>
              </a:rPr>
              <a:t> </a:t>
            </a:r>
            <a:r>
              <a:rPr lang="en-US" sz="3800" b="1" dirty="0" err="1" smtClean="0">
                <a:solidFill>
                  <a:srgbClr val="FF3399"/>
                </a:solidFill>
                <a:latin typeface="Times New Roman" pitchFamily="18" charset="0"/>
                <a:cs typeface="Times New Roman" pitchFamily="18" charset="0"/>
              </a:rPr>
              <a:t>gửi</a:t>
            </a:r>
            <a:r>
              <a:rPr lang="en-US" sz="3800" b="1" dirty="0" smtClean="0">
                <a:solidFill>
                  <a:srgbClr val="FF3399"/>
                </a:solidFill>
                <a:latin typeface="Times New Roman" pitchFamily="18" charset="0"/>
                <a:cs typeface="Times New Roman" pitchFamily="18" charset="0"/>
              </a:rPr>
              <a:t> </a:t>
            </a:r>
            <a:r>
              <a:rPr lang="en-US" sz="3800" b="1" dirty="0" err="1" smtClean="0">
                <a:solidFill>
                  <a:srgbClr val="FF3399"/>
                </a:solidFill>
                <a:latin typeface="Times New Roman" pitchFamily="18" charset="0"/>
                <a:cs typeface="Times New Roman" pitchFamily="18" charset="0"/>
              </a:rPr>
              <a:t>cho</a:t>
            </a:r>
            <a:r>
              <a:rPr lang="en-US" sz="3800" b="1" dirty="0" smtClean="0">
                <a:solidFill>
                  <a:srgbClr val="FF3399"/>
                </a:solidFill>
                <a:latin typeface="Times New Roman" pitchFamily="18" charset="0"/>
                <a:cs typeface="Times New Roman" pitchFamily="18" charset="0"/>
              </a:rPr>
              <a:t> Ban </a:t>
            </a:r>
            <a:r>
              <a:rPr lang="en-US" sz="3800" b="1" dirty="0" err="1" smtClean="0">
                <a:solidFill>
                  <a:srgbClr val="FF3399"/>
                </a:solidFill>
                <a:latin typeface="Times New Roman" pitchFamily="18" charset="0"/>
                <a:cs typeface="Times New Roman" pitchFamily="18" charset="0"/>
              </a:rPr>
              <a:t>phụ</a:t>
            </a:r>
            <a:r>
              <a:rPr lang="en-US" sz="3800" b="1" dirty="0" smtClean="0">
                <a:solidFill>
                  <a:srgbClr val="FF3399"/>
                </a:solidFill>
                <a:latin typeface="Times New Roman" pitchFamily="18" charset="0"/>
                <a:cs typeface="Times New Roman" pitchFamily="18" charset="0"/>
              </a:rPr>
              <a:t> </a:t>
            </a:r>
            <a:r>
              <a:rPr lang="en-US" sz="3800" b="1" dirty="0" err="1" smtClean="0">
                <a:solidFill>
                  <a:srgbClr val="FF3399"/>
                </a:solidFill>
                <a:latin typeface="Times New Roman" pitchFamily="18" charset="0"/>
                <a:cs typeface="Times New Roman" pitchFamily="18" charset="0"/>
              </a:rPr>
              <a:t>trách</a:t>
            </a:r>
            <a:r>
              <a:rPr lang="en-US" sz="3800" b="1" dirty="0" smtClean="0">
                <a:solidFill>
                  <a:srgbClr val="FF3399"/>
                </a:solidFill>
                <a:latin typeface="Times New Roman" pitchFamily="18" charset="0"/>
                <a:cs typeface="Times New Roman" pitchFamily="18" charset="0"/>
              </a:rPr>
              <a:t> </a:t>
            </a:r>
            <a:r>
              <a:rPr lang="en-US" sz="3800" b="1" dirty="0" err="1" smtClean="0">
                <a:solidFill>
                  <a:srgbClr val="FF3399"/>
                </a:solidFill>
                <a:latin typeface="Times New Roman" pitchFamily="18" charset="0"/>
                <a:cs typeface="Times New Roman" pitchFamily="18" charset="0"/>
              </a:rPr>
              <a:t>Đội</a:t>
            </a:r>
            <a:r>
              <a:rPr lang="en-US" sz="3800" b="1" dirty="0" smtClean="0">
                <a:solidFill>
                  <a:srgbClr val="FF3399"/>
                </a:solidFill>
                <a:latin typeface="Times New Roman" pitchFamily="18" charset="0"/>
                <a:cs typeface="Times New Roman" pitchFamily="18" charset="0"/>
              </a:rPr>
              <a:t>, ban </a:t>
            </a:r>
            <a:r>
              <a:rPr lang="en-US" sz="3800" b="1" dirty="0" err="1" smtClean="0">
                <a:solidFill>
                  <a:srgbClr val="FF3399"/>
                </a:solidFill>
                <a:latin typeface="Times New Roman" pitchFamily="18" charset="0"/>
                <a:cs typeface="Times New Roman" pitchFamily="18" charset="0"/>
              </a:rPr>
              <a:t>chỉ</a:t>
            </a:r>
            <a:r>
              <a:rPr lang="en-US" sz="3800" b="1" dirty="0" smtClean="0">
                <a:solidFill>
                  <a:srgbClr val="FF3399"/>
                </a:solidFill>
                <a:latin typeface="Times New Roman" pitchFamily="18" charset="0"/>
                <a:cs typeface="Times New Roman" pitchFamily="18" charset="0"/>
              </a:rPr>
              <a:t> </a:t>
            </a:r>
            <a:r>
              <a:rPr lang="en-US" sz="3800" b="1" dirty="0" err="1" smtClean="0">
                <a:solidFill>
                  <a:srgbClr val="FF3399"/>
                </a:solidFill>
                <a:latin typeface="Times New Roman" pitchFamily="18" charset="0"/>
                <a:cs typeface="Times New Roman" pitchFamily="18" charset="0"/>
              </a:rPr>
              <a:t>huy</a:t>
            </a:r>
            <a:r>
              <a:rPr lang="en-US" sz="3800" b="1" dirty="0" smtClean="0">
                <a:solidFill>
                  <a:srgbClr val="FF3399"/>
                </a:solidFill>
                <a:latin typeface="Times New Roman" pitchFamily="18" charset="0"/>
                <a:cs typeface="Times New Roman" pitchFamily="18" charset="0"/>
              </a:rPr>
              <a:t> </a:t>
            </a:r>
            <a:r>
              <a:rPr lang="en-US" sz="3800" b="1" dirty="0" err="1" smtClean="0">
                <a:solidFill>
                  <a:srgbClr val="FF3399"/>
                </a:solidFill>
                <a:latin typeface="Times New Roman" pitchFamily="18" charset="0"/>
                <a:cs typeface="Times New Roman" pitchFamily="18" charset="0"/>
              </a:rPr>
              <a:t>Liên</a:t>
            </a:r>
            <a:r>
              <a:rPr lang="en-US" sz="3800" b="1" dirty="0" smtClean="0">
                <a:solidFill>
                  <a:srgbClr val="FF3399"/>
                </a:solidFill>
                <a:latin typeface="Times New Roman" pitchFamily="18" charset="0"/>
                <a:cs typeface="Times New Roman" pitchFamily="18" charset="0"/>
              </a:rPr>
              <a:t> </a:t>
            </a:r>
            <a:r>
              <a:rPr lang="en-US" sz="3800" b="1" dirty="0" err="1" smtClean="0">
                <a:solidFill>
                  <a:srgbClr val="FF3399"/>
                </a:solidFill>
                <a:latin typeface="Times New Roman" pitchFamily="18" charset="0"/>
                <a:cs typeface="Times New Roman" pitchFamily="18" charset="0"/>
              </a:rPr>
              <a:t>đội</a:t>
            </a:r>
            <a:r>
              <a:rPr lang="en-US" sz="3800" b="1" dirty="0" smtClean="0">
                <a:solidFill>
                  <a:srgbClr val="FF3399"/>
                </a:solidFill>
                <a:latin typeface="Times New Roman" pitchFamily="18" charset="0"/>
                <a:cs typeface="Times New Roman" pitchFamily="18" charset="0"/>
              </a:rPr>
              <a:t>.</a:t>
            </a:r>
            <a:endParaRPr lang="en-US" sz="3800" b="1" dirty="0">
              <a:solidFill>
                <a:srgbClr val="FF3399"/>
              </a:solidFill>
              <a:latin typeface="Times New Roman" pitchFamily="18" charset="0"/>
              <a:cs typeface="Times New Roman" pitchFamily="18" charset="0"/>
            </a:endParaRPr>
          </a:p>
        </p:txBody>
      </p:sp>
      <p:sp>
        <p:nvSpPr>
          <p:cNvPr id="24" name="Rectangle 23"/>
          <p:cNvSpPr/>
          <p:nvPr/>
        </p:nvSpPr>
        <p:spPr>
          <a:xfrm>
            <a:off x="1737519" y="7087076"/>
            <a:ext cx="13966284" cy="1261884"/>
          </a:xfrm>
          <a:prstGeom prst="rect">
            <a:avLst/>
          </a:prstGeom>
        </p:spPr>
        <p:txBody>
          <a:bodyPr wrap="square">
            <a:spAutoFit/>
          </a:bodyPr>
          <a:lstStyle/>
          <a:p>
            <a:pPr algn="just"/>
            <a:r>
              <a:rPr lang="en-US" sz="3800" b="1" dirty="0" smtClean="0">
                <a:solidFill>
                  <a:srgbClr val="FF3399"/>
                </a:solidFill>
                <a:latin typeface="Times New Roman" pitchFamily="18" charset="0"/>
                <a:cs typeface="Times New Roman" pitchFamily="18" charset="0"/>
              </a:rPr>
              <a:t>     </a:t>
            </a:r>
            <a:r>
              <a:rPr lang="en-US" sz="3800" b="1" dirty="0" err="1" smtClean="0">
                <a:solidFill>
                  <a:srgbClr val="FF3399"/>
                </a:solidFill>
                <a:latin typeface="Times New Roman" pitchFamily="18" charset="0"/>
                <a:cs typeface="Times New Roman" pitchFamily="18" charset="0"/>
              </a:rPr>
              <a:t>Người</a:t>
            </a:r>
            <a:r>
              <a:rPr lang="en-US" sz="3800" b="1" dirty="0" smtClean="0">
                <a:solidFill>
                  <a:srgbClr val="FF3399"/>
                </a:solidFill>
                <a:latin typeface="Times New Roman" pitchFamily="18" charset="0"/>
                <a:cs typeface="Times New Roman" pitchFamily="18" charset="0"/>
              </a:rPr>
              <a:t> </a:t>
            </a:r>
            <a:r>
              <a:rPr lang="en-US" sz="3800" b="1" dirty="0" err="1" smtClean="0">
                <a:solidFill>
                  <a:srgbClr val="FF3399"/>
                </a:solidFill>
                <a:latin typeface="Times New Roman" pitchFamily="18" charset="0"/>
                <a:cs typeface="Times New Roman" pitchFamily="18" charset="0"/>
              </a:rPr>
              <a:t>viết</a:t>
            </a:r>
            <a:r>
              <a:rPr lang="en-US" sz="3800" b="1" dirty="0" smtClean="0">
                <a:solidFill>
                  <a:srgbClr val="FF3399"/>
                </a:solidFill>
                <a:latin typeface="Times New Roman" pitchFamily="18" charset="0"/>
                <a:cs typeface="Times New Roman" pitchFamily="18" charset="0"/>
              </a:rPr>
              <a:t> </a:t>
            </a:r>
            <a:r>
              <a:rPr lang="en-US" sz="3800" b="1" dirty="0" err="1" smtClean="0">
                <a:solidFill>
                  <a:srgbClr val="FF3399"/>
                </a:solidFill>
                <a:latin typeface="Times New Roman" pitchFamily="18" charset="0"/>
                <a:cs typeface="Times New Roman" pitchFamily="18" charset="0"/>
              </a:rPr>
              <a:t>đơn</a:t>
            </a:r>
            <a:r>
              <a:rPr lang="en-US" sz="3800" b="1" dirty="0" smtClean="0">
                <a:solidFill>
                  <a:srgbClr val="FF3399"/>
                </a:solidFill>
                <a:latin typeface="Times New Roman" pitchFamily="18" charset="0"/>
                <a:cs typeface="Times New Roman" pitchFamily="18" charset="0"/>
              </a:rPr>
              <a:t> </a:t>
            </a:r>
            <a:r>
              <a:rPr lang="en-US" sz="3800" b="1" dirty="0" err="1" smtClean="0">
                <a:solidFill>
                  <a:srgbClr val="FF3399"/>
                </a:solidFill>
                <a:latin typeface="Times New Roman" pitchFamily="18" charset="0"/>
                <a:cs typeface="Times New Roman" pitchFamily="18" charset="0"/>
              </a:rPr>
              <a:t>hứa</a:t>
            </a:r>
            <a:r>
              <a:rPr lang="en-US" sz="3800" b="1" dirty="0" smtClean="0">
                <a:solidFill>
                  <a:srgbClr val="FF3399"/>
                </a:solidFill>
                <a:latin typeface="Times New Roman" pitchFamily="18" charset="0"/>
                <a:cs typeface="Times New Roman" pitchFamily="18" charset="0"/>
              </a:rPr>
              <a:t>: </a:t>
            </a:r>
            <a:r>
              <a:rPr lang="en-US" sz="3800" b="1" dirty="0" err="1" smtClean="0">
                <a:solidFill>
                  <a:srgbClr val="FF3399"/>
                </a:solidFill>
                <a:latin typeface="Times New Roman" pitchFamily="18" charset="0"/>
                <a:cs typeface="Times New Roman" pitchFamily="18" charset="0"/>
              </a:rPr>
              <a:t>Thực</a:t>
            </a:r>
            <a:r>
              <a:rPr lang="en-US" sz="3800" b="1" dirty="0" smtClean="0">
                <a:solidFill>
                  <a:srgbClr val="FF3399"/>
                </a:solidFill>
                <a:latin typeface="Times New Roman" pitchFamily="18" charset="0"/>
                <a:cs typeface="Times New Roman" pitchFamily="18" charset="0"/>
              </a:rPr>
              <a:t> </a:t>
            </a:r>
            <a:r>
              <a:rPr lang="en-US" sz="3800" b="1" dirty="0" err="1" smtClean="0">
                <a:solidFill>
                  <a:srgbClr val="FF3399"/>
                </a:solidFill>
                <a:latin typeface="Times New Roman" pitchFamily="18" charset="0"/>
                <a:cs typeface="Times New Roman" pitchFamily="18" charset="0"/>
              </a:rPr>
              <a:t>hiện</a:t>
            </a:r>
            <a:r>
              <a:rPr lang="en-US" sz="3800" b="1" dirty="0" smtClean="0">
                <a:solidFill>
                  <a:srgbClr val="FF3399"/>
                </a:solidFill>
                <a:latin typeface="Times New Roman" pitchFamily="18" charset="0"/>
                <a:cs typeface="Times New Roman" pitchFamily="18" charset="0"/>
              </a:rPr>
              <a:t> 5 </a:t>
            </a:r>
            <a:r>
              <a:rPr lang="en-US" sz="3800" b="1" dirty="0" err="1" smtClean="0">
                <a:solidFill>
                  <a:srgbClr val="FF3399"/>
                </a:solidFill>
                <a:latin typeface="Times New Roman" pitchFamily="18" charset="0"/>
                <a:cs typeface="Times New Roman" pitchFamily="18" charset="0"/>
              </a:rPr>
              <a:t>điều</a:t>
            </a:r>
            <a:r>
              <a:rPr lang="en-US" sz="3800" b="1" dirty="0" smtClean="0">
                <a:solidFill>
                  <a:srgbClr val="FF3399"/>
                </a:solidFill>
                <a:latin typeface="Times New Roman" pitchFamily="18" charset="0"/>
                <a:cs typeface="Times New Roman" pitchFamily="18" charset="0"/>
              </a:rPr>
              <a:t> </a:t>
            </a:r>
            <a:r>
              <a:rPr lang="en-US" sz="3800" b="1" dirty="0" err="1" smtClean="0">
                <a:solidFill>
                  <a:srgbClr val="FF3399"/>
                </a:solidFill>
                <a:latin typeface="Times New Roman" pitchFamily="18" charset="0"/>
                <a:cs typeface="Times New Roman" pitchFamily="18" charset="0"/>
              </a:rPr>
              <a:t>Bác</a:t>
            </a:r>
            <a:r>
              <a:rPr lang="en-US" sz="3800" b="1" dirty="0" smtClean="0">
                <a:solidFill>
                  <a:srgbClr val="FF3399"/>
                </a:solidFill>
                <a:latin typeface="Times New Roman" pitchFamily="18" charset="0"/>
                <a:cs typeface="Times New Roman" pitchFamily="18" charset="0"/>
              </a:rPr>
              <a:t> </a:t>
            </a:r>
            <a:r>
              <a:rPr lang="en-US" sz="3800" b="1" dirty="0" err="1" smtClean="0">
                <a:solidFill>
                  <a:srgbClr val="FF3399"/>
                </a:solidFill>
                <a:latin typeface="Times New Roman" pitchFamily="18" charset="0"/>
                <a:cs typeface="Times New Roman" pitchFamily="18" charset="0"/>
              </a:rPr>
              <a:t>Hồ</a:t>
            </a:r>
            <a:r>
              <a:rPr lang="en-US" sz="3800" b="1" dirty="0" smtClean="0">
                <a:solidFill>
                  <a:srgbClr val="FF3399"/>
                </a:solidFill>
                <a:latin typeface="Times New Roman" pitchFamily="18" charset="0"/>
                <a:cs typeface="Times New Roman" pitchFamily="18" charset="0"/>
              </a:rPr>
              <a:t> </a:t>
            </a:r>
            <a:r>
              <a:rPr lang="en-US" sz="3800" b="1" dirty="0" err="1" smtClean="0">
                <a:solidFill>
                  <a:srgbClr val="FF3399"/>
                </a:solidFill>
                <a:latin typeface="Times New Roman" pitchFamily="18" charset="0"/>
                <a:cs typeface="Times New Roman" pitchFamily="18" charset="0"/>
              </a:rPr>
              <a:t>dạy</a:t>
            </a:r>
            <a:r>
              <a:rPr lang="en-US" sz="3800" b="1" dirty="0" smtClean="0">
                <a:solidFill>
                  <a:srgbClr val="FF3399"/>
                </a:solidFill>
                <a:latin typeface="Times New Roman" pitchFamily="18" charset="0"/>
                <a:cs typeface="Times New Roman" pitchFamily="18" charset="0"/>
              </a:rPr>
              <a:t>; </a:t>
            </a:r>
            <a:r>
              <a:rPr lang="en-US" sz="3800" b="1" dirty="0" err="1" smtClean="0">
                <a:solidFill>
                  <a:srgbClr val="FF3399"/>
                </a:solidFill>
                <a:latin typeface="Times New Roman" pitchFamily="18" charset="0"/>
                <a:cs typeface="Times New Roman" pitchFamily="18" charset="0"/>
              </a:rPr>
              <a:t>Tuân</a:t>
            </a:r>
            <a:r>
              <a:rPr lang="en-US" sz="3800" b="1" dirty="0" smtClean="0">
                <a:solidFill>
                  <a:srgbClr val="FF3399"/>
                </a:solidFill>
                <a:latin typeface="Times New Roman" pitchFamily="18" charset="0"/>
                <a:cs typeface="Times New Roman" pitchFamily="18" charset="0"/>
              </a:rPr>
              <a:t> </a:t>
            </a:r>
            <a:r>
              <a:rPr lang="en-US" sz="3800" b="1" dirty="0" err="1" smtClean="0">
                <a:solidFill>
                  <a:srgbClr val="FF3399"/>
                </a:solidFill>
                <a:latin typeface="Times New Roman" pitchFamily="18" charset="0"/>
                <a:cs typeface="Times New Roman" pitchFamily="18" charset="0"/>
              </a:rPr>
              <a:t>theo</a:t>
            </a:r>
            <a:r>
              <a:rPr lang="en-US" sz="3800" b="1" dirty="0" smtClean="0">
                <a:solidFill>
                  <a:srgbClr val="FF3399"/>
                </a:solidFill>
                <a:latin typeface="Times New Roman" pitchFamily="18" charset="0"/>
                <a:cs typeface="Times New Roman" pitchFamily="18" charset="0"/>
              </a:rPr>
              <a:t> </a:t>
            </a:r>
            <a:r>
              <a:rPr lang="en-US" sz="3800" b="1" dirty="0" err="1" smtClean="0">
                <a:solidFill>
                  <a:srgbClr val="FF3399"/>
                </a:solidFill>
                <a:latin typeface="Times New Roman" pitchFamily="18" charset="0"/>
                <a:cs typeface="Times New Roman" pitchFamily="18" charset="0"/>
              </a:rPr>
              <a:t>Điều</a:t>
            </a:r>
            <a:r>
              <a:rPr lang="en-US" sz="3800" b="1" dirty="0" smtClean="0">
                <a:solidFill>
                  <a:srgbClr val="FF3399"/>
                </a:solidFill>
                <a:latin typeface="Times New Roman" pitchFamily="18" charset="0"/>
                <a:cs typeface="Times New Roman" pitchFamily="18" charset="0"/>
              </a:rPr>
              <a:t> </a:t>
            </a:r>
            <a:r>
              <a:rPr lang="en-US" sz="3800" b="1" dirty="0" err="1" smtClean="0">
                <a:solidFill>
                  <a:srgbClr val="FF3399"/>
                </a:solidFill>
                <a:latin typeface="Times New Roman" pitchFamily="18" charset="0"/>
                <a:cs typeface="Times New Roman" pitchFamily="18" charset="0"/>
              </a:rPr>
              <a:t>lệ</a:t>
            </a:r>
            <a:r>
              <a:rPr lang="en-US" sz="3800" b="1" dirty="0" smtClean="0">
                <a:solidFill>
                  <a:srgbClr val="FF3399"/>
                </a:solidFill>
                <a:latin typeface="Times New Roman" pitchFamily="18" charset="0"/>
                <a:cs typeface="Times New Roman" pitchFamily="18" charset="0"/>
              </a:rPr>
              <a:t> </a:t>
            </a:r>
            <a:r>
              <a:rPr lang="en-US" sz="3800" b="1" dirty="0" err="1" smtClean="0">
                <a:solidFill>
                  <a:srgbClr val="FF3399"/>
                </a:solidFill>
                <a:latin typeface="Times New Roman" pitchFamily="18" charset="0"/>
                <a:cs typeface="Times New Roman" pitchFamily="18" charset="0"/>
              </a:rPr>
              <a:t>Đội</a:t>
            </a:r>
            <a:r>
              <a:rPr lang="en-US" sz="3800" b="1" dirty="0" smtClean="0">
                <a:solidFill>
                  <a:srgbClr val="FF3399"/>
                </a:solidFill>
                <a:latin typeface="Times New Roman" pitchFamily="18" charset="0"/>
                <a:cs typeface="Times New Roman" pitchFamily="18" charset="0"/>
              </a:rPr>
              <a:t>; </a:t>
            </a:r>
            <a:r>
              <a:rPr lang="en-US" sz="3800" b="1" dirty="0" err="1" smtClean="0">
                <a:solidFill>
                  <a:srgbClr val="FF3399"/>
                </a:solidFill>
                <a:latin typeface="Times New Roman" pitchFamily="18" charset="0"/>
                <a:cs typeface="Times New Roman" pitchFamily="18" charset="0"/>
              </a:rPr>
              <a:t>Giữ</a:t>
            </a:r>
            <a:r>
              <a:rPr lang="en-US" sz="3800" b="1" dirty="0" smtClean="0">
                <a:solidFill>
                  <a:srgbClr val="FF3399"/>
                </a:solidFill>
                <a:latin typeface="Times New Roman" pitchFamily="18" charset="0"/>
                <a:cs typeface="Times New Roman" pitchFamily="18" charset="0"/>
              </a:rPr>
              <a:t> </a:t>
            </a:r>
            <a:r>
              <a:rPr lang="en-US" sz="3800" b="1" dirty="0" err="1" smtClean="0">
                <a:solidFill>
                  <a:srgbClr val="FF3399"/>
                </a:solidFill>
                <a:latin typeface="Times New Roman" pitchFamily="18" charset="0"/>
                <a:cs typeface="Times New Roman" pitchFamily="18" charset="0"/>
              </a:rPr>
              <a:t>gìn</a:t>
            </a:r>
            <a:r>
              <a:rPr lang="en-US" sz="3800" b="1" dirty="0" smtClean="0">
                <a:solidFill>
                  <a:srgbClr val="FF3399"/>
                </a:solidFill>
                <a:latin typeface="Times New Roman" pitchFamily="18" charset="0"/>
                <a:cs typeface="Times New Roman" pitchFamily="18" charset="0"/>
              </a:rPr>
              <a:t> </a:t>
            </a:r>
            <a:r>
              <a:rPr lang="en-US" sz="3800" b="1" dirty="0" err="1" smtClean="0">
                <a:solidFill>
                  <a:srgbClr val="FF3399"/>
                </a:solidFill>
                <a:latin typeface="Times New Roman" pitchFamily="18" charset="0"/>
                <a:cs typeface="Times New Roman" pitchFamily="18" charset="0"/>
              </a:rPr>
              <a:t>danh</a:t>
            </a:r>
            <a:r>
              <a:rPr lang="en-US" sz="3800" b="1" dirty="0" smtClean="0">
                <a:solidFill>
                  <a:srgbClr val="FF3399"/>
                </a:solidFill>
                <a:latin typeface="Times New Roman" pitchFamily="18" charset="0"/>
                <a:cs typeface="Times New Roman" pitchFamily="18" charset="0"/>
              </a:rPr>
              <a:t> </a:t>
            </a:r>
            <a:r>
              <a:rPr lang="en-US" sz="3800" b="1" dirty="0" err="1" smtClean="0">
                <a:solidFill>
                  <a:srgbClr val="FF3399"/>
                </a:solidFill>
                <a:latin typeface="Times New Roman" pitchFamily="18" charset="0"/>
                <a:cs typeface="Times New Roman" pitchFamily="18" charset="0"/>
              </a:rPr>
              <a:t>dự</a:t>
            </a:r>
            <a:r>
              <a:rPr lang="en-US" sz="3800" b="1" dirty="0" smtClean="0">
                <a:solidFill>
                  <a:srgbClr val="FF3399"/>
                </a:solidFill>
                <a:latin typeface="Times New Roman" pitchFamily="18" charset="0"/>
                <a:cs typeface="Times New Roman" pitchFamily="18" charset="0"/>
              </a:rPr>
              <a:t> </a:t>
            </a:r>
            <a:r>
              <a:rPr lang="en-US" sz="3800" b="1" dirty="0" err="1" smtClean="0">
                <a:solidFill>
                  <a:srgbClr val="FF3399"/>
                </a:solidFill>
                <a:latin typeface="Times New Roman" pitchFamily="18" charset="0"/>
                <a:cs typeface="Times New Roman" pitchFamily="18" charset="0"/>
              </a:rPr>
              <a:t>Đội</a:t>
            </a:r>
            <a:r>
              <a:rPr lang="en-US" sz="3800" b="1" dirty="0" smtClean="0">
                <a:solidFill>
                  <a:srgbClr val="FF3399"/>
                </a:solidFill>
                <a:latin typeface="Times New Roman" pitchFamily="18" charset="0"/>
                <a:cs typeface="Times New Roman" pitchFamily="18" charset="0"/>
              </a:rPr>
              <a:t>.</a:t>
            </a:r>
            <a:endParaRPr lang="en-US" sz="3800" b="1" dirty="0">
              <a:solidFill>
                <a:srgbClr val="FF3399"/>
              </a:solidFill>
              <a:latin typeface="Times New Roman" pitchFamily="18" charset="0"/>
              <a:cs typeface="Times New Roman" pitchFamily="18" charset="0"/>
            </a:endParaRPr>
          </a:p>
        </p:txBody>
      </p:sp>
      <p:grpSp>
        <p:nvGrpSpPr>
          <p:cNvPr id="25" name="Group 24"/>
          <p:cNvGrpSpPr/>
          <p:nvPr/>
        </p:nvGrpSpPr>
        <p:grpSpPr>
          <a:xfrm>
            <a:off x="1508919" y="2044601"/>
            <a:ext cx="4191000" cy="677108"/>
            <a:chOff x="1508919" y="1736264"/>
            <a:chExt cx="3733800" cy="677108"/>
          </a:xfrm>
        </p:grpSpPr>
        <p:sp>
          <p:nvSpPr>
            <p:cNvPr id="26" name="Rectangle 25"/>
            <p:cNvSpPr/>
            <p:nvPr/>
          </p:nvSpPr>
          <p:spPr>
            <a:xfrm>
              <a:off x="1508919" y="1736264"/>
              <a:ext cx="3733800"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1. </a:t>
              </a:r>
              <a:r>
                <a:rPr lang="en-US" sz="3800" b="1" dirty="0" err="1" smtClean="0">
                  <a:solidFill>
                    <a:srgbClr val="FF0066"/>
                  </a:solidFill>
                  <a:latin typeface="Times New Roman" pitchFamily="18" charset="0"/>
                  <a:cs typeface="Times New Roman" pitchFamily="18" charset="0"/>
                </a:rPr>
                <a:t>Luyện</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tập</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cxnSp>
          <p:nvCxnSpPr>
            <p:cNvPr id="27" name="Straight Connector 26"/>
            <p:cNvCxnSpPr/>
            <p:nvPr/>
          </p:nvCxnSpPr>
          <p:spPr>
            <a:xfrm>
              <a:off x="1673234" y="2326814"/>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8" name="Rectangle 27"/>
          <p:cNvSpPr/>
          <p:nvPr/>
        </p:nvSpPr>
        <p:spPr>
          <a:xfrm>
            <a:off x="4404519" y="2142589"/>
            <a:ext cx="10820400" cy="646331"/>
          </a:xfrm>
          <a:prstGeom prst="rect">
            <a:avLst/>
          </a:prstGeom>
        </p:spPr>
        <p:txBody>
          <a:bodyPr wrap="square">
            <a:spAutoFit/>
          </a:bodyPr>
          <a:lstStyle/>
          <a:p>
            <a:pPr algn="just"/>
            <a:r>
              <a:rPr lang="en-US" sz="3600" b="1" dirty="0" err="1" smtClean="0">
                <a:solidFill>
                  <a:srgbClr val="0000CC"/>
                </a:solidFill>
                <a:latin typeface="Times New Roman" pitchFamily="18" charset="0"/>
                <a:cs typeface="Times New Roman" pitchFamily="18" charset="0"/>
              </a:rPr>
              <a:t>Bài</a:t>
            </a:r>
            <a:r>
              <a:rPr lang="en-US" sz="3600" b="1" dirty="0" smtClean="0">
                <a:solidFill>
                  <a:srgbClr val="0000CC"/>
                </a:solidFill>
                <a:latin typeface="Times New Roman" pitchFamily="18" charset="0"/>
                <a:cs typeface="Times New Roman" pitchFamily="18" charset="0"/>
              </a:rPr>
              <a:t> 1. </a:t>
            </a:r>
            <a:r>
              <a:rPr lang="en-US" sz="3600" b="1" dirty="0" err="1" smtClean="0">
                <a:solidFill>
                  <a:srgbClr val="0000CC"/>
                </a:solidFill>
                <a:latin typeface="Times New Roman" pitchFamily="18" charset="0"/>
                <a:cs typeface="Times New Roman" pitchFamily="18" charset="0"/>
              </a:rPr>
              <a:t>Đọc</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đơn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xin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vào</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đội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dưới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đây</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và</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trả</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lời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câu</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hỏi</a:t>
            </a:r>
            <a:r>
              <a:rPr lang="en-US" sz="3600" b="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42613419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circle(in)">
                                      <p:cBhvr>
                                        <p:cTn id="12" dur="20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circle(in)">
                                      <p:cBhvr>
                                        <p:cTn id="22" dur="20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76200"/>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481316"/>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Luyện tập.</a:t>
              </a:r>
              <a:endParaRPr lang="en-US" sz="3800" b="1">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823120" y="2167116"/>
            <a:ext cx="14896082" cy="646331"/>
          </a:xfrm>
          <a:prstGeom prst="rect">
            <a:avLst/>
          </a:prstGeom>
        </p:spPr>
        <p:txBody>
          <a:bodyPr wrap="square">
            <a:spAutoFit/>
          </a:bodyPr>
          <a:lstStyle/>
          <a:p>
            <a:pPr algn="just"/>
            <a:r>
              <a:rPr lang="en-US" sz="3600" b="1" dirty="0" err="1" smtClean="0">
                <a:solidFill>
                  <a:srgbClr val="0000CC"/>
                </a:solidFill>
                <a:latin typeface="Times New Roman" pitchFamily="18" charset="0"/>
                <a:cs typeface="Times New Roman" pitchFamily="18" charset="0"/>
              </a:rPr>
              <a:t>Bài</a:t>
            </a:r>
            <a:r>
              <a:rPr lang="en-US" sz="3600" b="1" dirty="0" smtClean="0">
                <a:solidFill>
                  <a:srgbClr val="0000CC"/>
                </a:solidFill>
                <a:latin typeface="Times New Roman" pitchFamily="18" charset="0"/>
                <a:cs typeface="Times New Roman" pitchFamily="18" charset="0"/>
              </a:rPr>
              <a:t> 2</a:t>
            </a:r>
            <a:r>
              <a:rPr lang="en-US" sz="3600" b="1" smtClean="0">
                <a:solidFill>
                  <a:srgbClr val="0000CC"/>
                </a:solidFill>
                <a:latin typeface="Times New Roman" pitchFamily="18" charset="0"/>
                <a:cs typeface="Times New Roman" pitchFamily="18" charset="0"/>
              </a:rPr>
              <a:t>. Điền thông tin vào mẫu đơn xin vào đội rồi đối chiếu với bài của ban.</a:t>
            </a:r>
            <a:endParaRPr lang="en-US" sz="3600" b="1" dirty="0">
              <a:solidFill>
                <a:srgbClr val="0000CC"/>
              </a:solidFill>
              <a:latin typeface="Times New Roman" pitchFamily="18" charset="0"/>
              <a:cs typeface="Times New Roman" pitchFamily="18" charset="0"/>
            </a:endParaRPr>
          </a:p>
        </p:txBody>
      </p:sp>
      <p:sp>
        <p:nvSpPr>
          <p:cNvPr id="19" name="Rectangle 95"/>
          <p:cNvSpPr>
            <a:spLocks noChangeArrowheads="1"/>
          </p:cNvSpPr>
          <p:nvPr/>
        </p:nvSpPr>
        <p:spPr bwMode="auto">
          <a:xfrm>
            <a:off x="4606417" y="1130587"/>
            <a:ext cx="69392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spcBef>
                <a:spcPts val="1800"/>
              </a:spcBef>
              <a:defRPr/>
            </a:pPr>
            <a:r>
              <a:rPr lang="en-US" sz="36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12: BÀI TẬP LÀM VĂN (</a:t>
            </a:r>
            <a:r>
              <a:rPr lang="en-US" sz="36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T4)</a:t>
            </a:r>
            <a:endParaRPr lang="en-US" sz="36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518319" y="2819400"/>
            <a:ext cx="15200883" cy="6001643"/>
          </a:xfrm>
          <a:prstGeom prst="rect">
            <a:avLst/>
          </a:prstGeom>
        </p:spPr>
        <p:txBody>
          <a:bodyPr wrap="square">
            <a:spAutoFit/>
          </a:bodyPr>
          <a:lstStyle/>
          <a:p>
            <a:pPr algn="ctr">
              <a:lnSpc>
                <a:spcPct val="120000"/>
              </a:lnSpc>
            </a:pPr>
            <a:r>
              <a:rPr lang="vi-VN" sz="2000" dirty="0">
                <a:solidFill>
                  <a:srgbClr val="0000FF"/>
                </a:solidFill>
              </a:rPr>
              <a:t>ĐỘI THIẾU NIÊN TIỀN PHONG HỒ CHÍ MINH</a:t>
            </a:r>
          </a:p>
          <a:p>
            <a:pPr algn="ctr">
              <a:lnSpc>
                <a:spcPct val="120000"/>
              </a:lnSpc>
            </a:pPr>
            <a:r>
              <a:rPr lang="vi-VN" sz="2000" smtClean="0">
                <a:solidFill>
                  <a:srgbClr val="0000FF"/>
                </a:solidFill>
              </a:rPr>
              <a:t>….…, </a:t>
            </a:r>
            <a:r>
              <a:rPr lang="vi-VN" sz="2000" dirty="0">
                <a:solidFill>
                  <a:srgbClr val="0000FF"/>
                </a:solidFill>
              </a:rPr>
              <a:t>ngày….. tháng…..năm….</a:t>
            </a:r>
          </a:p>
          <a:p>
            <a:pPr algn="ctr">
              <a:lnSpc>
                <a:spcPct val="120000"/>
              </a:lnSpc>
            </a:pPr>
            <a:r>
              <a:rPr lang="vi-VN" sz="2000" smtClean="0">
                <a:solidFill>
                  <a:srgbClr val="0000FF"/>
                </a:solidFill>
              </a:rPr>
              <a:t>ĐƠN </a:t>
            </a:r>
            <a:r>
              <a:rPr lang="vi-VN" sz="2000" dirty="0">
                <a:solidFill>
                  <a:srgbClr val="0000FF"/>
                </a:solidFill>
              </a:rPr>
              <a:t>XIN VÀO ĐỘI</a:t>
            </a:r>
          </a:p>
          <a:p>
            <a:pPr indent="854075">
              <a:lnSpc>
                <a:spcPct val="120000"/>
              </a:lnSpc>
            </a:pPr>
            <a:r>
              <a:rPr lang="vi-VN" sz="2000" smtClean="0">
                <a:solidFill>
                  <a:srgbClr val="0000FF"/>
                </a:solidFill>
              </a:rPr>
              <a:t>Kính </a:t>
            </a:r>
            <a:r>
              <a:rPr lang="vi-VN" sz="2000" dirty="0">
                <a:solidFill>
                  <a:srgbClr val="0000FF"/>
                </a:solidFill>
              </a:rPr>
              <a:t>gửi: - Ban Phụ trách Đội Trường Tiểu học……………..</a:t>
            </a:r>
          </a:p>
          <a:p>
            <a:pPr indent="854075">
              <a:lnSpc>
                <a:spcPct val="120000"/>
              </a:lnSpc>
            </a:pPr>
            <a:r>
              <a:rPr lang="en-US" sz="2000" smtClean="0">
                <a:solidFill>
                  <a:srgbClr val="0000FF"/>
                </a:solidFill>
              </a:rPr>
              <a:t>                </a:t>
            </a:r>
            <a:r>
              <a:rPr lang="vi-VN" sz="2000" smtClean="0">
                <a:solidFill>
                  <a:srgbClr val="0000FF"/>
                </a:solidFill>
              </a:rPr>
              <a:t>- </a:t>
            </a:r>
            <a:r>
              <a:rPr lang="vi-VN" sz="2000" dirty="0">
                <a:solidFill>
                  <a:srgbClr val="0000FF"/>
                </a:solidFill>
              </a:rPr>
              <a:t>Ban Chỉ huy Liên đội.</a:t>
            </a:r>
          </a:p>
          <a:p>
            <a:pPr indent="854075">
              <a:lnSpc>
                <a:spcPct val="120000"/>
              </a:lnSpc>
            </a:pPr>
            <a:r>
              <a:rPr lang="vi-VN" sz="2000" smtClean="0">
                <a:solidFill>
                  <a:srgbClr val="0000FF"/>
                </a:solidFill>
              </a:rPr>
              <a:t>Em </a:t>
            </a:r>
            <a:r>
              <a:rPr lang="vi-VN" sz="2000" dirty="0">
                <a:solidFill>
                  <a:srgbClr val="0000FF"/>
                </a:solidFill>
              </a:rPr>
              <a:t>tên là</a:t>
            </a:r>
            <a:r>
              <a:rPr lang="vi-VN" sz="2000">
                <a:solidFill>
                  <a:srgbClr val="0000FF"/>
                </a:solidFill>
              </a:rPr>
              <a:t>: </a:t>
            </a:r>
            <a:r>
              <a:rPr lang="vi-VN" sz="2000" smtClean="0">
                <a:solidFill>
                  <a:srgbClr val="0000FF"/>
                </a:solidFill>
              </a:rPr>
              <a:t>……………………………</a:t>
            </a:r>
            <a:r>
              <a:rPr lang="en-US" sz="2000" smtClean="0">
                <a:solidFill>
                  <a:srgbClr val="0000FF"/>
                </a:solidFill>
              </a:rPr>
              <a:t>…………………………………………..</a:t>
            </a:r>
            <a:endParaRPr lang="vi-VN" sz="2000" dirty="0">
              <a:solidFill>
                <a:srgbClr val="0000FF"/>
              </a:solidFill>
            </a:endParaRPr>
          </a:p>
          <a:p>
            <a:pPr indent="854075">
              <a:lnSpc>
                <a:spcPct val="120000"/>
              </a:lnSpc>
            </a:pPr>
            <a:r>
              <a:rPr lang="vi-VN" sz="2000" smtClean="0">
                <a:solidFill>
                  <a:srgbClr val="0000FF"/>
                </a:solidFill>
              </a:rPr>
              <a:t>Sinh ngày</a:t>
            </a:r>
            <a:r>
              <a:rPr lang="en-US" sz="2000" smtClean="0">
                <a:solidFill>
                  <a:srgbClr val="0000FF"/>
                </a:solidFill>
              </a:rPr>
              <a:t>…………</a:t>
            </a:r>
            <a:r>
              <a:rPr lang="vi-VN" sz="2000" smtClean="0">
                <a:solidFill>
                  <a:srgbClr val="0000FF"/>
                </a:solidFill>
              </a:rPr>
              <a:t> </a:t>
            </a:r>
            <a:r>
              <a:rPr lang="vi-VN" sz="2000">
                <a:solidFill>
                  <a:srgbClr val="0000FF"/>
                </a:solidFill>
              </a:rPr>
              <a:t>tháng</a:t>
            </a:r>
            <a:r>
              <a:rPr lang="vi-VN" sz="2000" smtClean="0">
                <a:solidFill>
                  <a:srgbClr val="0000FF"/>
                </a:solidFill>
              </a:rPr>
              <a:t>……năm…………</a:t>
            </a:r>
            <a:r>
              <a:rPr lang="en-US" sz="2000" smtClean="0">
                <a:solidFill>
                  <a:srgbClr val="0000FF"/>
                </a:solidFill>
              </a:rPr>
              <a:t>…</a:t>
            </a:r>
            <a:endParaRPr lang="vi-VN" sz="2000" dirty="0">
              <a:solidFill>
                <a:srgbClr val="0000FF"/>
              </a:solidFill>
            </a:endParaRPr>
          </a:p>
          <a:p>
            <a:pPr indent="854075">
              <a:lnSpc>
                <a:spcPct val="120000"/>
              </a:lnSpc>
            </a:pPr>
            <a:r>
              <a:rPr lang="vi-VN" sz="2000" smtClean="0">
                <a:solidFill>
                  <a:srgbClr val="0000FF"/>
                </a:solidFill>
              </a:rPr>
              <a:t>Học </a:t>
            </a:r>
            <a:r>
              <a:rPr lang="vi-VN" sz="2000" dirty="0">
                <a:solidFill>
                  <a:srgbClr val="0000FF"/>
                </a:solidFill>
              </a:rPr>
              <a:t>sinh lớp 3A Trường………………………….</a:t>
            </a:r>
          </a:p>
          <a:p>
            <a:pPr indent="854075" algn="just">
              <a:lnSpc>
                <a:spcPct val="120000"/>
              </a:lnSpc>
            </a:pPr>
            <a:r>
              <a:rPr lang="vi-VN" sz="2000" smtClean="0">
                <a:solidFill>
                  <a:srgbClr val="0000FF"/>
                </a:solidFill>
              </a:rPr>
              <a:t>Sau </a:t>
            </a:r>
            <a:r>
              <a:rPr lang="vi-VN" sz="2000" dirty="0">
                <a:solidFill>
                  <a:srgbClr val="0000FF"/>
                </a:solidFill>
              </a:rPr>
              <a:t>khi được học và tìm hiểu về Đội, em nhận thấy Đội Thiếu niên Tiền phong Hồ Chí Minh là một tổ chức để giúp em học tập và phấn đấu trở thành một người trò giỏi, một đứa con ngoan có ích cho Tổ quốc. Em cũng rất thích trên vai của mình được đeo chiếc khăn quàng đỏ </a:t>
            </a:r>
            <a:r>
              <a:rPr lang="vi-VN" sz="2000">
                <a:solidFill>
                  <a:srgbClr val="0000FF"/>
                </a:solidFill>
              </a:rPr>
              <a:t>thắm</a:t>
            </a:r>
            <a:r>
              <a:rPr lang="vi-VN" sz="2000" smtClean="0">
                <a:solidFill>
                  <a:srgbClr val="0000FF"/>
                </a:solidFill>
              </a:rPr>
              <a:t>.</a:t>
            </a:r>
            <a:endParaRPr lang="vi-VN" sz="2000" dirty="0">
              <a:solidFill>
                <a:srgbClr val="0000FF"/>
              </a:solidFill>
            </a:endParaRPr>
          </a:p>
          <a:p>
            <a:pPr indent="854075">
              <a:lnSpc>
                <a:spcPct val="120000"/>
              </a:lnSpc>
            </a:pPr>
            <a:r>
              <a:rPr lang="vi-VN" sz="2000" dirty="0">
                <a:solidFill>
                  <a:srgbClr val="0000FF"/>
                </a:solidFill>
              </a:rPr>
              <a:t>Em làm đơn này xin vào Đội và hứa:</a:t>
            </a:r>
          </a:p>
          <a:p>
            <a:pPr indent="854075">
              <a:lnSpc>
                <a:spcPct val="120000"/>
              </a:lnSpc>
            </a:pPr>
            <a:r>
              <a:rPr lang="vi-VN" sz="2000" smtClean="0">
                <a:solidFill>
                  <a:srgbClr val="0000FF"/>
                </a:solidFill>
              </a:rPr>
              <a:t>Sẽ </a:t>
            </a:r>
            <a:r>
              <a:rPr lang="vi-VN" sz="2000" dirty="0">
                <a:solidFill>
                  <a:srgbClr val="0000FF"/>
                </a:solidFill>
              </a:rPr>
              <a:t>thực hiện tốt điều lệ của Đội.</a:t>
            </a:r>
          </a:p>
          <a:p>
            <a:pPr indent="854075">
              <a:lnSpc>
                <a:spcPct val="120000"/>
              </a:lnSpc>
            </a:pPr>
            <a:r>
              <a:rPr lang="vi-VN" sz="2000" dirty="0">
                <a:solidFill>
                  <a:srgbClr val="0000FF"/>
                </a:solidFill>
              </a:rPr>
              <a:t>Phấn đấu trở thành người đội viên gương mẫu.</a:t>
            </a:r>
          </a:p>
          <a:p>
            <a:pPr indent="854075">
              <a:lnSpc>
                <a:spcPct val="120000"/>
              </a:lnSpc>
            </a:pPr>
            <a:r>
              <a:rPr lang="vi-VN" sz="2000" dirty="0">
                <a:solidFill>
                  <a:srgbClr val="0000FF"/>
                </a:solidFill>
              </a:rPr>
              <a:t>Thực hiện tốt 5 điều Bác Hổ dạy.</a:t>
            </a:r>
          </a:p>
          <a:p>
            <a:pPr>
              <a:lnSpc>
                <a:spcPct val="120000"/>
              </a:lnSpc>
            </a:pPr>
            <a:r>
              <a:rPr lang="en-US" sz="2000" smtClean="0">
                <a:solidFill>
                  <a:srgbClr val="0000FF"/>
                </a:solidFill>
              </a:rPr>
              <a:t>                                                                                                                                                   </a:t>
            </a:r>
            <a:r>
              <a:rPr lang="vi-VN" sz="2000" smtClean="0">
                <a:solidFill>
                  <a:srgbClr val="0000FF"/>
                </a:solidFill>
              </a:rPr>
              <a:t>Người </a:t>
            </a:r>
            <a:r>
              <a:rPr lang="vi-VN" sz="2000" dirty="0">
                <a:solidFill>
                  <a:srgbClr val="0000FF"/>
                </a:solidFill>
              </a:rPr>
              <a:t>làm đơn</a:t>
            </a:r>
          </a:p>
        </p:txBody>
      </p:sp>
    </p:spTree>
    <p:extLst>
      <p:ext uri="{BB962C8B-B14F-4D97-AF65-F5344CB8AC3E}">
        <p14:creationId xmlns:p14="http://schemas.microsoft.com/office/powerpoint/2010/main" val="3450005395"/>
      </p:ext>
    </p:extLst>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9579</TotalTime>
  <Words>453</Words>
  <Application>Microsoft Office PowerPoint</Application>
  <PresentationFormat>Custom</PresentationFormat>
  <Paragraphs>50</Paragraphs>
  <Slides>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1055</cp:revision>
  <dcterms:created xsi:type="dcterms:W3CDTF">2008-09-09T22:52:10Z</dcterms:created>
  <dcterms:modified xsi:type="dcterms:W3CDTF">2025-04-03T13:51:50Z</dcterms:modified>
</cp:coreProperties>
</file>