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7" r:id="rId2"/>
    <p:sldId id="408" r:id="rId3"/>
    <p:sldId id="427" r:id="rId4"/>
    <p:sldId id="428" r:id="rId5"/>
    <p:sldId id="426" r:id="rId6"/>
    <p:sldId id="429" r:id="rId7"/>
    <p:sldId id="430" r:id="rId8"/>
    <p:sldId id="431" r:id="rId9"/>
    <p:sldId id="432" r:id="rId10"/>
    <p:sldId id="433" r:id="rId11"/>
    <p:sldId id="434" r:id="rId12"/>
    <p:sldId id="435" r:id="rId13"/>
  </p:sldIdLst>
  <p:sldSz cx="16276638" cy="91440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FF0066"/>
    <a:srgbClr val="FF7C80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6" d="100"/>
          <a:sy n="56" d="100"/>
        </p:scale>
        <p:origin x="498" y="8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wmf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1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737519" y="4343401"/>
            <a:ext cx="13078195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Việt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CUỘC HỌP CỦA CHỮ VIẾT(T1,2)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Viết:  Ôn chữ viết hoa.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32882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5436185" y="2706057"/>
            <a:ext cx="4759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 chữ hoa E, Ê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4">
            <a:extLst>
              <a:ext uri="{FF2B5EF4-FFF2-40B4-BE49-F238E27FC236}">
                <a16:creationId xmlns="" xmlns:a16="http://schemas.microsoft.com/office/drawing/2014/main" id="{21666329-407E-D2B3-DC79-ED93E0049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920" y="1266918"/>
            <a:ext cx="975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CUỘC HỌP CỦA CHỮ VIẾT(T1,2)</a:t>
            </a:r>
          </a:p>
        </p:txBody>
      </p:sp>
      <p:pic>
        <p:nvPicPr>
          <p:cNvPr id="2" name="Hướng dẫn viết chữ E hoa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9319" y="3733800"/>
            <a:ext cx="6248400" cy="4419600"/>
          </a:xfrm>
          <a:prstGeom prst="rect">
            <a:avLst/>
          </a:prstGeom>
        </p:spPr>
      </p:pic>
      <p:pic>
        <p:nvPicPr>
          <p:cNvPr id="8" name="Hướng dẫn viết chữ Ê hoa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47919" y="3697705"/>
            <a:ext cx="6046268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058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1661320" y="3513959"/>
            <a:ext cx="1318260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Viết câu ứng dụng.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06914" y="2895600"/>
            <a:ext cx="3390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Viết tên riêng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23944" y="4856550"/>
            <a:ext cx="3390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Ê</a:t>
            </a:r>
            <a:r>
              <a:rPr lang="en-US" sz="440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- </a:t>
            </a:r>
            <a:r>
              <a:rPr lang="en-US" sz="44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đê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="" xmlns:a16="http://schemas.microsoft.com/office/drawing/2014/main" id="{A6BF8845-C809-24D4-E43F-A2C0010A0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920" y="1266918"/>
            <a:ext cx="975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CUỘC HỌP CỦA CHỮ VIẾT(T1,2)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806606" y="4424425"/>
            <a:ext cx="579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^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9363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0" b="15077"/>
          <a:stretch/>
        </p:blipFill>
        <p:spPr bwMode="auto">
          <a:xfrm>
            <a:off x="2042319" y="3513959"/>
            <a:ext cx="12217691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Viết câu ứng dụng.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06913" y="2895600"/>
            <a:ext cx="6121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Viết câu ứng dụng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17869" y="4690999"/>
            <a:ext cx="11915176" cy="1791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ts val="200"/>
              </a:spcBef>
            </a:pPr>
            <a:r>
              <a:rPr lang="en-US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Ước gì em hoá thành mây</a:t>
            </a:r>
          </a:p>
          <a:p>
            <a:pPr algn="ctr">
              <a:lnSpc>
                <a:spcPct val="125000"/>
              </a:lnSpc>
              <a:spcBef>
                <a:spcPts val="200"/>
              </a:spcBef>
            </a:pPr>
            <a:r>
              <a:rPr lang="en-US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Em che cho mẹ suốt ngày bóng râm.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="" xmlns:a16="http://schemas.microsoft.com/office/drawing/2014/main" id="{49280520-3855-06FC-2585-0BB51233B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920" y="1266918"/>
            <a:ext cx="975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CUỘC HỌP CỦA CHỮ VIẾT(T1,2)</a:t>
            </a:r>
          </a:p>
        </p:txBody>
      </p:sp>
    </p:spTree>
    <p:extLst>
      <p:ext uri="{BB962C8B-B14F-4D97-AF65-F5344CB8AC3E}">
        <p14:creationId xmlns:p14="http://schemas.microsoft.com/office/powerpoint/2010/main" val="16502891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" name="Picture 7" descr="Diagram&#10;&#10;Description automatically generated">
            <a:extLst>
              <a:ext uri="{FF2B5EF4-FFF2-40B4-BE49-F238E27FC236}">
                <a16:creationId xmlns="" xmlns:a16="http://schemas.microsoft.com/office/drawing/2014/main" id="{682BF669-71AE-233D-9302-D948F93C6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9" y="1328474"/>
            <a:ext cx="15544800" cy="7665953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794920" y="1266918"/>
            <a:ext cx="975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CUỘC HỌP CỦA CHỮ </a:t>
            </a:r>
            <a:r>
              <a:rPr lang="en-US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 (</a:t>
            </a: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T1,2)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63435" y="2828092"/>
            <a:ext cx="139662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Đọc trôi chảy toàn bài.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Đọc diễn cảm giọng kể chuyện, thay đổi ngữ điệu chỗ lời nói trực tiếp của các nhân vật.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3838" y="5399452"/>
            <a:ext cx="13578681" cy="2838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1: Từ đầu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 đôi giày da tên trán lấm tấm mồ hôi.</a:t>
            </a:r>
          </a:p>
          <a:p>
            <a:pPr>
              <a:lnSpc>
                <a:spcPct val="120000"/>
              </a:lnSpc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2: Tiếp theo cho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lấm tấm mồ hôi.</a:t>
            </a:r>
          </a:p>
          <a:p>
            <a:pPr>
              <a:lnSpc>
                <a:spcPct val="120000"/>
              </a:lnSpc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3: Tiếp theo cho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Ẩu thế nhỉ!</a:t>
            </a:r>
          </a:p>
          <a:p>
            <a:pPr>
              <a:lnSpc>
                <a:spcPct val="120000"/>
              </a:lnSpc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4: Còn lại.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3434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585120" y="3056395"/>
            <a:ext cx="3212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dõng dạc,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594519" y="4438380"/>
            <a:ext cx="143256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Từ nay,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mỗi khi em Hoàng định chấm câu,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anh dấu chấm/ cần yêu cầu Hoàng/ đọc lại nội dung câu văn/ một lần nữa đã./</a:t>
            </a:r>
            <a:endParaRPr lang="en-US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92814" y="3077886"/>
            <a:ext cx="2135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 đầu, </a:t>
            </a:r>
            <a:endParaRPr lang="en-US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99919" y="3089414"/>
            <a:ext cx="4038600" cy="712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mũ sắt,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452519" y="3089414"/>
            <a:ext cx="2262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lấm tấm,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586119" y="3102114"/>
            <a:ext cx="1915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lắc đầu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4">
            <a:extLst>
              <a:ext uri="{FF2B5EF4-FFF2-40B4-BE49-F238E27FC236}">
                <a16:creationId xmlns="" xmlns:a16="http://schemas.microsoft.com/office/drawing/2014/main" id="{440FAD70-7031-336B-90E5-5BDD23A31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920" y="1266918"/>
            <a:ext cx="975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CUỘC HỌP CỦA CHỮ VIẾT(T1,2)</a:t>
            </a: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Câu 1: Câu chuyện kể về cuộc họp của những ai?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22652" y="3581400"/>
            <a:ext cx="90091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Kể về cuộc họp của các chữ cái và dấu câu.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76900" y="4419600"/>
            <a:ext cx="102338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Câu 2: Cuộc họp đó bàn về chuyện gì?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610342" y="5387876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Cuộc họp bàn về việc tìm cách giúp đỡ Hoàng vì bạn ấy không biết cách chấm câu.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4">
            <a:extLst>
              <a:ext uri="{FF2B5EF4-FFF2-40B4-BE49-F238E27FC236}">
                <a16:creationId xmlns="" xmlns:a16="http://schemas.microsoft.com/office/drawing/2014/main" id="{3826711E-916B-6CF6-A7D4-9E3D80223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920" y="1266918"/>
            <a:ext cx="975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CUỘC HỌP CỦA CHỮ VIẾT(T1,2)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66FE262-7A0C-2B18-89D5-2B15BC0094FE}"/>
              </a:ext>
            </a:extLst>
          </p:cNvPr>
          <p:cNvSpPr/>
          <p:nvPr/>
        </p:nvSpPr>
        <p:spPr>
          <a:xfrm>
            <a:off x="518319" y="2694668"/>
            <a:ext cx="220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dõng dạc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50D53543-2C08-3901-28A9-3495B515331B}"/>
              </a:ext>
            </a:extLst>
          </p:cNvPr>
          <p:cNvSpPr/>
          <p:nvPr/>
        </p:nvSpPr>
        <p:spPr>
          <a:xfrm>
            <a:off x="365919" y="4831943"/>
            <a:ext cx="478551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Từ nay,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mỗi khi em Hoàng định chấm câu,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anh dấu chấm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cần yêu cầu Hoàng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đọc lại nội dung câu văn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một lần nữa đã.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772E21A7-DCE9-0912-8256-BFAB892AAC2A}"/>
              </a:ext>
            </a:extLst>
          </p:cNvPr>
          <p:cNvSpPr/>
          <p:nvPr/>
        </p:nvSpPr>
        <p:spPr>
          <a:xfrm>
            <a:off x="518319" y="3421334"/>
            <a:ext cx="2135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 đầu </a:t>
            </a:r>
            <a:endParaRPr lang="en-US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1554288F-8014-0238-6652-4C857AC70181}"/>
              </a:ext>
            </a:extLst>
          </p:cNvPr>
          <p:cNvSpPr/>
          <p:nvPr/>
        </p:nvSpPr>
        <p:spPr>
          <a:xfrm>
            <a:off x="2945006" y="2730390"/>
            <a:ext cx="1840511" cy="712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mũ sắt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B07F5F4B-D48B-31A5-4DFA-464F90CD036A}"/>
              </a:ext>
            </a:extLst>
          </p:cNvPr>
          <p:cNvSpPr/>
          <p:nvPr/>
        </p:nvSpPr>
        <p:spPr>
          <a:xfrm>
            <a:off x="2901875" y="3445991"/>
            <a:ext cx="2262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lấm tấm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AF8CD98B-308C-9E65-06D4-78627C7F16E5}"/>
              </a:ext>
            </a:extLst>
          </p:cNvPr>
          <p:cNvSpPr/>
          <p:nvPr/>
        </p:nvSpPr>
        <p:spPr>
          <a:xfrm>
            <a:off x="476109" y="4043634"/>
            <a:ext cx="1915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lắc đầu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061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3: Vì sao không ai hiểu những điều Hoàng đã viết?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76119" y="4133165"/>
            <a:ext cx="10058399" cy="3358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Không ai hiểu những điều Hoàng viết vì bạn ấy chấm câu không đúng chỗ.</a:t>
            </a:r>
          </a:p>
          <a:p>
            <a:pPr algn="just">
              <a:lnSpc>
                <a:spcPct val="120000"/>
              </a:lnSpc>
            </a:pPr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Vì Hoàng không để ý đến dấu câ, viết mỏi tay chỗ nào bạn ấy chấm chỗ đó.</a:t>
            </a:r>
          </a:p>
          <a:p>
            <a:pPr algn="just">
              <a:lnSpc>
                <a:spcPct val="120000"/>
              </a:lnSpc>
            </a:pPr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Bạn Hoàng ẩu, thiếu cẩn thận.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="" xmlns:a16="http://schemas.microsoft.com/office/drawing/2014/main" id="{CE892091-9988-DCC9-1D91-10B27C78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920" y="1266918"/>
            <a:ext cx="975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CUỘC HỌP CỦA CHỮ VIẾT(T1,2)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7BAB1AF1-7989-2687-0607-3D9E9D1BBE72}"/>
              </a:ext>
            </a:extLst>
          </p:cNvPr>
          <p:cNvSpPr/>
          <p:nvPr/>
        </p:nvSpPr>
        <p:spPr>
          <a:xfrm>
            <a:off x="518319" y="2694668"/>
            <a:ext cx="220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dõng dạc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3092B6E8-8098-07EF-A4D2-100FC42F0713}"/>
              </a:ext>
            </a:extLst>
          </p:cNvPr>
          <p:cNvSpPr/>
          <p:nvPr/>
        </p:nvSpPr>
        <p:spPr>
          <a:xfrm>
            <a:off x="365919" y="4831943"/>
            <a:ext cx="478551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Từ nay,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mỗi khi em Hoàng định chấm câu,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anh dấu chấm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cần yêu cầu Hoàng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đọc lại nội dung câu văn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một lần nữa đã.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D57B83D-E3ED-822D-16FB-4F638C0DE8FE}"/>
              </a:ext>
            </a:extLst>
          </p:cNvPr>
          <p:cNvSpPr/>
          <p:nvPr/>
        </p:nvSpPr>
        <p:spPr>
          <a:xfrm>
            <a:off x="518319" y="3421334"/>
            <a:ext cx="2135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 đầu </a:t>
            </a:r>
            <a:endParaRPr lang="en-US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D01E252A-4332-BEBF-790D-CFFD7E86E293}"/>
              </a:ext>
            </a:extLst>
          </p:cNvPr>
          <p:cNvSpPr/>
          <p:nvPr/>
        </p:nvSpPr>
        <p:spPr>
          <a:xfrm>
            <a:off x="2945006" y="2730390"/>
            <a:ext cx="1840511" cy="712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mũ sắt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E6BD14EE-70BD-93FB-ABA9-F9CA51B2C1CC}"/>
              </a:ext>
            </a:extLst>
          </p:cNvPr>
          <p:cNvSpPr/>
          <p:nvPr/>
        </p:nvSpPr>
        <p:spPr>
          <a:xfrm>
            <a:off x="2901875" y="3445991"/>
            <a:ext cx="2262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lấm tấm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92EC36A7-1B1C-0381-E9FD-DA0732F58FBA}"/>
              </a:ext>
            </a:extLst>
          </p:cNvPr>
          <p:cNvSpPr/>
          <p:nvPr/>
        </p:nvSpPr>
        <p:spPr>
          <a:xfrm>
            <a:off x="476109" y="4043634"/>
            <a:ext cx="1915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lắc đầu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4690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17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54607"/>
            <a:chOff x="1024127" y="1442589"/>
            <a:chExt cx="2877445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0644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4: Dựa vào lời kể của bác chữ A, sắp xếp các bước mà Hoàng cần thực hiện?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76119" y="3886200"/>
            <a:ext cx="10058399" cy="202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Dấu chấm được giao nhiệm vụ giúp đỡ Hoàng sửa lỗi. Các bước giúp Hoàng sửa lỗi  trước khi chấm câu là: viết câu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đọc lại câu- chấm câu.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4">
            <a:extLst>
              <a:ext uri="{FF2B5EF4-FFF2-40B4-BE49-F238E27FC236}">
                <a16:creationId xmlns="" xmlns:a16="http://schemas.microsoft.com/office/drawing/2014/main" id="{9B92FF87-A029-D645-9043-992E82455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920" y="1266918"/>
            <a:ext cx="975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CUỘC HỌP CỦA CHỮ VIẾT(T1,2)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385C3C5F-DE0E-072A-56A7-D65A463AC06F}"/>
              </a:ext>
            </a:extLst>
          </p:cNvPr>
          <p:cNvSpPr/>
          <p:nvPr/>
        </p:nvSpPr>
        <p:spPr>
          <a:xfrm>
            <a:off x="518319" y="2694668"/>
            <a:ext cx="220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dõng dạc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5BADF658-7DCA-B272-95B0-27B2628616F2}"/>
              </a:ext>
            </a:extLst>
          </p:cNvPr>
          <p:cNvSpPr/>
          <p:nvPr/>
        </p:nvSpPr>
        <p:spPr>
          <a:xfrm>
            <a:off x="365919" y="4831943"/>
            <a:ext cx="478551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Từ nay,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mỗi khi em Hoàng định chấm câu,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anh dấu chấm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cần yêu cầu Hoàng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đọc lại nội dung câu văn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một lần nữa đã.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0A09E66B-4310-20CE-AB33-BBD9C8A24787}"/>
              </a:ext>
            </a:extLst>
          </p:cNvPr>
          <p:cNvSpPr/>
          <p:nvPr/>
        </p:nvSpPr>
        <p:spPr>
          <a:xfrm>
            <a:off x="518319" y="3421334"/>
            <a:ext cx="2135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 đầu </a:t>
            </a:r>
            <a:endParaRPr lang="en-US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159AA75A-9CDB-9CA7-4ED9-2BC1D54F4E26}"/>
              </a:ext>
            </a:extLst>
          </p:cNvPr>
          <p:cNvSpPr/>
          <p:nvPr/>
        </p:nvSpPr>
        <p:spPr>
          <a:xfrm>
            <a:off x="2945006" y="2730390"/>
            <a:ext cx="1840511" cy="712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mũ sắt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F8A91826-6C22-8C3B-8008-40FDFD2CEA70}"/>
              </a:ext>
            </a:extLst>
          </p:cNvPr>
          <p:cNvSpPr/>
          <p:nvPr/>
        </p:nvSpPr>
        <p:spPr>
          <a:xfrm>
            <a:off x="2901875" y="3445991"/>
            <a:ext cx="2262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lấm tấm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6B186F64-750C-7E1F-CDA5-85EF7BBC9A8C}"/>
              </a:ext>
            </a:extLst>
          </p:cNvPr>
          <p:cNvSpPr/>
          <p:nvPr/>
        </p:nvSpPr>
        <p:spPr>
          <a:xfrm>
            <a:off x="476109" y="4043634"/>
            <a:ext cx="1915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lắc đầu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106E076A-9166-E5BC-F8E8-927DF2791159}"/>
              </a:ext>
            </a:extLst>
          </p:cNvPr>
          <p:cNvSpPr/>
          <p:nvPr/>
        </p:nvSpPr>
        <p:spPr>
          <a:xfrm>
            <a:off x="5471319" y="5888403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5: Em hãy góp thêm ý kiến để giúp bạn Hoàng viết đúng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54276138-5501-FE1A-42D4-D7CEC6160160}"/>
              </a:ext>
            </a:extLst>
          </p:cNvPr>
          <p:cNvSpPr/>
          <p:nvPr/>
        </p:nvSpPr>
        <p:spPr>
          <a:xfrm>
            <a:off x="5646737" y="6886703"/>
            <a:ext cx="10058399" cy="202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Suy nghĩ trước khi viết, không nên viết câu quá dài,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 đã đủ ý mới dùng dấu câu, sau khi viết phải đọc lại cẩn thận...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608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17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54607"/>
            <a:chOff x="1024127" y="1442589"/>
            <a:chExt cx="2877445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0644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8750766" y="2967726"/>
            <a:ext cx="4138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04720" y="3563423"/>
            <a:ext cx="9525001" cy="4503736"/>
            <a:chOff x="6004720" y="3563423"/>
            <a:chExt cx="9525001" cy="4503736"/>
          </a:xfrm>
        </p:grpSpPr>
        <p:pic>
          <p:nvPicPr>
            <p:cNvPr id="2054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15353" y="1052790"/>
              <a:ext cx="4503736" cy="95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6765268" y="4684455"/>
              <a:ext cx="8026489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khuyên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ta k</a:t>
              </a:r>
              <a:r>
                <a:rPr lang="vi-VN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hi </a:t>
              </a:r>
              <a:r>
                <a:rPr lang="vi-VN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viết 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</a:t>
              </a:r>
              <a:r>
                <a:rPr lang="vi-VN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ệc sử dụng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đúng </a:t>
              </a:r>
              <a:r>
                <a:rPr lang="vi-VN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dấu câu </a:t>
              </a:r>
              <a:r>
                <a:rPr lang="vi-VN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 </a:t>
              </a:r>
              <a:r>
                <a:rPr lang="vi-VN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đúng chính </a:t>
              </a:r>
              <a:r>
                <a:rPr lang="vi-VN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tả, vì </a:t>
              </a:r>
              <a:r>
                <a:rPr lang="vi-VN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người viết đúng thì người đọc mới hiểu đúng.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Text Box 14">
            <a:extLst>
              <a:ext uri="{FF2B5EF4-FFF2-40B4-BE49-F238E27FC236}">
                <a16:creationId xmlns="" xmlns:a16="http://schemas.microsoft.com/office/drawing/2014/main" id="{8AAA5E7B-04E3-4463-B18C-EDA1B5C98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920" y="1266918"/>
            <a:ext cx="975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CUỘC HỌP CỦA CHỮ VIẾT(T1,2)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E42B311F-3CF7-9EB9-0C0B-DB77798970F8}"/>
              </a:ext>
            </a:extLst>
          </p:cNvPr>
          <p:cNvSpPr/>
          <p:nvPr/>
        </p:nvSpPr>
        <p:spPr>
          <a:xfrm>
            <a:off x="518319" y="2694668"/>
            <a:ext cx="220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dõng dạc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2C6E01AA-161D-A67E-7991-418584B22ED4}"/>
              </a:ext>
            </a:extLst>
          </p:cNvPr>
          <p:cNvSpPr/>
          <p:nvPr/>
        </p:nvSpPr>
        <p:spPr>
          <a:xfrm>
            <a:off x="365919" y="4831943"/>
            <a:ext cx="478551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Từ nay,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mỗi khi em Hoàng định chấm câu,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anh dấu chấm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cần yêu cầu Hoàng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đọc lại nội dung câu văn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một lần nữa đã.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BACD74C3-571F-0503-0938-D765FD364099}"/>
              </a:ext>
            </a:extLst>
          </p:cNvPr>
          <p:cNvSpPr/>
          <p:nvPr/>
        </p:nvSpPr>
        <p:spPr>
          <a:xfrm>
            <a:off x="518319" y="3421334"/>
            <a:ext cx="2135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 đầu </a:t>
            </a:r>
            <a:endParaRPr lang="en-US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FDA54CE8-531D-D4AF-DFC6-8F341698180E}"/>
              </a:ext>
            </a:extLst>
          </p:cNvPr>
          <p:cNvSpPr/>
          <p:nvPr/>
        </p:nvSpPr>
        <p:spPr>
          <a:xfrm>
            <a:off x="2945006" y="2730390"/>
            <a:ext cx="1840511" cy="712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mũ sắt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00CABBEB-791A-67C1-A7AF-D21817A98D84}"/>
              </a:ext>
            </a:extLst>
          </p:cNvPr>
          <p:cNvSpPr/>
          <p:nvPr/>
        </p:nvSpPr>
        <p:spPr>
          <a:xfrm>
            <a:off x="2901875" y="3445991"/>
            <a:ext cx="2262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lấm tấm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9FD3DD95-4CE5-3AE9-E0E3-EA688E62FC3B}"/>
              </a:ext>
            </a:extLst>
          </p:cNvPr>
          <p:cNvSpPr/>
          <p:nvPr/>
        </p:nvSpPr>
        <p:spPr>
          <a:xfrm>
            <a:off x="476109" y="4043634"/>
            <a:ext cx="1915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lắc đầu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1233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lại.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 flipV="1">
              <a:off x="1646078" y="2829037"/>
              <a:ext cx="2784501" cy="45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1127919" y="6707427"/>
            <a:ext cx="5358354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185288" y="3657600"/>
            <a:ext cx="5358354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14">
            <a:extLst>
              <a:ext uri="{FF2B5EF4-FFF2-40B4-BE49-F238E27FC236}">
                <a16:creationId xmlns="" xmlns:a16="http://schemas.microsoft.com/office/drawing/2014/main" id="{A4D05690-73F4-9130-1D08-72C30259B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920" y="1266918"/>
            <a:ext cx="975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CUỘC HỌP CỦA CHỮ VIẾT(T1,2)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3794919" y="2628900"/>
            <a:ext cx="9296399" cy="45339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 nhau thực hiện theo nhóm 4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1781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9484</TotalTime>
  <Words>740</Words>
  <Application>Microsoft Office PowerPoint</Application>
  <PresentationFormat>Custom</PresentationFormat>
  <Paragraphs>111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HP001 4 hàng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1013</cp:revision>
  <dcterms:created xsi:type="dcterms:W3CDTF">2008-09-09T22:52:10Z</dcterms:created>
  <dcterms:modified xsi:type="dcterms:W3CDTF">2025-04-03T13:58:35Z</dcterms:modified>
</cp:coreProperties>
</file>