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27" r:id="rId2"/>
    <p:sldId id="407" r:id="rId3"/>
    <p:sldId id="408" r:id="rId4"/>
    <p:sldId id="442" r:id="rId5"/>
    <p:sldId id="441" r:id="rId6"/>
    <p:sldId id="437" r:id="rId7"/>
    <p:sldId id="340" r:id="rId8"/>
  </p:sldIdLst>
  <p:sldSz cx="16276638" cy="9144000"/>
  <p:notesSz cx="6858000" cy="9144000"/>
  <p:custDataLst>
    <p:tags r:id="rId1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99"/>
    <a:srgbClr val="FF0066"/>
    <a:srgbClr val="FF7C80"/>
    <a:srgbClr val="0000CC"/>
    <a:srgbClr val="EDF6F7"/>
    <a:srgbClr val="FF6600"/>
    <a:srgbClr val="6600CC"/>
    <a:srgbClr val="3333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76" autoAdjust="0"/>
    <p:restoredTop sz="94660"/>
  </p:normalViewPr>
  <p:slideViewPr>
    <p:cSldViewPr>
      <p:cViewPr varScale="1">
        <p:scale>
          <a:sx n="63" d="100"/>
          <a:sy n="63" d="100"/>
        </p:scale>
        <p:origin x="-446" y="-82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7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image" Target="../media/image3.wmf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wmf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2" y="5111880"/>
            <a:ext cx="4334745" cy="309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182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 Tiếng Việt lớp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16: NGÀY EM VÀO ĐỘI (T4)</a:t>
            </a: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Giáo viên:</a:t>
            </a:r>
          </a:p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33" name="Group 32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36" name="TextBox 35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34" name="Straight Connector 33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026" name="Picture 2" descr="Tổ chức giải đấu cờ vua cho học sinh của 100 trường tiểu học | Giáo dục |  Vietnam+ (VietnamPlus)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988"/>
          <a:stretch/>
        </p:blipFill>
        <p:spPr bwMode="auto">
          <a:xfrm>
            <a:off x="1813719" y="1447800"/>
            <a:ext cx="12320127" cy="7208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0"/>
            <a:ext cx="6255239" cy="1055790"/>
            <a:chOff x="4539228" y="210532"/>
            <a:chExt cx="6149694" cy="1055790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149694" cy="1055790"/>
              <a:chOff x="4539228" y="210532"/>
              <a:chExt cx="6149694" cy="1055790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26174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02577" y="1197124"/>
              <a:ext cx="1947566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508918" y="1645920"/>
            <a:ext cx="5434473" cy="1261884"/>
            <a:chOff x="1508919" y="1888664"/>
            <a:chExt cx="3733800" cy="1261884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126188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Luyện viết thông báo.</a:t>
              </a:r>
            </a:p>
          </p:txBody>
        </p:sp>
        <p:cxnSp>
          <p:nvCxnSpPr>
            <p:cNvPr id="11" name="Straight Connector 10"/>
            <p:cNvCxnSpPr>
              <a:cxnSpLocks/>
            </p:cNvCxnSpPr>
            <p:nvPr/>
          </p:nvCxnSpPr>
          <p:spPr>
            <a:xfrm>
              <a:off x="1673234" y="2519755"/>
              <a:ext cx="3133978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508919" y="2331720"/>
            <a:ext cx="1396628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1. Đọc thông báo dưới đây và thực hiện các yêu cầu:</a:t>
            </a:r>
          </a:p>
        </p:txBody>
      </p:sp>
      <p:sp>
        <p:nvSpPr>
          <p:cNvPr id="21" name="Rectangle 95"/>
          <p:cNvSpPr>
            <a:spLocks noChangeArrowheads="1"/>
          </p:cNvSpPr>
          <p:nvPr/>
        </p:nvSpPr>
        <p:spPr bwMode="auto">
          <a:xfrm>
            <a:off x="4500025" y="990600"/>
            <a:ext cx="698870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16: NGÀY EM VÀO ĐỘI ( Tiết 4)</a:t>
            </a:r>
          </a:p>
        </p:txBody>
      </p:sp>
      <p:pic>
        <p:nvPicPr>
          <p:cNvPr id="22" name="Picture 21" descr="Text&#10;&#10;Description automatically generated">
            <a:extLst>
              <a:ext uri="{FF2B5EF4-FFF2-40B4-BE49-F238E27FC236}">
                <a16:creationId xmlns:a16="http://schemas.microsoft.com/office/drawing/2014/main" xmlns="" id="{09DF1E88-DED4-43F9-01D9-8135D37D8E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519" y="3063535"/>
            <a:ext cx="14880684" cy="5930891"/>
          </a:xfrm>
          <a:prstGeom prst="rect">
            <a:avLst/>
          </a:prstGeom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508918" y="1645920"/>
            <a:ext cx="5434473" cy="1261884"/>
            <a:chOff x="1508919" y="1888664"/>
            <a:chExt cx="3733800" cy="1261884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126188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Luyện viết thông báo.</a:t>
              </a:r>
            </a:p>
          </p:txBody>
        </p:sp>
        <p:cxnSp>
          <p:nvCxnSpPr>
            <p:cNvPr id="11" name="Straight Connector 10"/>
            <p:cNvCxnSpPr>
              <a:cxnSpLocks/>
            </p:cNvCxnSpPr>
            <p:nvPr/>
          </p:nvCxnSpPr>
          <p:spPr>
            <a:xfrm>
              <a:off x="1673234" y="2519755"/>
              <a:ext cx="3133978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508919" y="2331720"/>
            <a:ext cx="1396628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1. Đọc thông báo dưới đây và thực hiện các yêu cầu:</a:t>
            </a:r>
          </a:p>
        </p:txBody>
      </p:sp>
      <p:sp>
        <p:nvSpPr>
          <p:cNvPr id="21" name="Rectangle 95"/>
          <p:cNvSpPr>
            <a:spLocks noChangeArrowheads="1"/>
          </p:cNvSpPr>
          <p:nvPr/>
        </p:nvSpPr>
        <p:spPr bwMode="auto">
          <a:xfrm>
            <a:off x="4075902" y="1249680"/>
            <a:ext cx="783695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16: NGÀY EM VÀO ĐỘI ( Tiết 4)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E9DD6739-174E-D019-0E51-6DDC6933E7EE}"/>
              </a:ext>
            </a:extLst>
          </p:cNvPr>
          <p:cNvSpPr/>
          <p:nvPr/>
        </p:nvSpPr>
        <p:spPr>
          <a:xfrm>
            <a:off x="1485669" y="3105983"/>
            <a:ext cx="1396628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 algn="just">
              <a:buAutoNum type="alphaLcPeriod"/>
            </a:pPr>
            <a:r>
              <a:rPr lang="en-US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Sắp xếp các phần sau theo thứ tự của bản thông báo.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xmlns="" id="{0FD104E1-1000-ACF5-8F26-43795B075536}"/>
              </a:ext>
            </a:extLst>
          </p:cNvPr>
          <p:cNvSpPr/>
          <p:nvPr/>
        </p:nvSpPr>
        <p:spPr>
          <a:xfrm>
            <a:off x="2107969" y="4151828"/>
            <a:ext cx="3037444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 dung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xmlns="" id="{4941DB61-7F55-ADB5-B431-858A268DC5D8}"/>
              </a:ext>
            </a:extLst>
          </p:cNvPr>
          <p:cNvSpPr/>
          <p:nvPr/>
        </p:nvSpPr>
        <p:spPr>
          <a:xfrm>
            <a:off x="5882505" y="4151828"/>
            <a:ext cx="3037444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 đề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xmlns="" id="{52115C05-A3B1-6D7D-B131-40575D424F3A}"/>
              </a:ext>
            </a:extLst>
          </p:cNvPr>
          <p:cNvSpPr/>
          <p:nvPr/>
        </p:nvSpPr>
        <p:spPr>
          <a:xfrm>
            <a:off x="9657041" y="4151828"/>
            <a:ext cx="3037444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 viết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xmlns="" id="{57F19EF3-89DA-9F70-26BF-D0083B7AC6EB}"/>
              </a:ext>
            </a:extLst>
          </p:cNvPr>
          <p:cNvSpPr/>
          <p:nvPr/>
        </p:nvSpPr>
        <p:spPr>
          <a:xfrm>
            <a:off x="1814472" y="5858450"/>
            <a:ext cx="3037444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 đề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xmlns="" id="{7A157372-1B82-6597-EE1D-9F5D9A2550C9}"/>
              </a:ext>
            </a:extLst>
          </p:cNvPr>
          <p:cNvSpPr/>
          <p:nvPr/>
        </p:nvSpPr>
        <p:spPr>
          <a:xfrm>
            <a:off x="6620391" y="5858450"/>
            <a:ext cx="3037444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 dung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xmlns="" id="{D8C8FCBE-AA18-F4C9-32DE-DFCF9E2FDDA1}"/>
              </a:ext>
            </a:extLst>
          </p:cNvPr>
          <p:cNvSpPr/>
          <p:nvPr/>
        </p:nvSpPr>
        <p:spPr>
          <a:xfrm>
            <a:off x="11426310" y="5858450"/>
            <a:ext cx="3037444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 viết</a:t>
            </a:r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xmlns="" id="{6E1F5358-745B-E633-5FD7-B4C3566FEBDC}"/>
              </a:ext>
            </a:extLst>
          </p:cNvPr>
          <p:cNvSpPr/>
          <p:nvPr/>
        </p:nvSpPr>
        <p:spPr>
          <a:xfrm>
            <a:off x="5331111" y="614953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xmlns="" id="{17DF37DA-42C8-70C5-B2E5-9D9A82C028CF}"/>
              </a:ext>
            </a:extLst>
          </p:cNvPr>
          <p:cNvSpPr/>
          <p:nvPr/>
        </p:nvSpPr>
        <p:spPr>
          <a:xfrm>
            <a:off x="10177792" y="614953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77816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2" grpId="0" animBg="1"/>
      <p:bldP spid="20" grpId="0" animBg="1"/>
      <p:bldP spid="23" grpId="0" animBg="1"/>
      <p:bldP spid="24" grpId="0" animBg="1"/>
      <p:bldP spid="25" grpId="0" animBg="1"/>
      <p:bldP spid="26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508918" y="1645920"/>
            <a:ext cx="5434473" cy="1261884"/>
            <a:chOff x="1508919" y="1888664"/>
            <a:chExt cx="3733800" cy="1261884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126188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Luyện viết thông báo.</a:t>
              </a:r>
            </a:p>
          </p:txBody>
        </p:sp>
        <p:cxnSp>
          <p:nvCxnSpPr>
            <p:cNvPr id="11" name="Straight Connector 10"/>
            <p:cNvCxnSpPr>
              <a:cxnSpLocks/>
            </p:cNvCxnSpPr>
            <p:nvPr/>
          </p:nvCxnSpPr>
          <p:spPr>
            <a:xfrm>
              <a:off x="1673234" y="2519755"/>
              <a:ext cx="3133978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975519" y="2331720"/>
            <a:ext cx="1449968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1. Đọc thông báo dưới đây và thực hiện các yêu cầu:</a:t>
            </a:r>
          </a:p>
        </p:txBody>
      </p:sp>
      <p:sp>
        <p:nvSpPr>
          <p:cNvPr id="21" name="Rectangle 95"/>
          <p:cNvSpPr>
            <a:spLocks noChangeArrowheads="1"/>
          </p:cNvSpPr>
          <p:nvPr/>
        </p:nvSpPr>
        <p:spPr bwMode="auto">
          <a:xfrm>
            <a:off x="4075902" y="1249680"/>
            <a:ext cx="783695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16: NGÀY EM VÀO ĐỘI ( Tiết 4)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E9DD6739-174E-D019-0E51-6DDC6933E7EE}"/>
              </a:ext>
            </a:extLst>
          </p:cNvPr>
          <p:cNvSpPr/>
          <p:nvPr/>
        </p:nvSpPr>
        <p:spPr>
          <a:xfrm>
            <a:off x="975519" y="3105983"/>
            <a:ext cx="1447643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 algn="just">
              <a:buAutoNum type="alphaLcPeriod"/>
            </a:pPr>
            <a:r>
              <a:rPr lang="en-US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Sắp xếp các phần sau theo thứ tự của bản thông báo.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xmlns="" id="{57F19EF3-89DA-9F70-26BF-D0083B7AC6EB}"/>
              </a:ext>
            </a:extLst>
          </p:cNvPr>
          <p:cNvSpPr/>
          <p:nvPr/>
        </p:nvSpPr>
        <p:spPr>
          <a:xfrm>
            <a:off x="1759888" y="3796553"/>
            <a:ext cx="3037444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 đề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xmlns="" id="{7A157372-1B82-6597-EE1D-9F5D9A2550C9}"/>
              </a:ext>
            </a:extLst>
          </p:cNvPr>
          <p:cNvSpPr/>
          <p:nvPr/>
        </p:nvSpPr>
        <p:spPr>
          <a:xfrm>
            <a:off x="6732258" y="3783091"/>
            <a:ext cx="3037444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 dung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xmlns="" id="{D8C8FCBE-AA18-F4C9-32DE-DFCF9E2FDDA1}"/>
              </a:ext>
            </a:extLst>
          </p:cNvPr>
          <p:cNvSpPr/>
          <p:nvPr/>
        </p:nvSpPr>
        <p:spPr>
          <a:xfrm>
            <a:off x="11479306" y="3766625"/>
            <a:ext cx="3037444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 viết</a:t>
            </a:r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xmlns="" id="{6E1F5358-745B-E633-5FD7-B4C3566FEBDC}"/>
              </a:ext>
            </a:extLst>
          </p:cNvPr>
          <p:cNvSpPr/>
          <p:nvPr/>
        </p:nvSpPr>
        <p:spPr>
          <a:xfrm>
            <a:off x="5331111" y="4057709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xmlns="" id="{17DF37DA-42C8-70C5-B2E5-9D9A82C028CF}"/>
              </a:ext>
            </a:extLst>
          </p:cNvPr>
          <p:cNvSpPr/>
          <p:nvPr/>
        </p:nvSpPr>
        <p:spPr>
          <a:xfrm>
            <a:off x="10043921" y="4057709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0FF1E848-9173-489A-DD6F-9C6F4001163A}"/>
              </a:ext>
            </a:extLst>
          </p:cNvPr>
          <p:cNvSpPr/>
          <p:nvPr/>
        </p:nvSpPr>
        <p:spPr>
          <a:xfrm>
            <a:off x="823119" y="4809292"/>
            <a:ext cx="152400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b. Nêu rõ những thông tin được thể hiện trong nội dung của thông báo.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B0A47129-88A8-C382-53DB-7A3D5451FCB5}"/>
              </a:ext>
            </a:extLst>
          </p:cNvPr>
          <p:cNvSpPr/>
          <p:nvPr/>
        </p:nvSpPr>
        <p:spPr>
          <a:xfrm>
            <a:off x="823119" y="5647492"/>
            <a:ext cx="152400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Thời gian thành lập câu lạc bộ: ngày 15/10/2022 .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760D1513-7D38-3AC6-079D-3501F9B2ABB9}"/>
              </a:ext>
            </a:extLst>
          </p:cNvPr>
          <p:cNvSpPr/>
          <p:nvPr/>
        </p:nvSpPr>
        <p:spPr>
          <a:xfrm>
            <a:off x="823119" y="6333292"/>
            <a:ext cx="152400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3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Nơi tìm hiểu thông tin: trên trang mạng của trường.</a:t>
            </a:r>
            <a:endParaRPr lang="en-US" sz="3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CFDBC84F-CBB2-2C3B-E605-461EA77CEBDE}"/>
              </a:ext>
            </a:extLst>
          </p:cNvPr>
          <p:cNvSpPr/>
          <p:nvPr/>
        </p:nvSpPr>
        <p:spPr>
          <a:xfrm>
            <a:off x="823119" y="7095292"/>
            <a:ext cx="152400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3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Nơi đăng kí tham gia: văn phòng nhà trường</a:t>
            </a:r>
            <a:endParaRPr lang="en-US" sz="3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1CC77F3E-F866-05C1-63E8-C6B70B8CCEE9}"/>
              </a:ext>
            </a:extLst>
          </p:cNvPr>
          <p:cNvSpPr/>
          <p:nvPr/>
        </p:nvSpPr>
        <p:spPr>
          <a:xfrm>
            <a:off x="823119" y="7933492"/>
            <a:ext cx="152400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Thời hạn đăng kí: từ 1/10/2022 đến 10/10/2022. </a:t>
            </a:r>
          </a:p>
        </p:txBody>
      </p:sp>
    </p:spTree>
    <p:extLst>
      <p:ext uri="{BB962C8B-B14F-4D97-AF65-F5344CB8AC3E}">
        <p14:creationId xmlns:p14="http://schemas.microsoft.com/office/powerpoint/2010/main" val="67212145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/>
      <p:bldP spid="23" grpId="0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204119" y="1837492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Luyện tập.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975519" y="2692400"/>
            <a:ext cx="14782800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sz="3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Bài </a:t>
            </a:r>
            <a:r>
              <a:rPr lang="en-US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2. Viết một thông báo của lớp về việc đăng ký tham gia một </a:t>
            </a:r>
            <a:r>
              <a:rPr lang="en-US" sz="3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cuộc </a:t>
            </a:r>
            <a:r>
              <a:rPr lang="en-US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thi cấp trường </a:t>
            </a:r>
            <a:r>
              <a:rPr lang="en-US" sz="3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(thi </a:t>
            </a:r>
            <a:r>
              <a:rPr lang="en-US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cờ vua, thi bơi lội…). Trong nội dung thông báo, chú ý những thông tin sau:</a:t>
            </a:r>
          </a:p>
          <a:p>
            <a:pPr indent="914400" algn="just">
              <a:spcBef>
                <a:spcPts val="600"/>
              </a:spcBef>
            </a:pPr>
            <a:r>
              <a:rPr lang="en-US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a. Cuộc thi được tổ chức vào thời gian nào? Ở đâu?</a:t>
            </a:r>
          </a:p>
          <a:p>
            <a:pPr indent="914400" algn="just">
              <a:spcBef>
                <a:spcPts val="600"/>
              </a:spcBef>
            </a:pPr>
            <a:r>
              <a:rPr lang="en-US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b. Ai được đăng kí tham gia?</a:t>
            </a:r>
          </a:p>
          <a:p>
            <a:pPr indent="914400" algn="just">
              <a:spcBef>
                <a:spcPts val="600"/>
              </a:spcBef>
            </a:pPr>
            <a:r>
              <a:rPr lang="en-US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c. Thời hạn và cách đăng kí tham gia.</a:t>
            </a:r>
          </a:p>
        </p:txBody>
      </p:sp>
      <p:sp>
        <p:nvSpPr>
          <p:cNvPr id="37" name="Rectangle 36"/>
          <p:cNvSpPr/>
          <p:nvPr/>
        </p:nvSpPr>
        <p:spPr>
          <a:xfrm>
            <a:off x="1172970" y="6624918"/>
            <a:ext cx="145542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914400" algn="just">
              <a:spcBef>
                <a:spcPts val="600"/>
              </a:spcBef>
            </a:pPr>
            <a:r>
              <a:rPr lang="en-US" sz="3800" b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Làm việc cá nhân suy nghĩ làm vào vở</a:t>
            </a:r>
            <a:endParaRPr lang="en-US" sz="3800" b="1" i="1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198230" y="7402726"/>
            <a:ext cx="145542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3. Đọc lại thông báo của em viết, phát hiện lỗi và sửa lỗi (dùng từ đặt câu, sắp xếp ý,…)</a:t>
            </a:r>
          </a:p>
        </p:txBody>
      </p:sp>
      <p:sp>
        <p:nvSpPr>
          <p:cNvPr id="19" name="Rectangle 95">
            <a:extLst>
              <a:ext uri="{FF2B5EF4-FFF2-40B4-BE49-F238E27FC236}">
                <a16:creationId xmlns:a16="http://schemas.microsoft.com/office/drawing/2014/main" xmlns="" id="{EC53727D-F27B-523C-0FF4-4D55C485DC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5902" y="1249680"/>
            <a:ext cx="783695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16: NGÀY EM VÀO ĐỘI ( Tiết 4)</a:t>
            </a:r>
          </a:p>
        </p:txBody>
      </p:sp>
    </p:spTree>
    <p:extLst>
      <p:ext uri="{BB962C8B-B14F-4D97-AF65-F5344CB8AC3E}">
        <p14:creationId xmlns:p14="http://schemas.microsoft.com/office/powerpoint/2010/main" val="42613419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9776</TotalTime>
  <Words>435</Words>
  <Application>Microsoft Office PowerPoint</Application>
  <PresentationFormat>Custom</PresentationFormat>
  <Paragraphs>53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Admin</cp:lastModifiedBy>
  <cp:revision>1064</cp:revision>
  <dcterms:created xsi:type="dcterms:W3CDTF">2008-09-09T22:52:10Z</dcterms:created>
  <dcterms:modified xsi:type="dcterms:W3CDTF">2022-07-17T14:19:23Z</dcterms:modified>
</cp:coreProperties>
</file>