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38" r:id="rId4"/>
    <p:sldId id="439" r:id="rId5"/>
    <p:sldId id="441" r:id="rId6"/>
    <p:sldId id="440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3333FF"/>
    <a:srgbClr val="FF0066"/>
    <a:srgbClr val="FF7C80"/>
    <a:srgbClr val="0000CC"/>
    <a:srgbClr val="EDF6F7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2" d="100"/>
          <a:sy n="52" d="100"/>
        </p:scale>
        <p:origin x="-460" y="-5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1" y="4343401"/>
            <a:ext cx="11221897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6096000"/>
            <a:ext cx="4334745" cy="210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649405" y="1438015"/>
            <a:ext cx="890851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EM YÊU CHUYỆN CỔ NƯỚC MÌNH</a:t>
            </a:r>
          </a:p>
        </p:txBody>
      </p:sp>
      <p:pic>
        <p:nvPicPr>
          <p:cNvPr id="35" name="Picture 6" descr="Top 18 Câu chuyện cổ tích Việt Nam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69" y="2406702"/>
            <a:ext cx="310685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Tấm Cám - Truyện Cổ Tích Việt Nam Đặc Sắc - Mua Sách Online giá r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b="16526"/>
          <a:stretch/>
        </p:blipFill>
        <p:spPr bwMode="auto">
          <a:xfrm>
            <a:off x="12329318" y="2397852"/>
            <a:ext cx="3106851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Truyện Cổ Tích Việt Nam - Chú Cuội Cung Trăng | Kể Chuyện Bé Nghe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/>
          <a:stretch/>
        </p:blipFill>
        <p:spPr bwMode="auto">
          <a:xfrm>
            <a:off x="975519" y="5530903"/>
            <a:ext cx="2988573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Sự Tích Con Muỗi - Phim Cổ Tích Việt Nam Hay [HD 1080p]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99" y="5530904"/>
            <a:ext cx="3106850" cy="20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9320" y="3034992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Điền dấu ? hay dấu ~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46520" y="3743116"/>
            <a:ext cx="2165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3333FF"/>
                </a:solidFill>
              </a:rPr>
              <a:t>trời mưa bao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346520" y="3743113"/>
            <a:ext cx="21650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3333FF"/>
                </a:solidFill>
              </a:rPr>
              <a:t>trời mưa bão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898088" y="6117166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Điền dấu x hay s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81017" y="6825287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3333FF"/>
                </a:solidFill>
              </a:rPr>
              <a:t>….anh …..ao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288439" y="6838297"/>
            <a:ext cx="2045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3333FF"/>
                </a:solidFill>
              </a:rPr>
              <a:t>xanh xao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765709" y="6117166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Điền ch hay tr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2920581" y="6781801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3333FF"/>
                </a:solidFill>
              </a:rPr>
              <a:t>….ằn ….ọc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2853557" y="6781800"/>
            <a:ext cx="2045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3333FF"/>
                </a:solidFill>
              </a:rPr>
              <a:t>trằn trọc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293455" y="2797077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Điền l hay n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183650" y="3505201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3333FF"/>
                </a:solidFill>
              </a:rPr>
              <a:t>….óng ….ánh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327836" y="3505200"/>
            <a:ext cx="2045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3333FF"/>
                </a:solidFill>
              </a:rPr>
              <a:t>lóng lánh</a:t>
            </a:r>
            <a:endParaRPr lang="en-US" sz="2400" b="1">
              <a:solidFill>
                <a:srgbClr val="3333FF"/>
              </a:solidFill>
            </a:endParaRPr>
          </a:p>
        </p:txBody>
      </p:sp>
      <p:pic>
        <p:nvPicPr>
          <p:cNvPr id="64" name="Picture 4" descr="Truyện Cổ Tích Việt Nam - Sự Tích Chim Quốc - Truyện Hay Cho Bé - YouTub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1" b="12280"/>
          <a:stretch/>
        </p:blipFill>
        <p:spPr bwMode="auto">
          <a:xfrm>
            <a:off x="4650469" y="55309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Cổ tích Việt Nam cho bé mẫu giáo - Sự tích dưa hấu – Nhà xuất bản Kim Đồ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6502"/>
          <a:stretch/>
        </p:blipFill>
        <p:spPr bwMode="auto">
          <a:xfrm>
            <a:off x="12329319" y="5502830"/>
            <a:ext cx="3106851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2" descr="Kể tóm tắt truyện Sọ Dừa | Văn mẫu lớp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800" y="24067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Kho Tàng Truyện Cổ Tích Việt Nam - Cây Khế | Tiki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20000" r="15455" b="13263"/>
          <a:stretch/>
        </p:blipFill>
        <p:spPr bwMode="auto">
          <a:xfrm>
            <a:off x="965361" y="2406702"/>
            <a:ext cx="314548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69" grpId="0" animBg="1"/>
      <p:bldP spid="72" grpId="0" animBg="1"/>
      <p:bldP spid="75" grpId="0" animBg="1"/>
      <p:bldP spid="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196498"/>
            <a:ext cx="13966284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Tìm từ chỉ đặc điểm có trong đoạn thơ dưới đây:</a:t>
            </a:r>
            <a:endParaRPr lang="en-US" sz="3600" dirty="0">
              <a:solidFill>
                <a:srgbClr val="3333FF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8598" y="3207365"/>
            <a:ext cx="70134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Có một giờ Văn như thế</a:t>
            </a:r>
          </a:p>
          <a:p>
            <a:pPr algn="just"/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Lớp em im phắc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lặng nghe</a:t>
            </a:r>
            <a:endParaRPr lang="vi-VN" sz="36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Mẹ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vắng nhà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 bão</a:t>
            </a:r>
            <a:r>
              <a:rPr lang="en-US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3600" b="1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Cô giảng miệt mài say mê.</a:t>
            </a:r>
            <a:endParaRPr lang="vi-VN" sz="36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4519" y="7167357"/>
            <a:ext cx="148503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Giải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thích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 (đảm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đang tảo tần là: thường nói về người phụ nữ làm lụng vất vả chăm lo cho gia đình )</a:t>
            </a:r>
          </a:p>
          <a:p>
            <a:pPr algn="just"/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Vụng về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vụng</a:t>
            </a:r>
            <a:r>
              <a:rPr lang="en-US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(nghĩa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 bài: không thạo, không quen làm ....).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448457" y="1249680"/>
            <a:ext cx="80332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MÓN QUÀ ĐẶC BIỆT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(T3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2219" y="6324600"/>
            <a:ext cx="8915400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dịu dàng, đảm đang, tần tảo, vụng về</a:t>
            </a:r>
            <a:r>
              <a:rPr lang="vi-VN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en-US" sz="36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58692" y="3207365"/>
            <a:ext cx="75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Ai cũng nghĩ đến mẹ mình </a:t>
            </a:r>
            <a:endParaRPr lang="en-US" sz="3600" b="1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Dịu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dàng, đảm đang, tần tảo</a:t>
            </a:r>
          </a:p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cũng thương thương bố mình</a:t>
            </a:r>
          </a:p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Vụng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về chăm con ngày bão.</a:t>
            </a:r>
          </a:p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           (Nguyễn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Thị Mai)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2" grpId="0"/>
      <p:bldP spid="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146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Ghép mỗi câu sau với kiểu câu thích </a:t>
            </a:r>
            <a:r>
              <a:rPr lang="nl-NL" sz="3600" b="1" dirty="0" smtClean="0">
                <a:solidFill>
                  <a:srgbClr val="3333FF"/>
                </a:solidFill>
                <a:latin typeface="Times New Roman"/>
                <a:ea typeface="Times New Roman"/>
              </a:rPr>
              <a:t>hợp</a:t>
            </a:r>
            <a:endParaRPr lang="vi-VN" sz="3600" b="1" dirty="0" smtClean="0">
              <a:solidFill>
                <a:srgbClr val="3333FF"/>
              </a:solidFill>
              <a:latin typeface="Times New Roman"/>
              <a:ea typeface="Times New Roman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023519" y="1258669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MÓN QUÀ ĐẶC BIỆT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pic>
        <p:nvPicPr>
          <p:cNvPr id="32" name="Picture 31"/>
          <p:cNvPicPr/>
          <p:nvPr/>
        </p:nvPicPr>
        <p:blipFill rotWithShape="1">
          <a:blip r:embed="rId2"/>
          <a:srcRect l="33818" t="55783" r="32771" b="31446"/>
          <a:stretch/>
        </p:blipFill>
        <p:spPr bwMode="auto">
          <a:xfrm>
            <a:off x="2210736" y="5969000"/>
            <a:ext cx="11931365" cy="281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1379538" y="3197086"/>
            <a:ext cx="13835142" cy="1937028"/>
          </a:xfrm>
        </p:spPr>
        <p:txBody>
          <a:bodyPr/>
          <a:lstStyle/>
          <a:p>
            <a:pPr algn="l"/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Chị xóa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dòng </a:t>
            </a:r>
            <a:r>
              <a:rPr lang="en-US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Nấu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ăn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không ngon</a:t>
            </a:r>
            <a:r>
              <a:rPr lang="en-US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 chị!</a:t>
            </a:r>
            <a:b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A, bố rất đẹp trai nữa ạ!</a:t>
            </a:r>
            <a:b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Chị cắm cúi viết thêm vào tấm thiệp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Subtitle 32"/>
          <p:cNvSpPr>
            <a:spLocks noGrp="1"/>
          </p:cNvSpPr>
          <p:nvPr>
            <p:ph type="subTitle" idx="1"/>
          </p:nvPr>
        </p:nvSpPr>
        <p:spPr>
          <a:xfrm>
            <a:off x="2804320" y="5105400"/>
            <a:ext cx="10363199" cy="685800"/>
          </a:xfrm>
        </p:spPr>
        <p:txBody>
          <a:bodyPr/>
          <a:lstStyle/>
          <a:p>
            <a:pPr algn="l"/>
            <a:r>
              <a:rPr lang="vi-VN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Câu kể                 câu cảm                Câu khiến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294692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3333FF"/>
                </a:solidFill>
                <a:latin typeface="Times New Roman"/>
                <a:ea typeface="Times New Roman"/>
              </a:rPr>
              <a:t>Nêu dấu hiệu nhận biết câu </a:t>
            </a:r>
            <a:r>
              <a:rPr lang="nl-NL" sz="3800" b="1" dirty="0" smtClean="0">
                <a:solidFill>
                  <a:srgbClr val="3333FF"/>
                </a:solidFill>
                <a:latin typeface="Times New Roman"/>
                <a:ea typeface="Times New Roman"/>
              </a:rPr>
              <a:t>khiến</a:t>
            </a:r>
            <a:r>
              <a:rPr lang="vi-VN" sz="3800" b="1" dirty="0" smtClean="0">
                <a:solidFill>
                  <a:srgbClr val="3333FF"/>
                </a:solidFill>
                <a:latin typeface="Times New Roman"/>
                <a:ea typeface="Times New Roman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63435" y="32766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hân </a:t>
            </a:r>
            <a:r>
              <a:rPr lang="vi-VN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tích câu khiến: Chị xóa 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dòng </a:t>
            </a:r>
            <a:r>
              <a:rPr lang="en-US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Nấu </a:t>
            </a:r>
            <a:r>
              <a:rPr lang="vi-VN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ăn 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không ngon</a:t>
            </a:r>
            <a:r>
              <a:rPr lang="en-US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 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chị!</a:t>
            </a:r>
            <a:endParaRPr lang="en-US" sz="3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87235" y="4909028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Trong câu có từ đi, cuối câu có dấu chấm tham ( ! ), câu dùng để nêu yêu cầu, đề nghị, </a:t>
            </a:r>
            <a:r>
              <a:rPr lang="vi-VN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448457" y="1249680"/>
            <a:ext cx="80332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MÓN QUÀ ĐẶC BIỆT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(T3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7515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1981200"/>
            <a:ext cx="1457588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Bài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Sử dụng các từ </a:t>
            </a:r>
            <a:r>
              <a:rPr lang="nl-NL" sz="3600" b="1" i="1" dirty="0">
                <a:solidFill>
                  <a:srgbClr val="3333FF"/>
                </a:solidFill>
                <a:latin typeface="Times New Roman"/>
                <a:ea typeface="Times New Roman"/>
              </a:rPr>
              <a:t>hãy, đứng, chớ, đi, thôi, nào, nhé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nl-NL" sz="3600" b="1">
                <a:solidFill>
                  <a:srgbClr val="3333FF"/>
                </a:solidFill>
                <a:latin typeface="Times New Roman"/>
                <a:ea typeface="Times New Roman"/>
              </a:rPr>
              <a:t>để </a:t>
            </a:r>
            <a:r>
              <a:rPr lang="nl-NL" sz="3600" b="1" smtClean="0">
                <a:solidFill>
                  <a:srgbClr val="3333FF"/>
                </a:solidFill>
                <a:latin typeface="Times New Roman"/>
                <a:ea typeface="Times New Roman"/>
              </a:rPr>
              <a:t>đặt câu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khiến trong mỗi tình huống </a:t>
            </a:r>
            <a:r>
              <a:rPr lang="nl-NL" sz="3600" b="1">
                <a:solidFill>
                  <a:srgbClr val="3333FF"/>
                </a:solidFill>
                <a:latin typeface="Times New Roman"/>
                <a:ea typeface="Times New Roman"/>
              </a:rPr>
              <a:t>dưới </a:t>
            </a:r>
            <a:r>
              <a:rPr lang="nl-NL" sz="3600" b="1" smtClean="0">
                <a:solidFill>
                  <a:srgbClr val="3333FF"/>
                </a:solidFill>
                <a:latin typeface="Times New Roman"/>
                <a:ea typeface="Times New Roman"/>
              </a:rPr>
              <a:t>đây:</a:t>
            </a:r>
            <a:endParaRPr lang="en-US" sz="3600" dirty="0">
              <a:solidFill>
                <a:srgbClr val="3333FF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765964"/>
              </p:ext>
            </p:extLst>
          </p:nvPr>
        </p:nvGraphicFramePr>
        <p:xfrm>
          <a:off x="904270" y="3910727"/>
          <a:ext cx="14782800" cy="4166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7849"/>
                <a:gridCol w="7624951"/>
              </a:tblGrid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 hỏi </a:t>
                      </a:r>
                      <a:endParaRPr lang="en-US" sz="32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 trả lời</a:t>
                      </a:r>
                      <a:endParaRPr lang="en-US" sz="32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</a:tr>
              <a:tr h="1072753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vi-VN" sz="3200" b="0" dirty="0" smtClean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vi-VN" sz="3200" b="0" dirty="0" smtClean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Muốn các em nhỏ trật tự để xem phim</a:t>
                      </a:r>
                      <a:endParaRPr lang="en-US" sz="3200" b="0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200" b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b="0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</a:tr>
              <a:tr h="112776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vi-VN" sz="3200" b="0" dirty="0" smtClean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vi-VN" sz="3200" b="0" dirty="0" smtClean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Muốn bố mẹ cho về thăm quê </a:t>
                      </a:r>
                      <a:endParaRPr lang="en-US" sz="3200" b="0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0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</a:tr>
              <a:tr h="1386840">
                <a:tc>
                  <a:txBody>
                    <a:bodyPr/>
                    <a:lstStyle/>
                    <a:p>
                      <a:pPr algn="just"/>
                      <a:r>
                        <a:rPr lang="en-US" sz="3200" b="0" dirty="0" smtClean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vi-VN" sz="3200" b="0" dirty="0" smtClean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vi-VN" sz="3200" b="0" dirty="0" smtClean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Muốn bố mua cho cuốn truyện mình thích </a:t>
                      </a:r>
                      <a:endParaRPr lang="en-US" sz="3200" b="0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0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123864" y="4724400"/>
            <a:ext cx="731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Phim đang chiếu, các em hãy trật tự </a:t>
            </a:r>
            <a:r>
              <a:rPr lang="vi-VN" sz="32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23863" y="5780782"/>
            <a:ext cx="5963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Mẹ ơi, mẹ cho con về thăm quê đi!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69760" y="6847582"/>
            <a:ext cx="75533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Bố mua cho con cuốn Truyện cổ tích Việt Nam bố nhé!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4098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9641</TotalTime>
  <Words>531</Words>
  <Application>Microsoft Office PowerPoint</Application>
  <PresentationFormat>Custom</PresentationFormat>
  <Paragraphs>69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- Chị xóa dòng “Nấu ăn không ngon” đi chị! - A, bố rất đẹp trai nữa ạ! - Chị cắm cúi viết thêm vào tấm thiệp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HP</cp:lastModifiedBy>
  <cp:revision>1070</cp:revision>
  <dcterms:created xsi:type="dcterms:W3CDTF">2008-09-09T22:52:10Z</dcterms:created>
  <dcterms:modified xsi:type="dcterms:W3CDTF">2022-11-03T09:07:01Z</dcterms:modified>
</cp:coreProperties>
</file>