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7" r:id="rId2"/>
    <p:sldId id="408" r:id="rId3"/>
    <p:sldId id="437" r:id="rId4"/>
    <p:sldId id="340" r:id="rId5"/>
  </p:sldIdLst>
  <p:sldSz cx="16276638" cy="9144000"/>
  <p:notesSz cx="6858000" cy="9144000"/>
  <p:custDataLst>
    <p:tags r:id="rId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9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4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5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VỀ THĂM QUÊ (T3)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40369" r="51745" b="15186"/>
          <a:stretch/>
        </p:blipFill>
        <p:spPr bwMode="auto">
          <a:xfrm>
            <a:off x="6614319" y="3474720"/>
            <a:ext cx="9313672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Dựa vào tranh, tìm từ ngữ chỉ sự vật, hoạt động (theo mẫu).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10768" t="25527" r="50129" b="54188"/>
          <a:stretch/>
        </p:blipFill>
        <p:spPr bwMode="auto">
          <a:xfrm>
            <a:off x="106839" y="4495800"/>
            <a:ext cx="6475548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215655" y="1258669"/>
            <a:ext cx="5720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 (T3)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Dựa vào tranh, tìm từ ngữ chỉ sự vật, hoạt động (theo mẫu).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49750"/>
              </p:ext>
            </p:extLst>
          </p:nvPr>
        </p:nvGraphicFramePr>
        <p:xfrm>
          <a:off x="899319" y="2743200"/>
          <a:ext cx="147828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00"/>
                <a:gridCol w="3530600"/>
                <a:gridCol w="6324600"/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chỉ sự vật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chỉ hoạt động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người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vật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29904" y="3926413"/>
            <a:ext cx="47700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 nông dân, cô nông dân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0543" y="5076587"/>
            <a:ext cx="4770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nam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5519" y="6370320"/>
            <a:ext cx="4770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nhỏ, em nhỏ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5519" y="5693807"/>
            <a:ext cx="4770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nữ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54352" y="7004447"/>
            <a:ext cx="3519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trâu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13819" y="7675007"/>
            <a:ext cx="34604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vịt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0479" y="8305800"/>
            <a:ext cx="35137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chuồn chuồn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65692" y="418504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gặt lúa/ ôm bó cỏ/ gặt hái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86119" y="509944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 trâu/ ngồi trên lưng trâu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65692" y="5737860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xách ấm nước/ mang ấm nước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65692" y="634912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 diều/ chơi diều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65692" y="705016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gặm cỏ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65692" y="7696200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bơi/ bơi lội/ mò cua ốc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65692" y="8315087"/>
            <a:ext cx="61009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Bay/ đậu trên cành cây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9477</TotalTime>
  <Words>207</Words>
  <Application>Microsoft Office PowerPoint</Application>
  <PresentationFormat>Custom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1028</cp:revision>
  <dcterms:created xsi:type="dcterms:W3CDTF">2008-09-09T22:52:10Z</dcterms:created>
  <dcterms:modified xsi:type="dcterms:W3CDTF">2025-04-03T12:57:20Z</dcterms:modified>
</cp:coreProperties>
</file>