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07" r:id="rId3"/>
    <p:sldId id="408" r:id="rId4"/>
    <p:sldId id="440" r:id="rId5"/>
    <p:sldId id="437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6" d="100"/>
          <a:sy n="56" d="100"/>
        </p:scale>
        <p:origin x="49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VỀ THĂM QUÊ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4874186" y="1258669"/>
            <a:ext cx="60791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  <a:p>
            <a:pPr algn="ctr"/>
            <a:r>
              <a:rPr lang="en-GB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từ khó</a:t>
            </a:r>
            <a:endParaRPr lang="en-GB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330625" y="2862294"/>
            <a:ext cx="2148131" cy="2712606"/>
            <a:chOff x="990600" y="2621280"/>
            <a:chExt cx="2438400" cy="301138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32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240400" y="2834641"/>
            <a:ext cx="2148131" cy="2712606"/>
            <a:chOff x="990600" y="2621280"/>
            <a:chExt cx="2438400" cy="301138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32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330624" y="5961669"/>
            <a:ext cx="2148131" cy="2712606"/>
            <a:chOff x="990600" y="2621280"/>
            <a:chExt cx="2438400" cy="301138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32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40399" y="5943601"/>
            <a:ext cx="2148131" cy="2712606"/>
            <a:chOff x="990600" y="2621280"/>
            <a:chExt cx="2438400" cy="301138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438400" cy="241326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87035" y="4983480"/>
              <a:ext cx="2045529" cy="64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32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32719" y="3569368"/>
            <a:ext cx="1926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vất vả</a:t>
            </a:r>
            <a:endParaRPr lang="en-US" sz="4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18918" y="3552745"/>
            <a:ext cx="2740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chập chờn</a:t>
            </a:r>
            <a:endParaRPr lang="en-US" sz="4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32719" y="5807823"/>
            <a:ext cx="25294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nhễ nhại</a:t>
            </a:r>
            <a:endParaRPr lang="en-US" sz="4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37919" y="5791200"/>
            <a:ext cx="32914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quạt liền tay</a:t>
            </a:r>
            <a:endParaRPr lang="en-US" sz="4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64592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3172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So sánh để tìm những điểm khác nhau giữa hai tinh nhắn dưới đây: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8" t="32718" r="9065" b="22236"/>
          <a:stretch/>
        </p:blipFill>
        <p:spPr bwMode="auto">
          <a:xfrm>
            <a:off x="12634119" y="4084320"/>
            <a:ext cx="3108960" cy="475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78598" y="377952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Người viết tin nhắn và người nhận tin nhắn.</a:t>
            </a:r>
          </a:p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Nội dung tin nhắn.</a:t>
            </a:r>
          </a:p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Phương tiện thực hiện.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38577" r="25307" b="24403"/>
          <a:stretch/>
        </p:blipFill>
        <p:spPr bwMode="auto">
          <a:xfrm>
            <a:off x="8336438" y="4702849"/>
            <a:ext cx="4297681" cy="390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954819" y="1249680"/>
            <a:ext cx="607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192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05000"/>
            <a:ext cx="145758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Bài 1. So sánh để tìm những điểm khác nhau giữa hai tinh nhắn dưới đây: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8" t="32718" r="9065" b="22236"/>
          <a:stretch/>
        </p:blipFill>
        <p:spPr bwMode="auto">
          <a:xfrm>
            <a:off x="13961955" y="3048000"/>
            <a:ext cx="1909149" cy="29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38577" r="25307" b="24403"/>
          <a:stretch/>
        </p:blipFill>
        <p:spPr bwMode="auto">
          <a:xfrm>
            <a:off x="13757378" y="6281916"/>
            <a:ext cx="226269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03685"/>
              </p:ext>
            </p:extLst>
          </p:nvPr>
        </p:nvGraphicFramePr>
        <p:xfrm>
          <a:off x="841581" y="3162300"/>
          <a:ext cx="12783138" cy="537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738"/>
                <a:gridCol w="4495800"/>
                <a:gridCol w="5181600"/>
              </a:tblGrid>
              <a:tr h="757416"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 nhắn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trên giấy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Tin nhắn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trên điện thoại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795284">
                <a:tc>
                  <a:txBody>
                    <a:bodyPr/>
                    <a:lstStyle/>
                    <a:p>
                      <a:pPr algn="just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viết tin nhắn và người nhận tin nhắn.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algn="just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dung tin nhắn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just"/>
                      <a:r>
                        <a:rPr lang="en-US" sz="3200" b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3200" b="1" baseline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tiện thực hiện</a:t>
                      </a:r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4002868" y="4064496"/>
            <a:ext cx="42830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người là bạn bè (Bạn Tuấn viết thư cho bạn Hưng)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19319" y="4064496"/>
            <a:ext cx="5029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người là người thân trong gia đình (Cháu viết thư cho bà)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23519" y="6096000"/>
            <a:ext cx="4283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Nhắn bạn ra sân bóng để chơi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443119" y="5791200"/>
            <a:ext cx="5052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Cháu báo tin cho bà biết đã về đến nhà, nhớ bà, hẹn bà sang năm lại về với bà.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9719" y="7696200"/>
            <a:ext cx="4024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 và giấy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47919" y="7741860"/>
            <a:ext cx="46175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 thoại di động</a:t>
            </a:r>
            <a:endParaRPr lang="en-US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95"/>
          <p:cNvSpPr>
            <a:spLocks noChangeArrowheads="1"/>
          </p:cNvSpPr>
          <p:nvPr/>
        </p:nvSpPr>
        <p:spPr bwMode="auto">
          <a:xfrm>
            <a:off x="4954819" y="1249680"/>
            <a:ext cx="6079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Ô CỬA BÍ MẬT</a:t>
            </a:r>
          </a:p>
        </p:txBody>
      </p:sp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04119" y="1837492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204119" y="2692400"/>
            <a:ext cx="145542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Em hãy soạn tin nhắn theo một trong các tình huống sau.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Em nhắn người thân mua cho mình một đồ dùng học tập.</a:t>
            </a:r>
          </a:p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Em nhắn bạn mang cho mình mượn cuốn truyện</a:t>
            </a:r>
            <a:endParaRPr lang="en-US" sz="3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95"/>
          <p:cNvSpPr>
            <a:spLocks noChangeArrowheads="1"/>
          </p:cNvSpPr>
          <p:nvPr/>
        </p:nvSpPr>
        <p:spPr bwMode="auto">
          <a:xfrm>
            <a:off x="5741524" y="1249680"/>
            <a:ext cx="4758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2: VỀ THĂM QUÊ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04119" y="4724400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Bố ơi! Đi công tác về nhớ mua giup con chiếc quyển sách Tiếng anh với nhé! Con cảm ơn bố!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04119" y="6063228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14400" algn="just">
              <a:spcBef>
                <a:spcPts val="600"/>
              </a:spcBef>
            </a:pPr>
            <a:r>
              <a:rPr lang="en-US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i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Hùng ơi! Lát nữa sang chơi, bạn nhớ cho mình mượn quyển truyện Đô-rê-mon với nhé! Cảm ơn bạn nhiều!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204119" y="7577316"/>
            <a:ext cx="14554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Đọc lại tin nhắn của em, phát hiện lỗi và sửa lỗi (dùng từ đặt câu, sắp xếp ý,…</a:t>
            </a:r>
          </a:p>
        </p:txBody>
      </p:sp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9736</TotalTime>
  <Words>423</Words>
  <Application>Microsoft Office PowerPoint</Application>
  <PresentationFormat>Custom</PresentationFormat>
  <Paragraphs>56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Arial-Rounded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1058</cp:revision>
  <dcterms:created xsi:type="dcterms:W3CDTF">2008-09-09T22:52:10Z</dcterms:created>
  <dcterms:modified xsi:type="dcterms:W3CDTF">2025-04-03T12:58:26Z</dcterms:modified>
</cp:coreProperties>
</file>