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38" r:id="rId3"/>
    <p:sldId id="441" r:id="rId4"/>
    <p:sldId id="442" r:id="rId5"/>
    <p:sldId id="443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3399"/>
    <a:srgbClr val="3333FF"/>
    <a:srgbClr val="FF0066"/>
    <a:srgbClr val="FF6600"/>
    <a:srgbClr val="FF7C80"/>
    <a:srgbClr val="EDF6F7"/>
    <a:srgbClr val="6600CC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6" d="100"/>
          <a:sy n="56" d="100"/>
        </p:scale>
        <p:origin x="498" y="8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6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1" y="4343401"/>
            <a:ext cx="11602898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vi-VN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 CHÁU NẮM TAY ÔNG </a:t>
            </a: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(T</a:t>
            </a:r>
            <a:r>
              <a:rPr lang="vi-VN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86519" y="5909580"/>
            <a:ext cx="2786858" cy="2294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474403" y="1981200"/>
            <a:ext cx="10702516" cy="677108"/>
            <a:chOff x="1478168" y="2511922"/>
            <a:chExt cx="9457083" cy="677108"/>
          </a:xfrm>
        </p:grpSpPr>
        <p:sp>
          <p:nvSpPr>
            <p:cNvPr id="10" name="Rectangle 9"/>
            <p:cNvSpPr/>
            <p:nvPr/>
          </p:nvSpPr>
          <p:spPr>
            <a:xfrm>
              <a:off x="1478168" y="2511922"/>
              <a:ext cx="9457083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vi-VN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         </a:t>
              </a:r>
              <a:r>
                <a:rPr lang="vi-VN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VIẾT </a:t>
              </a:r>
              <a:r>
                <a:rPr lang="vi-VN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ĐOẠN VĂN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43333" y="3156951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140721" y="2924626"/>
            <a:ext cx="1431279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 câu văn nào dưới đây thể hiện cảm xúc với người thân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40721" y="3818609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a.</a:t>
            </a:r>
            <a:r>
              <a:rPr lang="vi-VN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Dương nhìn ông, lòng trào lên cảm xúc yêu thương khó tả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74969" y="5786813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 đưa đón nó đi học mỗi khi bố mẹ bận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140721" y="4800517"/>
            <a:ext cx="139662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b. Thường ngày, Dương luôn nghĩ ông rất nhanh nhẹn.</a:t>
            </a:r>
            <a:endParaRPr lang="en-US" sz="38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252119" y="76200"/>
            <a:ext cx="6934199" cy="1427440"/>
            <a:chOff x="4252119" y="238780"/>
            <a:chExt cx="6934199" cy="1427440"/>
          </a:xfrm>
        </p:grpSpPr>
        <p:grpSp>
          <p:nvGrpSpPr>
            <p:cNvPr id="14" name="Group 13"/>
            <p:cNvGrpSpPr/>
            <p:nvPr/>
          </p:nvGrpSpPr>
          <p:grpSpPr>
            <a:xfrm>
              <a:off x="5084510" y="238780"/>
              <a:ext cx="5492209" cy="905028"/>
              <a:chOff x="4998717" y="299739"/>
              <a:chExt cx="5399539" cy="905028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998717" y="299739"/>
                <a:ext cx="5399539" cy="905028"/>
                <a:chOff x="4998717" y="299739"/>
                <a:chExt cx="5399539" cy="905028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998717" y="299739"/>
                  <a:ext cx="539953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651116" y="743102"/>
                  <a:ext cx="1967927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781287" y="1151394"/>
                <a:ext cx="1669198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4252119" y="1143000"/>
              <a:ext cx="693419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/>
            <a:p>
              <a:pPr lvl="0" algn="ctr"/>
              <a:r>
                <a:rPr lang="en-US" sz="28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BÀI 2</a:t>
              </a:r>
              <a:r>
                <a:rPr lang="vi-VN" sz="28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28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: </a:t>
              </a:r>
              <a:r>
                <a:rPr lang="vi-VN" sz="28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ĐỂ CHÁU </a:t>
              </a:r>
              <a:r>
                <a:rPr lang="vi-VN" sz="2800" b="1" dirty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NẮM TAY ÔNG </a:t>
              </a:r>
              <a:r>
                <a:rPr lang="en-GB" sz="2800" b="1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GB" sz="2800" b="1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vi-VN" sz="2800" b="1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r>
                <a:rPr lang="en-GB" sz="2800" b="1" dirty="0" smtClean="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rPr>
                <a:t>)</a:t>
              </a:r>
              <a:endParaRPr lang="en-GB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147411" y="6790492"/>
            <a:ext cx="128778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vi-VN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 ngoại ơi, cháu yêu ông nhiều lắm</a:t>
            </a:r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3" grpId="1"/>
      <p:bldP spid="20" grpId="0"/>
      <p:bldP spid="20" grpId="1"/>
      <p:bldP spid="21" grpId="0"/>
      <p:bldP spid="21" grpId="1"/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474403" y="2104574"/>
            <a:ext cx="10702516" cy="677108"/>
            <a:chOff x="1478168" y="2511922"/>
            <a:chExt cx="9457083" cy="677108"/>
          </a:xfrm>
        </p:grpSpPr>
        <p:sp>
          <p:nvSpPr>
            <p:cNvPr id="10" name="Rectangle 9"/>
            <p:cNvSpPr/>
            <p:nvPr/>
          </p:nvSpPr>
          <p:spPr>
            <a:xfrm>
              <a:off x="1478168" y="2511922"/>
              <a:ext cx="9457083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vi-VN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                   VIẾT ĐOẠN VĂN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49328" y="3156951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140721" y="3048000"/>
            <a:ext cx="14312798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 2 – 3 câu thể hiện cảm xúc của em khi nghĩ về một cử chỉ, việc làm của người thân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vi-VN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ử </a:t>
            </a:r>
            <a:r>
              <a:rPr lang="vi-VN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chỉ, việc làm nào của người thân gợi cảm xúc cho em?</a:t>
            </a:r>
          </a:p>
          <a:p>
            <a:pPr indent="457200"/>
            <a:r>
              <a:rPr lang="vi-VN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Em hãy diễn tả cụ thể cảm xúc đó.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4302969" y="1249680"/>
            <a:ext cx="8407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vi-VN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6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 CHÁU </a:t>
            </a:r>
            <a:r>
              <a:rPr lang="vi-VN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NẮM TAY ÔNG 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67137" y="5638800"/>
            <a:ext cx="13784734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vi-VN" sz="38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VD</a:t>
            </a:r>
            <a:r>
              <a:rPr lang="vi-VN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: Em thấy mẹ nấu cơm cho em ăn. Trời nóng, em nhìn thấy giọt mồ hôi trên gương mặt của mẹ. Em yêu mẹ.</a:t>
            </a:r>
          </a:p>
          <a:p>
            <a:pPr indent="457200" algn="just"/>
            <a:endParaRPr lang="en-US" sz="3800" b="1" smtClean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vi-VN" sz="3800" b="1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Mẹ </a:t>
            </a:r>
            <a:r>
              <a:rPr lang="vi-VN" sz="3800" b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của em lúc nào cũng tất bật với công việc, hết lau nhà lại giặt quần áo. Em rất thương mẹ. ....</a:t>
            </a:r>
            <a:endParaRPr lang="en-US" sz="3800" b="1" dirty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95063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474403" y="2104574"/>
            <a:ext cx="10702516" cy="677108"/>
            <a:chOff x="1478168" y="2511922"/>
            <a:chExt cx="9457083" cy="677108"/>
          </a:xfrm>
        </p:grpSpPr>
        <p:sp>
          <p:nvSpPr>
            <p:cNvPr id="10" name="Rectangle 9"/>
            <p:cNvSpPr/>
            <p:nvPr/>
          </p:nvSpPr>
          <p:spPr>
            <a:xfrm>
              <a:off x="1478168" y="2511922"/>
              <a:ext cx="9457083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  <a:r>
                <a:rPr lang="vi-VN" sz="3800" b="1" dirty="0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                   VIẾT ĐOẠN VĂN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249328" y="3156951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140721" y="3048000"/>
            <a:ext cx="14312798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 đoạn văn thể hiện tình cảm của em đối với người thân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4302969" y="1249680"/>
            <a:ext cx="8407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vi-VN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6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 CHÁU </a:t>
            </a:r>
            <a:r>
              <a:rPr lang="vi-VN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NẮM TAY ÔNG 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40721" y="3998655"/>
            <a:ext cx="1400799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sz="40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Bố </a:t>
            </a:r>
            <a:r>
              <a:rPr lang="vi-VN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 rất thương yêu em. Trong một lần em bị ngã, bố nhẹ nhàng tới đỡ em dậy và hỏi: “Con có đau lắm không?”. Dù bị trầy da, nhưng bằng câu nói của bố, em cảm thấy không còn đau đớn gì nữa!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94864" y="7010400"/>
            <a:ext cx="1393485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Bài 4: Đọc lại đoạn văn em viết, phát hiện lỗi và sửa lỗi.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95063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474403" y="2104574"/>
            <a:ext cx="3006316" cy="677108"/>
            <a:chOff x="1478168" y="2511922"/>
            <a:chExt cx="2656476" cy="677108"/>
          </a:xfrm>
        </p:grpSpPr>
        <p:sp>
          <p:nvSpPr>
            <p:cNvPr id="10" name="Rectangle 9"/>
            <p:cNvSpPr/>
            <p:nvPr/>
          </p:nvSpPr>
          <p:spPr>
            <a:xfrm>
              <a:off x="1478168" y="2511922"/>
              <a:ext cx="2656476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Vận dụng.</a:t>
              </a:r>
              <a:r>
                <a:rPr lang="vi-VN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sz="3800" b="1" dirty="0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576000" y="3156951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350245" y="3971329"/>
            <a:ext cx="14312798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Về nhà tìm đọc những câu chuyện, bài văn, bài thơ,…về tình cảm giữa những người thân trong gia đình hoặc tình cảm với mọi vật trong nhà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4302969" y="1249680"/>
            <a:ext cx="84073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</a:t>
            </a:r>
            <a:r>
              <a:rPr lang="vi-VN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6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ĐỂ CHÁU </a:t>
            </a:r>
            <a:r>
              <a:rPr lang="vi-VN" sz="36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NẮM TAY ÔNG 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GB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GB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68219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3566319" y="4038600"/>
            <a:ext cx="8915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9649</TotalTime>
  <Words>479</Words>
  <Application>Microsoft Office PowerPoint</Application>
  <PresentationFormat>Custom</PresentationFormat>
  <Paragraphs>41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1062</cp:revision>
  <dcterms:created xsi:type="dcterms:W3CDTF">2008-09-09T22:52:10Z</dcterms:created>
  <dcterms:modified xsi:type="dcterms:W3CDTF">2025-04-03T15:10:03Z</dcterms:modified>
</cp:coreProperties>
</file>