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581" y="-4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ounded Rectangle 36"/>
          <p:cNvSpPr/>
          <p:nvPr/>
        </p:nvSpPr>
        <p:spPr>
          <a:xfrm>
            <a:off x="814131" y="2635546"/>
            <a:ext cx="31331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r hay d: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úc </a:t>
            </a: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ích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179937" y="2930011"/>
            <a:ext cx="2066685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r        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236060" y="7303251"/>
            <a:ext cx="3490422" cy="9332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QUAY ĐỂ TÌM PHƯƠNG TIỆN</a:t>
            </a:r>
            <a:endParaRPr lang="en-US" sz="2400" b="1"/>
          </a:p>
        </p:txBody>
      </p:sp>
      <p:grpSp>
        <p:nvGrpSpPr>
          <p:cNvPr id="58" name="Group 57"/>
          <p:cNvGrpSpPr/>
          <p:nvPr/>
        </p:nvGrpSpPr>
        <p:grpSpPr>
          <a:xfrm>
            <a:off x="10821053" y="2656598"/>
            <a:ext cx="4323680" cy="4250725"/>
            <a:chOff x="11279143" y="2244626"/>
            <a:chExt cx="4250726" cy="425072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76608">
              <a:off x="12107054" y="5106342"/>
              <a:ext cx="1069322" cy="86038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01292">
              <a:off x="13585775" y="5176012"/>
              <a:ext cx="1131290" cy="73564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96633">
              <a:off x="13515939" y="2832699"/>
              <a:ext cx="1270960" cy="75495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6634">
              <a:off x="12118500" y="2672598"/>
              <a:ext cx="1287374" cy="80234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9143" y="3828366"/>
              <a:ext cx="1483044" cy="9535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173200" y="4046173"/>
              <a:ext cx="1295262" cy="647631"/>
            </a:xfrm>
            <a:prstGeom prst="rect">
              <a:avLst/>
            </a:prstGeom>
          </p:spPr>
        </p:pic>
        <p:sp>
          <p:nvSpPr>
            <p:cNvPr id="77" name="Oval 76"/>
            <p:cNvSpPr/>
            <p:nvPr/>
          </p:nvSpPr>
          <p:spPr>
            <a:xfrm>
              <a:off x="11279144" y="2244626"/>
              <a:ext cx="4250725" cy="42507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1578282" y="3300224"/>
              <a:ext cx="3657600" cy="20892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1565925" y="3291223"/>
              <a:ext cx="3655920" cy="21106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3394725" y="2275792"/>
              <a:ext cx="19565" cy="41883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11037168" y="4717135"/>
            <a:ext cx="3869843" cy="3519323"/>
            <a:chOff x="11024286" y="5326290"/>
            <a:chExt cx="3804547" cy="3519323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127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1024286" y="7776878"/>
              <a:ext cx="3804547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11088130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4768386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127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1" y="1857958"/>
            <a:ext cx="3486212" cy="1927907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5919531" y="2635546"/>
            <a:ext cx="34379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ch hay tr: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ong veo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6507639" y="2954127"/>
            <a:ext cx="701542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03506" y="4845346"/>
            <a:ext cx="4258213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ươu hay ưu: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Kh</a:t>
            </a:r>
            <a:r>
              <a:rPr lang="en-US" sz="3600" smtClean="0">
                <a:solidFill>
                  <a:srgbClr val="0000CC"/>
                </a:solidFill>
              </a:rPr>
              <a:t>….….</a:t>
            </a:r>
            <a:r>
              <a:rPr lang="en-US" sz="3600" b="1" smtClean="0">
                <a:solidFill>
                  <a:srgbClr val="0000CC"/>
                </a:solidFill>
              </a:rPr>
              <a:t> hót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899261" y="5166360"/>
            <a:ext cx="1274537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ướu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46919" y="6978946"/>
            <a:ext cx="31331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s hay x: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vườn</a:t>
            </a:r>
            <a:r>
              <a:rPr lang="en-US" sz="3600" smtClean="0">
                <a:solidFill>
                  <a:srgbClr val="0000CC"/>
                </a:solidFill>
              </a:rPr>
              <a:t> .</a:t>
            </a:r>
            <a:r>
              <a:rPr lang="en-US" sz="3600" smtClean="0">
                <a:solidFill>
                  <a:srgbClr val="0000CC"/>
                </a:solidFill>
              </a:rPr>
              <a:t>…</a:t>
            </a:r>
            <a:r>
              <a:rPr lang="en-US" sz="3600" b="1" smtClean="0">
                <a:solidFill>
                  <a:srgbClr val="0000CC"/>
                </a:solidFill>
              </a:rPr>
              <a:t>au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505269" y="7303251"/>
            <a:ext cx="61909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s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919531" y="4845346"/>
            <a:ext cx="3609114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tr hay ch: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ong veo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583998" y="5152617"/>
            <a:ext cx="76200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623720" y="6978946"/>
            <a:ext cx="3750532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ăt hay ăc: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ôm ch</a:t>
            </a:r>
            <a:r>
              <a:rPr lang="en-US" sz="3600" smtClean="0">
                <a:solidFill>
                  <a:srgbClr val="0000CC"/>
                </a:solidFill>
              </a:rPr>
              <a:t>…...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586563" y="7275697"/>
            <a:ext cx="851563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ặt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6263940"/>
            <a:ext cx="3998791" cy="196566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9" y="4130040"/>
            <a:ext cx="3198662" cy="186794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30" y="1531846"/>
            <a:ext cx="3593715" cy="220195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2" y="4114800"/>
            <a:ext cx="3845952" cy="195371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2" y="6498764"/>
            <a:ext cx="3379813" cy="155386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38" grpId="0"/>
      <p:bldP spid="94" grpId="0"/>
      <p:bldP spid="96" grpId="0"/>
      <p:bldP spid="98" grpId="0"/>
      <p:bldP spid="100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45745" t="56506" r="30942" b="22169"/>
          <a:stretch/>
        </p:blipFill>
        <p:spPr bwMode="auto">
          <a:xfrm>
            <a:off x="213519" y="152400"/>
            <a:ext cx="15621000" cy="861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175919" y="1266918"/>
            <a:ext cx="8610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 yêu em tôi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cười rúc rích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khi tôi đùa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vui, nó thích.</a:t>
            </a:r>
          </a:p>
          <a:p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 nó đen ngời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veo như nước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 nó tươi hồng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 như khướu hót.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Hoa lan, hoa lí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Nó nhặt cài đầu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Hương thơm theo nó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Sân trước vườn sau.</a:t>
            </a:r>
          </a:p>
          <a:p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 đi đâu lâu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mong, nó nhắc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nấp sau cây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Òa ra ôm chặt.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215" lvl="0">
              <a:spcAft>
                <a:spcPts val="0"/>
              </a:spcAft>
            </a:pPr>
            <a:r>
              <a:rPr lang="vi-VN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             ( 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Phạm Hổ )</a:t>
            </a:r>
            <a:endParaRPr lang="en-US" sz="36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3025914"/>
            <a:ext cx="13468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 rích, khướu hót, nó nhắc, vườn sau, nó thích.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0833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2361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90319" y="1266918"/>
            <a:ext cx="5867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918" y="2474447"/>
            <a:ext cx="13773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 tranh, tìm và viết tên sự vật theo yêy cầu a hoặc b: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a. Chứa tiếng bắt đầu bằng r, d hoặc gi.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hàng rào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b. Chứa tiếng có ươn hoặc ương.               M: mướp hương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70719" y="4572000"/>
            <a:ext cx="6477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Câ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dừa, quả dừa, lá dừa, cây dứa, quả dứa,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tưới rau.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878" y="6629400"/>
            <a:ext cx="647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đi, hoa hướng dương, vườn rau, khu vườn, cổng vườn.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46320" t="57305" r="30942" b="22862"/>
          <a:stretch/>
        </p:blipFill>
        <p:spPr bwMode="auto">
          <a:xfrm>
            <a:off x="7604919" y="4228773"/>
            <a:ext cx="8349378" cy="4358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09319" y="1266918"/>
            <a:ext cx="692127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Tìm thêm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có tiếng bắt đầu bằng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d,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vần ươn, ương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236727" y="4151829"/>
            <a:ext cx="13835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rả, rì rà, rì rào, rộn ràng, reo vui,.... 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875" y="4813548"/>
            <a:ext cx="13454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dồi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dào, dẻo dai, dùng dằng, dẫn đường, ....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9875" y="5638800"/>
            <a:ext cx="1372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giặt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giũ,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873" y="6509657"/>
            <a:ext cx="11434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lượn, vươn lên, bò trườn, ...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3417" y="7315200"/>
            <a:ext cx="12000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vướng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víu, nương rẫy, thương nhớ, cương quyết, ...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9736</TotalTime>
  <Words>515</Words>
  <Application>Microsoft Office PowerPoint</Application>
  <PresentationFormat>Custom</PresentationFormat>
  <Paragraphs>80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1084</cp:revision>
  <dcterms:created xsi:type="dcterms:W3CDTF">2008-09-09T22:52:10Z</dcterms:created>
  <dcterms:modified xsi:type="dcterms:W3CDTF">2022-08-05T13:12:11Z</dcterms:modified>
</cp:coreProperties>
</file>