
<file path=[Content_Types].xml><?xml version="1.0" encoding="utf-8"?>
<Types xmlns="http://schemas.openxmlformats.org/package/2006/content-types">
  <Default Extension="png" ContentType="image/png"/>
  <Default Extension="jpeg" ContentType="image/jpeg"/>
  <Default Extension="wmf" ContentType="image/x-wmf"/>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2"/>
  </p:notesMasterIdLst>
  <p:sldIdLst>
    <p:sldId id="327" r:id="rId2"/>
    <p:sldId id="408" r:id="rId3"/>
    <p:sldId id="448" r:id="rId4"/>
    <p:sldId id="443" r:id="rId5"/>
    <p:sldId id="440" r:id="rId6"/>
    <p:sldId id="444" r:id="rId7"/>
    <p:sldId id="445" r:id="rId8"/>
    <p:sldId id="446" r:id="rId9"/>
    <p:sldId id="447" r:id="rId10"/>
    <p:sldId id="340" r:id="rId11"/>
  </p:sldIdLst>
  <p:sldSz cx="16276638" cy="9144000"/>
  <p:notesSz cx="6858000" cy="9144000"/>
  <p:custDataLst>
    <p:tags r:id="rId13"/>
  </p:custDataLst>
  <p:defaultTextStyle>
    <a:defPPr>
      <a:defRPr lang="en-US"/>
    </a:defPPr>
    <a:lvl1pPr algn="l" rtl="0" eaLnBrk="0" fontAlgn="base" hangingPunct="0">
      <a:spcBef>
        <a:spcPct val="0"/>
      </a:spcBef>
      <a:spcAft>
        <a:spcPct val="0"/>
      </a:spcAft>
      <a:defRPr kern="1200">
        <a:solidFill>
          <a:schemeClr val="tx1"/>
        </a:solidFill>
        <a:latin typeface="Arial" charset="0"/>
        <a:ea typeface="+mn-ea"/>
        <a:cs typeface="+mn-cs"/>
      </a:defRPr>
    </a:lvl1pPr>
    <a:lvl2pPr marL="717550" indent="-260350" algn="l" rtl="0" eaLnBrk="0" fontAlgn="base" hangingPunct="0">
      <a:spcBef>
        <a:spcPct val="0"/>
      </a:spcBef>
      <a:spcAft>
        <a:spcPct val="0"/>
      </a:spcAft>
      <a:defRPr kern="1200">
        <a:solidFill>
          <a:schemeClr val="tx1"/>
        </a:solidFill>
        <a:latin typeface="Arial" charset="0"/>
        <a:ea typeface="+mn-ea"/>
        <a:cs typeface="+mn-cs"/>
      </a:defRPr>
    </a:lvl2pPr>
    <a:lvl3pPr marL="1436688" indent="-522288" algn="l" rtl="0" eaLnBrk="0" fontAlgn="base" hangingPunct="0">
      <a:spcBef>
        <a:spcPct val="0"/>
      </a:spcBef>
      <a:spcAft>
        <a:spcPct val="0"/>
      </a:spcAft>
      <a:defRPr kern="1200">
        <a:solidFill>
          <a:schemeClr val="tx1"/>
        </a:solidFill>
        <a:latin typeface="Arial" charset="0"/>
        <a:ea typeface="+mn-ea"/>
        <a:cs typeface="+mn-cs"/>
      </a:defRPr>
    </a:lvl3pPr>
    <a:lvl4pPr marL="2154238" indent="-782638" algn="l" rtl="0" eaLnBrk="0" fontAlgn="base" hangingPunct="0">
      <a:spcBef>
        <a:spcPct val="0"/>
      </a:spcBef>
      <a:spcAft>
        <a:spcPct val="0"/>
      </a:spcAft>
      <a:defRPr kern="1200">
        <a:solidFill>
          <a:schemeClr val="tx1"/>
        </a:solidFill>
        <a:latin typeface="Arial" charset="0"/>
        <a:ea typeface="+mn-ea"/>
        <a:cs typeface="+mn-cs"/>
      </a:defRPr>
    </a:lvl4pPr>
    <a:lvl5pPr marL="2873375" indent="-1044575" algn="l" rtl="0" eaLnBrk="0" fontAlgn="base" hangingPunct="0">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xmlns="">
        <p15:guide id="1" orient="horz" pos="2880">
          <p15:clr>
            <a:srgbClr val="A4A3A4"/>
          </p15:clr>
        </p15:guide>
        <p15:guide id="2" pos="5127">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FF"/>
    <a:srgbClr val="0000CC"/>
    <a:srgbClr val="FF3399"/>
    <a:srgbClr val="FF0066"/>
    <a:srgbClr val="FF7C80"/>
    <a:srgbClr val="EDF6F7"/>
    <a:srgbClr val="FF6600"/>
    <a:srgbClr val="6600CC"/>
    <a:srgbClr val="3333FF"/>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876" autoAdjust="0"/>
    <p:restoredTop sz="94660"/>
  </p:normalViewPr>
  <p:slideViewPr>
    <p:cSldViewPr>
      <p:cViewPr>
        <p:scale>
          <a:sx n="50" d="100"/>
          <a:sy n="50" d="100"/>
        </p:scale>
        <p:origin x="-581" y="-466"/>
      </p:cViewPr>
      <p:guideLst>
        <p:guide orient="horz" pos="2880"/>
        <p:guide pos="5127"/>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gs" Target="tags/tag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4514"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200">
                <a:latin typeface="Arial" charset="0"/>
              </a:defRPr>
            </a:lvl1pPr>
          </a:lstStyle>
          <a:p>
            <a:pPr>
              <a:defRPr/>
            </a:pPr>
            <a:endParaRPr lang="en-US"/>
          </a:p>
        </p:txBody>
      </p:sp>
      <p:sp>
        <p:nvSpPr>
          <p:cNvPr id="64515" name="Rectangle 3"/>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200">
                <a:latin typeface="Arial" charset="0"/>
              </a:defRPr>
            </a:lvl1pPr>
          </a:lstStyle>
          <a:p>
            <a:pPr>
              <a:defRPr/>
            </a:pPr>
            <a:endParaRPr lang="en-US"/>
          </a:p>
        </p:txBody>
      </p:sp>
      <p:sp>
        <p:nvSpPr>
          <p:cNvPr id="10244" name="Rectangle 4"/>
          <p:cNvSpPr>
            <a:spLocks noGrp="1" noRot="1" noChangeAspect="1" noChangeArrowheads="1" noTextEdit="1"/>
          </p:cNvSpPr>
          <p:nvPr>
            <p:ph type="sldImg" idx="2"/>
          </p:nvPr>
        </p:nvSpPr>
        <p:spPr bwMode="auto">
          <a:xfrm>
            <a:off x="377825" y="685800"/>
            <a:ext cx="6102350" cy="3429000"/>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64517" name="Rectangle 5"/>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4518" name="Rectangle 6"/>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eaLnBrk="1" hangingPunct="1">
              <a:defRPr sz="1200">
                <a:latin typeface="Arial" charset="0"/>
              </a:defRPr>
            </a:lvl1pPr>
          </a:lstStyle>
          <a:p>
            <a:pPr>
              <a:defRPr/>
            </a:pPr>
            <a:endParaRPr lang="en-US"/>
          </a:p>
        </p:txBody>
      </p:sp>
      <p:sp>
        <p:nvSpPr>
          <p:cNvPr id="64519" name="Rectangle 7"/>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51C4FA25-5DD5-485C-BCD2-EF739D2A7194}" type="slidenum">
              <a:rPr lang="en-US" altLang="en-US"/>
              <a:pPr>
                <a:defRPr/>
              </a:pPr>
              <a:t>‹#›</a:t>
            </a:fld>
            <a:endParaRPr lang="en-US" altLang="en-US"/>
          </a:p>
        </p:txBody>
      </p:sp>
    </p:spTree>
    <p:extLst>
      <p:ext uri="{BB962C8B-B14F-4D97-AF65-F5344CB8AC3E}">
        <p14:creationId xmlns:p14="http://schemas.microsoft.com/office/powerpoint/2010/main" val="221386817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900" kern="1200">
        <a:solidFill>
          <a:schemeClr val="tx1"/>
        </a:solidFill>
        <a:latin typeface="Arial" charset="0"/>
        <a:ea typeface="+mn-ea"/>
        <a:cs typeface="+mn-cs"/>
      </a:defRPr>
    </a:lvl1pPr>
    <a:lvl2pPr marL="717550" algn="l" rtl="0" eaLnBrk="0" fontAlgn="base" hangingPunct="0">
      <a:spcBef>
        <a:spcPct val="30000"/>
      </a:spcBef>
      <a:spcAft>
        <a:spcPct val="0"/>
      </a:spcAft>
      <a:defRPr sz="1900" kern="1200">
        <a:solidFill>
          <a:schemeClr val="tx1"/>
        </a:solidFill>
        <a:latin typeface="Arial" charset="0"/>
        <a:ea typeface="+mn-ea"/>
        <a:cs typeface="+mn-cs"/>
      </a:defRPr>
    </a:lvl2pPr>
    <a:lvl3pPr marL="1436688" algn="l" rtl="0" eaLnBrk="0" fontAlgn="base" hangingPunct="0">
      <a:spcBef>
        <a:spcPct val="30000"/>
      </a:spcBef>
      <a:spcAft>
        <a:spcPct val="0"/>
      </a:spcAft>
      <a:defRPr sz="1900" kern="1200">
        <a:solidFill>
          <a:schemeClr val="tx1"/>
        </a:solidFill>
        <a:latin typeface="Arial" charset="0"/>
        <a:ea typeface="+mn-ea"/>
        <a:cs typeface="+mn-cs"/>
      </a:defRPr>
    </a:lvl3pPr>
    <a:lvl4pPr marL="2154238" algn="l" rtl="0" eaLnBrk="0" fontAlgn="base" hangingPunct="0">
      <a:spcBef>
        <a:spcPct val="30000"/>
      </a:spcBef>
      <a:spcAft>
        <a:spcPct val="0"/>
      </a:spcAft>
      <a:defRPr sz="1900" kern="1200">
        <a:solidFill>
          <a:schemeClr val="tx1"/>
        </a:solidFill>
        <a:latin typeface="Arial" charset="0"/>
        <a:ea typeface="+mn-ea"/>
        <a:cs typeface="+mn-cs"/>
      </a:defRPr>
    </a:lvl4pPr>
    <a:lvl5pPr marL="2873375" algn="l" rtl="0" eaLnBrk="0" fontAlgn="base" hangingPunct="0">
      <a:spcBef>
        <a:spcPct val="30000"/>
      </a:spcBef>
      <a:spcAft>
        <a:spcPct val="0"/>
      </a:spcAft>
      <a:defRPr sz="1900" kern="1200">
        <a:solidFill>
          <a:schemeClr val="tx1"/>
        </a:solidFill>
        <a:latin typeface="Arial" charset="0"/>
        <a:ea typeface="+mn-ea"/>
        <a:cs typeface="+mn-cs"/>
      </a:defRPr>
    </a:lvl5pPr>
    <a:lvl6pPr marL="3592220" algn="l" defTabSz="1436888" rtl="0" eaLnBrk="1" latinLnBrk="0" hangingPunct="1">
      <a:defRPr sz="1900" kern="1200">
        <a:solidFill>
          <a:schemeClr val="tx1"/>
        </a:solidFill>
        <a:latin typeface="+mn-lt"/>
        <a:ea typeface="+mn-ea"/>
        <a:cs typeface="+mn-cs"/>
      </a:defRPr>
    </a:lvl6pPr>
    <a:lvl7pPr marL="4310664" algn="l" defTabSz="1436888" rtl="0" eaLnBrk="1" latinLnBrk="0" hangingPunct="1">
      <a:defRPr sz="1900" kern="1200">
        <a:solidFill>
          <a:schemeClr val="tx1"/>
        </a:solidFill>
        <a:latin typeface="+mn-lt"/>
        <a:ea typeface="+mn-ea"/>
        <a:cs typeface="+mn-cs"/>
      </a:defRPr>
    </a:lvl7pPr>
    <a:lvl8pPr marL="5029109" algn="l" defTabSz="1436888" rtl="0" eaLnBrk="1" latinLnBrk="0" hangingPunct="1">
      <a:defRPr sz="1900" kern="1200">
        <a:solidFill>
          <a:schemeClr val="tx1"/>
        </a:solidFill>
        <a:latin typeface="+mn-lt"/>
        <a:ea typeface="+mn-ea"/>
        <a:cs typeface="+mn-cs"/>
      </a:defRPr>
    </a:lvl8pPr>
    <a:lvl9pPr marL="5747553" algn="l" defTabSz="1436888" rtl="0" eaLnBrk="1" latinLnBrk="0" hangingPunct="1">
      <a:defRPr sz="19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7"/>
          <p:cNvSpPr txBox="1">
            <a:spLocks noGrp="1" noChangeArrowheads="1"/>
          </p:cNvSpPr>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fld id="{EB5B8007-F28A-4C3E-A48D-DDE012D8153F}" type="slidenum">
              <a:rPr lang="en-US" altLang="en-US" sz="1200">
                <a:cs typeface="Arial" charset="0"/>
              </a:rPr>
              <a:pPr algn="r" eaLnBrk="1" hangingPunct="1"/>
              <a:t>10</a:t>
            </a:fld>
            <a:endParaRPr lang="en-US" altLang="en-US" sz="1200">
              <a:cs typeface="Arial" charset="0"/>
            </a:endParaRPr>
          </a:p>
        </p:txBody>
      </p:sp>
      <p:sp>
        <p:nvSpPr>
          <p:cNvPr id="15363" name="Rectangle 2"/>
          <p:cNvSpPr>
            <a:spLocks noGrp="1" noRot="1" noChangeAspect="1" noChangeArrowheads="1" noTextEdit="1"/>
          </p:cNvSpPr>
          <p:nvPr>
            <p:ph type="sldImg"/>
          </p:nvPr>
        </p:nvSpPr>
        <p:spPr>
          <a:xfrm>
            <a:off x="377825" y="685800"/>
            <a:ext cx="6102350" cy="3429000"/>
          </a:xfrm>
          <a:ln/>
        </p:spPr>
      </p:sp>
      <p:sp>
        <p:nvSpPr>
          <p:cNvPr id="15364" name="Rectangle 3"/>
          <p:cNvSpPr>
            <a:spLocks noGrp="1" noChangeArrowheads="1"/>
          </p:cNvSpPr>
          <p:nvPr>
            <p:ph type="body" idx="1"/>
          </p:nvPr>
        </p:nvSpPr>
        <p:spPr>
          <a:noFill/>
        </p:spPr>
        <p:txBody>
          <a:bodyPr/>
          <a:lstStyle/>
          <a:p>
            <a:pPr eaLnBrk="1" hangingPunct="1"/>
            <a:endParaRPr lang="vi-VN" altLang="en-US">
              <a:cs typeface="Arial"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220748" y="2840569"/>
            <a:ext cx="13835142" cy="1960033"/>
          </a:xfrm>
        </p:spPr>
        <p:txBody>
          <a:bodyPr/>
          <a:lstStyle/>
          <a:p>
            <a:r>
              <a:rPr lang="en-US"/>
              <a:t>Click to edit Master title style</a:t>
            </a:r>
            <a:endParaRPr lang="vi-VN"/>
          </a:p>
        </p:txBody>
      </p:sp>
      <p:sp>
        <p:nvSpPr>
          <p:cNvPr id="3" name="Subtitle 2"/>
          <p:cNvSpPr>
            <a:spLocks noGrp="1"/>
          </p:cNvSpPr>
          <p:nvPr>
            <p:ph type="subTitle" idx="1"/>
          </p:nvPr>
        </p:nvSpPr>
        <p:spPr>
          <a:xfrm>
            <a:off x="2441496" y="5181600"/>
            <a:ext cx="11393647" cy="2336800"/>
          </a:xfrm>
        </p:spPr>
        <p:txBody>
          <a:bodyPr/>
          <a:lstStyle>
            <a:lvl1pPr marL="0" indent="0" algn="ctr">
              <a:buNone/>
              <a:defRPr/>
            </a:lvl1pPr>
            <a:lvl2pPr marL="718444" indent="0" algn="ctr">
              <a:buNone/>
              <a:defRPr/>
            </a:lvl2pPr>
            <a:lvl3pPr marL="1436888" indent="0" algn="ctr">
              <a:buNone/>
              <a:defRPr/>
            </a:lvl3pPr>
            <a:lvl4pPr marL="2155332" indent="0" algn="ctr">
              <a:buNone/>
              <a:defRPr/>
            </a:lvl4pPr>
            <a:lvl5pPr marL="2873776" indent="0" algn="ctr">
              <a:buNone/>
              <a:defRPr/>
            </a:lvl5pPr>
            <a:lvl6pPr marL="3592220" indent="0" algn="ctr">
              <a:buNone/>
              <a:defRPr/>
            </a:lvl6pPr>
            <a:lvl7pPr marL="4310664" indent="0" algn="ctr">
              <a:buNone/>
              <a:defRPr/>
            </a:lvl7pPr>
            <a:lvl8pPr marL="5029109" indent="0" algn="ctr">
              <a:buNone/>
              <a:defRPr/>
            </a:lvl8pPr>
            <a:lvl9pPr marL="5747553" indent="0" algn="ctr">
              <a:buNone/>
              <a:defRPr/>
            </a:lvl9pPr>
          </a:lstStyle>
          <a:p>
            <a:r>
              <a:rPr lang="en-US"/>
              <a:t>Click to edit Master subtitle style</a:t>
            </a:r>
            <a:endParaRPr lang="vi-VN"/>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FEB01423-D198-4896-B996-AF6CD71AA325}" type="slidenum">
              <a:rPr lang="en-US" altLang="en-US"/>
              <a:pPr>
                <a:defRPr/>
              </a:pPr>
              <a:t>‹#›</a:t>
            </a:fld>
            <a:endParaRPr lang="en-US" altLang="en-US"/>
          </a:p>
        </p:txBody>
      </p:sp>
    </p:spTree>
    <p:extLst>
      <p:ext uri="{BB962C8B-B14F-4D97-AF65-F5344CB8AC3E}">
        <p14:creationId xmlns:p14="http://schemas.microsoft.com/office/powerpoint/2010/main" val="3972254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vi-VN"/>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29D28DD1-89CB-4A9B-8160-1008CEEB8C29}" type="slidenum">
              <a:rPr lang="en-US" altLang="en-US"/>
              <a:pPr>
                <a:defRPr/>
              </a:pPr>
              <a:t>‹#›</a:t>
            </a:fld>
            <a:endParaRPr lang="en-US" altLang="en-US"/>
          </a:p>
        </p:txBody>
      </p:sp>
    </p:spTree>
    <p:extLst>
      <p:ext uri="{BB962C8B-B14F-4D97-AF65-F5344CB8AC3E}">
        <p14:creationId xmlns:p14="http://schemas.microsoft.com/office/powerpoint/2010/main" val="13920928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1800562" y="366186"/>
            <a:ext cx="3662244" cy="7802033"/>
          </a:xfrm>
        </p:spPr>
        <p:txBody>
          <a:bodyPr vert="eaVert"/>
          <a:lstStyle/>
          <a:p>
            <a:r>
              <a:rPr lang="en-US"/>
              <a:t>Click to edit Master title style</a:t>
            </a:r>
            <a:endParaRPr lang="vi-VN"/>
          </a:p>
        </p:txBody>
      </p:sp>
      <p:sp>
        <p:nvSpPr>
          <p:cNvPr id="3" name="Vertical Text Placeholder 2"/>
          <p:cNvSpPr>
            <a:spLocks noGrp="1"/>
          </p:cNvSpPr>
          <p:nvPr>
            <p:ph type="body" orient="vert" idx="1"/>
          </p:nvPr>
        </p:nvSpPr>
        <p:spPr>
          <a:xfrm>
            <a:off x="813832" y="366186"/>
            <a:ext cx="10715453" cy="780203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774A9502-423E-4957-ACD4-EFEAFA456813}" type="slidenum">
              <a:rPr lang="en-US" altLang="en-US"/>
              <a:pPr>
                <a:defRPr/>
              </a:pPr>
              <a:t>‹#›</a:t>
            </a:fld>
            <a:endParaRPr lang="en-US" altLang="en-US"/>
          </a:p>
        </p:txBody>
      </p:sp>
    </p:spTree>
    <p:extLst>
      <p:ext uri="{BB962C8B-B14F-4D97-AF65-F5344CB8AC3E}">
        <p14:creationId xmlns:p14="http://schemas.microsoft.com/office/powerpoint/2010/main" val="18138348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vi-VN"/>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F100BA3F-51CF-473C-BBC7-9F80CB3FD932}" type="slidenum">
              <a:rPr lang="en-US" altLang="en-US"/>
              <a:pPr>
                <a:defRPr/>
              </a:pPr>
              <a:t>‹#›</a:t>
            </a:fld>
            <a:endParaRPr lang="en-US" altLang="en-US"/>
          </a:p>
        </p:txBody>
      </p:sp>
    </p:spTree>
    <p:extLst>
      <p:ext uri="{BB962C8B-B14F-4D97-AF65-F5344CB8AC3E}">
        <p14:creationId xmlns:p14="http://schemas.microsoft.com/office/powerpoint/2010/main" val="12606691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85743" y="5875867"/>
            <a:ext cx="13835142" cy="1816100"/>
          </a:xfrm>
        </p:spPr>
        <p:txBody>
          <a:bodyPr anchor="t"/>
          <a:lstStyle>
            <a:lvl1pPr algn="l">
              <a:defRPr sz="6300" b="1" cap="all"/>
            </a:lvl1pPr>
          </a:lstStyle>
          <a:p>
            <a:r>
              <a:rPr lang="en-US"/>
              <a:t>Click to edit Master title style</a:t>
            </a:r>
            <a:endParaRPr lang="vi-VN"/>
          </a:p>
        </p:txBody>
      </p:sp>
      <p:sp>
        <p:nvSpPr>
          <p:cNvPr id="3" name="Text Placeholder 2"/>
          <p:cNvSpPr>
            <a:spLocks noGrp="1"/>
          </p:cNvSpPr>
          <p:nvPr>
            <p:ph type="body" idx="1"/>
          </p:nvPr>
        </p:nvSpPr>
        <p:spPr>
          <a:xfrm>
            <a:off x="1285743" y="3875619"/>
            <a:ext cx="13835142" cy="2000249"/>
          </a:xfrm>
        </p:spPr>
        <p:txBody>
          <a:bodyPr anchor="b"/>
          <a:lstStyle>
            <a:lvl1pPr marL="0" indent="0">
              <a:buNone/>
              <a:defRPr sz="3100"/>
            </a:lvl1pPr>
            <a:lvl2pPr marL="718444" indent="0">
              <a:buNone/>
              <a:defRPr sz="2800"/>
            </a:lvl2pPr>
            <a:lvl3pPr marL="1436888" indent="0">
              <a:buNone/>
              <a:defRPr sz="2500"/>
            </a:lvl3pPr>
            <a:lvl4pPr marL="2155332" indent="0">
              <a:buNone/>
              <a:defRPr sz="2200"/>
            </a:lvl4pPr>
            <a:lvl5pPr marL="2873776" indent="0">
              <a:buNone/>
              <a:defRPr sz="2200"/>
            </a:lvl5pPr>
            <a:lvl6pPr marL="3592220" indent="0">
              <a:buNone/>
              <a:defRPr sz="2200"/>
            </a:lvl6pPr>
            <a:lvl7pPr marL="4310664" indent="0">
              <a:buNone/>
              <a:defRPr sz="2200"/>
            </a:lvl7pPr>
            <a:lvl8pPr marL="5029109" indent="0">
              <a:buNone/>
              <a:defRPr sz="2200"/>
            </a:lvl8pPr>
            <a:lvl9pPr marL="5747553" indent="0">
              <a:buNone/>
              <a:defRPr sz="22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E5E9DFC9-E0D6-4E70-95EC-EE956DA6257B}" type="slidenum">
              <a:rPr lang="en-US" altLang="en-US"/>
              <a:pPr>
                <a:defRPr/>
              </a:pPr>
              <a:t>‹#›</a:t>
            </a:fld>
            <a:endParaRPr lang="en-US" altLang="en-US"/>
          </a:p>
        </p:txBody>
      </p:sp>
    </p:spTree>
    <p:extLst>
      <p:ext uri="{BB962C8B-B14F-4D97-AF65-F5344CB8AC3E}">
        <p14:creationId xmlns:p14="http://schemas.microsoft.com/office/powerpoint/2010/main" val="15459216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vi-VN"/>
          </a:p>
        </p:txBody>
      </p:sp>
      <p:sp>
        <p:nvSpPr>
          <p:cNvPr id="3" name="Content Placeholder 2"/>
          <p:cNvSpPr>
            <a:spLocks noGrp="1"/>
          </p:cNvSpPr>
          <p:nvPr>
            <p:ph sz="half" idx="1"/>
          </p:nvPr>
        </p:nvSpPr>
        <p:spPr>
          <a:xfrm>
            <a:off x="813832" y="2133602"/>
            <a:ext cx="7188848" cy="6034617"/>
          </a:xfrm>
        </p:spPr>
        <p:txBody>
          <a:bodyPr/>
          <a:lstStyle>
            <a:lvl1pPr>
              <a:defRPr sz="4400"/>
            </a:lvl1pPr>
            <a:lvl2pPr>
              <a:defRPr sz="3800"/>
            </a:lvl2pPr>
            <a:lvl3pPr>
              <a:defRPr sz="3100"/>
            </a:lvl3pPr>
            <a:lvl4pPr>
              <a:defRPr sz="2800"/>
            </a:lvl4pPr>
            <a:lvl5pPr>
              <a:defRPr sz="2800"/>
            </a:lvl5pPr>
            <a:lvl6pPr>
              <a:defRPr sz="2800"/>
            </a:lvl6pPr>
            <a:lvl7pPr>
              <a:defRPr sz="2800"/>
            </a:lvl7pPr>
            <a:lvl8pPr>
              <a:defRPr sz="2800"/>
            </a:lvl8pPr>
            <a:lvl9pPr>
              <a:defRPr sz="2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Content Placeholder 3"/>
          <p:cNvSpPr>
            <a:spLocks noGrp="1"/>
          </p:cNvSpPr>
          <p:nvPr>
            <p:ph sz="half" idx="2"/>
          </p:nvPr>
        </p:nvSpPr>
        <p:spPr>
          <a:xfrm>
            <a:off x="8273958" y="2133602"/>
            <a:ext cx="7188848" cy="6034617"/>
          </a:xfrm>
        </p:spPr>
        <p:txBody>
          <a:bodyPr/>
          <a:lstStyle>
            <a:lvl1pPr>
              <a:defRPr sz="4400"/>
            </a:lvl1pPr>
            <a:lvl2pPr>
              <a:defRPr sz="3800"/>
            </a:lvl2pPr>
            <a:lvl3pPr>
              <a:defRPr sz="3100"/>
            </a:lvl3pPr>
            <a:lvl4pPr>
              <a:defRPr sz="2800"/>
            </a:lvl4pPr>
            <a:lvl5pPr>
              <a:defRPr sz="2800"/>
            </a:lvl5pPr>
            <a:lvl6pPr>
              <a:defRPr sz="2800"/>
            </a:lvl6pPr>
            <a:lvl7pPr>
              <a:defRPr sz="2800"/>
            </a:lvl7pPr>
            <a:lvl8pPr>
              <a:defRPr sz="2800"/>
            </a:lvl8pPr>
            <a:lvl9pPr>
              <a:defRPr sz="2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5EEE0E17-1536-48C6-87E3-A861F0C00F04}" type="slidenum">
              <a:rPr lang="en-US" altLang="en-US"/>
              <a:pPr>
                <a:defRPr/>
              </a:pPr>
              <a:t>‹#›</a:t>
            </a:fld>
            <a:endParaRPr lang="en-US" altLang="en-US"/>
          </a:p>
        </p:txBody>
      </p:sp>
    </p:spTree>
    <p:extLst>
      <p:ext uri="{BB962C8B-B14F-4D97-AF65-F5344CB8AC3E}">
        <p14:creationId xmlns:p14="http://schemas.microsoft.com/office/powerpoint/2010/main" val="19317564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vi-VN"/>
          </a:p>
        </p:txBody>
      </p:sp>
      <p:sp>
        <p:nvSpPr>
          <p:cNvPr id="3" name="Text Placeholder 2"/>
          <p:cNvSpPr>
            <a:spLocks noGrp="1"/>
          </p:cNvSpPr>
          <p:nvPr>
            <p:ph type="body" idx="1"/>
          </p:nvPr>
        </p:nvSpPr>
        <p:spPr>
          <a:xfrm>
            <a:off x="813832" y="2046817"/>
            <a:ext cx="7191675" cy="853016"/>
          </a:xfrm>
        </p:spPr>
        <p:txBody>
          <a:bodyPr anchor="b"/>
          <a:lstStyle>
            <a:lvl1pPr marL="0" indent="0">
              <a:buNone/>
              <a:defRPr sz="3800" b="1"/>
            </a:lvl1pPr>
            <a:lvl2pPr marL="718444" indent="0">
              <a:buNone/>
              <a:defRPr sz="3100" b="1"/>
            </a:lvl2pPr>
            <a:lvl3pPr marL="1436888" indent="0">
              <a:buNone/>
              <a:defRPr sz="2800" b="1"/>
            </a:lvl3pPr>
            <a:lvl4pPr marL="2155332" indent="0">
              <a:buNone/>
              <a:defRPr sz="2500" b="1"/>
            </a:lvl4pPr>
            <a:lvl5pPr marL="2873776" indent="0">
              <a:buNone/>
              <a:defRPr sz="2500" b="1"/>
            </a:lvl5pPr>
            <a:lvl6pPr marL="3592220" indent="0">
              <a:buNone/>
              <a:defRPr sz="2500" b="1"/>
            </a:lvl6pPr>
            <a:lvl7pPr marL="4310664" indent="0">
              <a:buNone/>
              <a:defRPr sz="2500" b="1"/>
            </a:lvl7pPr>
            <a:lvl8pPr marL="5029109" indent="0">
              <a:buNone/>
              <a:defRPr sz="2500" b="1"/>
            </a:lvl8pPr>
            <a:lvl9pPr marL="5747553" indent="0">
              <a:buNone/>
              <a:defRPr sz="2500" b="1"/>
            </a:lvl9pPr>
          </a:lstStyle>
          <a:p>
            <a:pPr lvl="0"/>
            <a:r>
              <a:rPr lang="en-US"/>
              <a:t>Click to edit Master text styles</a:t>
            </a:r>
          </a:p>
        </p:txBody>
      </p:sp>
      <p:sp>
        <p:nvSpPr>
          <p:cNvPr id="4" name="Content Placeholder 3"/>
          <p:cNvSpPr>
            <a:spLocks noGrp="1"/>
          </p:cNvSpPr>
          <p:nvPr>
            <p:ph sz="half" idx="2"/>
          </p:nvPr>
        </p:nvSpPr>
        <p:spPr>
          <a:xfrm>
            <a:off x="813832" y="2899833"/>
            <a:ext cx="7191675" cy="5268384"/>
          </a:xfrm>
        </p:spPr>
        <p:txBody>
          <a:bodyPr/>
          <a:lstStyle>
            <a:lvl1pPr>
              <a:defRPr sz="3800"/>
            </a:lvl1pPr>
            <a:lvl2pPr>
              <a:defRPr sz="3100"/>
            </a:lvl2pPr>
            <a:lvl3pPr>
              <a:defRPr sz="2800"/>
            </a:lvl3pPr>
            <a:lvl4pPr>
              <a:defRPr sz="2500"/>
            </a:lvl4pPr>
            <a:lvl5pPr>
              <a:defRPr sz="2500"/>
            </a:lvl5pPr>
            <a:lvl6pPr>
              <a:defRPr sz="2500"/>
            </a:lvl6pPr>
            <a:lvl7pPr>
              <a:defRPr sz="2500"/>
            </a:lvl7pPr>
            <a:lvl8pPr>
              <a:defRPr sz="2500"/>
            </a:lvl8pPr>
            <a:lvl9pPr>
              <a:defRPr sz="2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5" name="Text Placeholder 4"/>
          <p:cNvSpPr>
            <a:spLocks noGrp="1"/>
          </p:cNvSpPr>
          <p:nvPr>
            <p:ph type="body" sz="quarter" idx="3"/>
          </p:nvPr>
        </p:nvSpPr>
        <p:spPr>
          <a:xfrm>
            <a:off x="8268307" y="2046817"/>
            <a:ext cx="7194500" cy="853016"/>
          </a:xfrm>
        </p:spPr>
        <p:txBody>
          <a:bodyPr anchor="b"/>
          <a:lstStyle>
            <a:lvl1pPr marL="0" indent="0">
              <a:buNone/>
              <a:defRPr sz="3800" b="1"/>
            </a:lvl1pPr>
            <a:lvl2pPr marL="718444" indent="0">
              <a:buNone/>
              <a:defRPr sz="3100" b="1"/>
            </a:lvl2pPr>
            <a:lvl3pPr marL="1436888" indent="0">
              <a:buNone/>
              <a:defRPr sz="2800" b="1"/>
            </a:lvl3pPr>
            <a:lvl4pPr marL="2155332" indent="0">
              <a:buNone/>
              <a:defRPr sz="2500" b="1"/>
            </a:lvl4pPr>
            <a:lvl5pPr marL="2873776" indent="0">
              <a:buNone/>
              <a:defRPr sz="2500" b="1"/>
            </a:lvl5pPr>
            <a:lvl6pPr marL="3592220" indent="0">
              <a:buNone/>
              <a:defRPr sz="2500" b="1"/>
            </a:lvl6pPr>
            <a:lvl7pPr marL="4310664" indent="0">
              <a:buNone/>
              <a:defRPr sz="2500" b="1"/>
            </a:lvl7pPr>
            <a:lvl8pPr marL="5029109" indent="0">
              <a:buNone/>
              <a:defRPr sz="2500" b="1"/>
            </a:lvl8pPr>
            <a:lvl9pPr marL="5747553" indent="0">
              <a:buNone/>
              <a:defRPr sz="2500" b="1"/>
            </a:lvl9pPr>
          </a:lstStyle>
          <a:p>
            <a:pPr lvl="0"/>
            <a:r>
              <a:rPr lang="en-US"/>
              <a:t>Click to edit Master text styles</a:t>
            </a:r>
          </a:p>
        </p:txBody>
      </p:sp>
      <p:sp>
        <p:nvSpPr>
          <p:cNvPr id="6" name="Content Placeholder 5"/>
          <p:cNvSpPr>
            <a:spLocks noGrp="1"/>
          </p:cNvSpPr>
          <p:nvPr>
            <p:ph sz="quarter" idx="4"/>
          </p:nvPr>
        </p:nvSpPr>
        <p:spPr>
          <a:xfrm>
            <a:off x="8268307" y="2899833"/>
            <a:ext cx="7194500" cy="5268384"/>
          </a:xfrm>
        </p:spPr>
        <p:txBody>
          <a:bodyPr/>
          <a:lstStyle>
            <a:lvl1pPr>
              <a:defRPr sz="3800"/>
            </a:lvl1pPr>
            <a:lvl2pPr>
              <a:defRPr sz="3100"/>
            </a:lvl2pPr>
            <a:lvl3pPr>
              <a:defRPr sz="2800"/>
            </a:lvl3pPr>
            <a:lvl4pPr>
              <a:defRPr sz="2500"/>
            </a:lvl4pPr>
            <a:lvl5pPr>
              <a:defRPr sz="2500"/>
            </a:lvl5pPr>
            <a:lvl6pPr>
              <a:defRPr sz="2500"/>
            </a:lvl6pPr>
            <a:lvl7pPr>
              <a:defRPr sz="2500"/>
            </a:lvl7pPr>
            <a:lvl8pPr>
              <a:defRPr sz="2500"/>
            </a:lvl8pPr>
            <a:lvl9pPr>
              <a:defRPr sz="2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8830A47B-B3AA-4408-B89E-78641CC5715A}" type="slidenum">
              <a:rPr lang="en-US" altLang="en-US"/>
              <a:pPr>
                <a:defRPr/>
              </a:pPr>
              <a:t>‹#›</a:t>
            </a:fld>
            <a:endParaRPr lang="en-US" altLang="en-US"/>
          </a:p>
        </p:txBody>
      </p:sp>
    </p:spTree>
    <p:extLst>
      <p:ext uri="{BB962C8B-B14F-4D97-AF65-F5344CB8AC3E}">
        <p14:creationId xmlns:p14="http://schemas.microsoft.com/office/powerpoint/2010/main" val="32312869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vi-VN"/>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58D8FA65-B14B-4883-88C7-F7A3A55E9A2F}" type="slidenum">
              <a:rPr lang="en-US" altLang="en-US"/>
              <a:pPr>
                <a:defRPr/>
              </a:pPr>
              <a:t>‹#›</a:t>
            </a:fld>
            <a:endParaRPr lang="en-US" altLang="en-US"/>
          </a:p>
        </p:txBody>
      </p:sp>
    </p:spTree>
    <p:extLst>
      <p:ext uri="{BB962C8B-B14F-4D97-AF65-F5344CB8AC3E}">
        <p14:creationId xmlns:p14="http://schemas.microsoft.com/office/powerpoint/2010/main" val="16314973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C38BE4F5-A3A4-4A0F-A638-D990D725B4CA}" type="slidenum">
              <a:rPr lang="en-US" altLang="en-US"/>
              <a:pPr>
                <a:defRPr/>
              </a:pPr>
              <a:t>‹#›</a:t>
            </a:fld>
            <a:endParaRPr lang="en-US" altLang="en-US"/>
          </a:p>
        </p:txBody>
      </p:sp>
    </p:spTree>
    <p:extLst>
      <p:ext uri="{BB962C8B-B14F-4D97-AF65-F5344CB8AC3E}">
        <p14:creationId xmlns:p14="http://schemas.microsoft.com/office/powerpoint/2010/main" val="76872940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13833" y="364067"/>
            <a:ext cx="5354902" cy="1549400"/>
          </a:xfrm>
        </p:spPr>
        <p:txBody>
          <a:bodyPr anchor="b"/>
          <a:lstStyle>
            <a:lvl1pPr algn="l">
              <a:defRPr sz="3100" b="1"/>
            </a:lvl1pPr>
          </a:lstStyle>
          <a:p>
            <a:r>
              <a:rPr lang="en-US"/>
              <a:t>Click to edit Master title style</a:t>
            </a:r>
            <a:endParaRPr lang="vi-VN"/>
          </a:p>
        </p:txBody>
      </p:sp>
      <p:sp>
        <p:nvSpPr>
          <p:cNvPr id="3" name="Content Placeholder 2"/>
          <p:cNvSpPr>
            <a:spLocks noGrp="1"/>
          </p:cNvSpPr>
          <p:nvPr>
            <p:ph idx="1"/>
          </p:nvPr>
        </p:nvSpPr>
        <p:spPr>
          <a:xfrm>
            <a:off x="6363713" y="364068"/>
            <a:ext cx="9099093" cy="7804151"/>
          </a:xfrm>
        </p:spPr>
        <p:txBody>
          <a:bodyPr/>
          <a:lstStyle>
            <a:lvl1pPr>
              <a:defRPr sz="5000"/>
            </a:lvl1pPr>
            <a:lvl2pPr>
              <a:defRPr sz="4400"/>
            </a:lvl2pPr>
            <a:lvl3pPr>
              <a:defRPr sz="3800"/>
            </a:lvl3pPr>
            <a:lvl4pPr>
              <a:defRPr sz="3100"/>
            </a:lvl4pPr>
            <a:lvl5pPr>
              <a:defRPr sz="3100"/>
            </a:lvl5pPr>
            <a:lvl6pPr>
              <a:defRPr sz="3100"/>
            </a:lvl6pPr>
            <a:lvl7pPr>
              <a:defRPr sz="3100"/>
            </a:lvl7pPr>
            <a:lvl8pPr>
              <a:defRPr sz="3100"/>
            </a:lvl8pPr>
            <a:lvl9pPr>
              <a:defRPr sz="31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Text Placeholder 3"/>
          <p:cNvSpPr>
            <a:spLocks noGrp="1"/>
          </p:cNvSpPr>
          <p:nvPr>
            <p:ph type="body" sz="half" idx="2"/>
          </p:nvPr>
        </p:nvSpPr>
        <p:spPr>
          <a:xfrm>
            <a:off x="813833" y="1913468"/>
            <a:ext cx="5354902" cy="6254751"/>
          </a:xfrm>
        </p:spPr>
        <p:txBody>
          <a:bodyPr/>
          <a:lstStyle>
            <a:lvl1pPr marL="0" indent="0">
              <a:buNone/>
              <a:defRPr sz="2200"/>
            </a:lvl1pPr>
            <a:lvl2pPr marL="718444" indent="0">
              <a:buNone/>
              <a:defRPr sz="1900"/>
            </a:lvl2pPr>
            <a:lvl3pPr marL="1436888" indent="0">
              <a:buNone/>
              <a:defRPr sz="1600"/>
            </a:lvl3pPr>
            <a:lvl4pPr marL="2155332" indent="0">
              <a:buNone/>
              <a:defRPr sz="1400"/>
            </a:lvl4pPr>
            <a:lvl5pPr marL="2873776" indent="0">
              <a:buNone/>
              <a:defRPr sz="1400"/>
            </a:lvl5pPr>
            <a:lvl6pPr marL="3592220" indent="0">
              <a:buNone/>
              <a:defRPr sz="1400"/>
            </a:lvl6pPr>
            <a:lvl7pPr marL="4310664" indent="0">
              <a:buNone/>
              <a:defRPr sz="1400"/>
            </a:lvl7pPr>
            <a:lvl8pPr marL="5029109" indent="0">
              <a:buNone/>
              <a:defRPr sz="1400"/>
            </a:lvl8pPr>
            <a:lvl9pPr marL="5747553" indent="0">
              <a:buNone/>
              <a:defRPr sz="14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0C99C05A-73D7-488D-87AE-9FA1D515BA90}" type="slidenum">
              <a:rPr lang="en-US" altLang="en-US"/>
              <a:pPr>
                <a:defRPr/>
              </a:pPr>
              <a:t>‹#›</a:t>
            </a:fld>
            <a:endParaRPr lang="en-US" altLang="en-US"/>
          </a:p>
        </p:txBody>
      </p:sp>
    </p:spTree>
    <p:extLst>
      <p:ext uri="{BB962C8B-B14F-4D97-AF65-F5344CB8AC3E}">
        <p14:creationId xmlns:p14="http://schemas.microsoft.com/office/powerpoint/2010/main" val="18394107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190335" y="6400801"/>
            <a:ext cx="9765983" cy="755651"/>
          </a:xfrm>
        </p:spPr>
        <p:txBody>
          <a:bodyPr anchor="b"/>
          <a:lstStyle>
            <a:lvl1pPr algn="l">
              <a:defRPr sz="3100" b="1"/>
            </a:lvl1pPr>
          </a:lstStyle>
          <a:p>
            <a:r>
              <a:rPr lang="en-US"/>
              <a:t>Click to edit Master title style</a:t>
            </a:r>
            <a:endParaRPr lang="vi-VN"/>
          </a:p>
        </p:txBody>
      </p:sp>
      <p:sp>
        <p:nvSpPr>
          <p:cNvPr id="3" name="Picture Placeholder 2"/>
          <p:cNvSpPr>
            <a:spLocks noGrp="1"/>
          </p:cNvSpPr>
          <p:nvPr>
            <p:ph type="pic" idx="1"/>
          </p:nvPr>
        </p:nvSpPr>
        <p:spPr>
          <a:xfrm>
            <a:off x="3190335" y="817033"/>
            <a:ext cx="9765983" cy="5486400"/>
          </a:xfrm>
        </p:spPr>
        <p:txBody>
          <a:bodyPr/>
          <a:lstStyle>
            <a:lvl1pPr marL="0" indent="0">
              <a:buNone/>
              <a:defRPr sz="5000"/>
            </a:lvl1pPr>
            <a:lvl2pPr marL="718444" indent="0">
              <a:buNone/>
              <a:defRPr sz="4400"/>
            </a:lvl2pPr>
            <a:lvl3pPr marL="1436888" indent="0">
              <a:buNone/>
              <a:defRPr sz="3800"/>
            </a:lvl3pPr>
            <a:lvl4pPr marL="2155332" indent="0">
              <a:buNone/>
              <a:defRPr sz="3100"/>
            </a:lvl4pPr>
            <a:lvl5pPr marL="2873776" indent="0">
              <a:buNone/>
              <a:defRPr sz="3100"/>
            </a:lvl5pPr>
            <a:lvl6pPr marL="3592220" indent="0">
              <a:buNone/>
              <a:defRPr sz="3100"/>
            </a:lvl6pPr>
            <a:lvl7pPr marL="4310664" indent="0">
              <a:buNone/>
              <a:defRPr sz="3100"/>
            </a:lvl7pPr>
            <a:lvl8pPr marL="5029109" indent="0">
              <a:buNone/>
              <a:defRPr sz="3100"/>
            </a:lvl8pPr>
            <a:lvl9pPr marL="5747553" indent="0">
              <a:buNone/>
              <a:defRPr sz="3100"/>
            </a:lvl9pPr>
          </a:lstStyle>
          <a:p>
            <a:pPr lvl="0"/>
            <a:endParaRPr lang="vi-VN" noProof="0"/>
          </a:p>
        </p:txBody>
      </p:sp>
      <p:sp>
        <p:nvSpPr>
          <p:cNvPr id="4" name="Text Placeholder 3"/>
          <p:cNvSpPr>
            <a:spLocks noGrp="1"/>
          </p:cNvSpPr>
          <p:nvPr>
            <p:ph type="body" sz="half" idx="2"/>
          </p:nvPr>
        </p:nvSpPr>
        <p:spPr>
          <a:xfrm>
            <a:off x="3190335" y="7156452"/>
            <a:ext cx="9765983" cy="1073149"/>
          </a:xfrm>
        </p:spPr>
        <p:txBody>
          <a:bodyPr/>
          <a:lstStyle>
            <a:lvl1pPr marL="0" indent="0">
              <a:buNone/>
              <a:defRPr sz="2200"/>
            </a:lvl1pPr>
            <a:lvl2pPr marL="718444" indent="0">
              <a:buNone/>
              <a:defRPr sz="1900"/>
            </a:lvl2pPr>
            <a:lvl3pPr marL="1436888" indent="0">
              <a:buNone/>
              <a:defRPr sz="1600"/>
            </a:lvl3pPr>
            <a:lvl4pPr marL="2155332" indent="0">
              <a:buNone/>
              <a:defRPr sz="1400"/>
            </a:lvl4pPr>
            <a:lvl5pPr marL="2873776" indent="0">
              <a:buNone/>
              <a:defRPr sz="1400"/>
            </a:lvl5pPr>
            <a:lvl6pPr marL="3592220" indent="0">
              <a:buNone/>
              <a:defRPr sz="1400"/>
            </a:lvl6pPr>
            <a:lvl7pPr marL="4310664" indent="0">
              <a:buNone/>
              <a:defRPr sz="1400"/>
            </a:lvl7pPr>
            <a:lvl8pPr marL="5029109" indent="0">
              <a:buNone/>
              <a:defRPr sz="1400"/>
            </a:lvl8pPr>
            <a:lvl9pPr marL="5747553" indent="0">
              <a:buNone/>
              <a:defRPr sz="14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72090DF4-68DF-4AAF-98F9-EB3836BAB8B4}" type="slidenum">
              <a:rPr lang="en-US" altLang="en-US"/>
              <a:pPr>
                <a:defRPr/>
              </a:pPr>
              <a:t>‹#›</a:t>
            </a:fld>
            <a:endParaRPr lang="en-US" altLang="en-US"/>
          </a:p>
        </p:txBody>
      </p:sp>
    </p:spTree>
    <p:extLst>
      <p:ext uri="{BB962C8B-B14F-4D97-AF65-F5344CB8AC3E}">
        <p14:creationId xmlns:p14="http://schemas.microsoft.com/office/powerpoint/2010/main" val="125883372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813832" y="366713"/>
            <a:ext cx="14648974" cy="1524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43689" tIns="71844" rIns="143689" bIns="71844" numCol="1" anchor="ctr" anchorCtr="0" compatLnSpc="1">
            <a:prstTxWarp prst="textNoShape">
              <a:avLst/>
            </a:prstTxWarp>
          </a:bodyPr>
          <a:lstStyle/>
          <a:p>
            <a:pPr lvl="0"/>
            <a:r>
              <a:rPr lang="en-US" altLang="en-US"/>
              <a:t>Click to edit Master title style</a:t>
            </a:r>
          </a:p>
        </p:txBody>
      </p:sp>
      <p:sp>
        <p:nvSpPr>
          <p:cNvPr id="1027" name="Rectangle 3"/>
          <p:cNvSpPr>
            <a:spLocks noGrp="1" noChangeArrowheads="1"/>
          </p:cNvSpPr>
          <p:nvPr>
            <p:ph type="body" idx="1"/>
          </p:nvPr>
        </p:nvSpPr>
        <p:spPr bwMode="auto">
          <a:xfrm>
            <a:off x="813832" y="2133600"/>
            <a:ext cx="14648974" cy="60340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43689" tIns="71844" rIns="143689" bIns="71844"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28" name="Rectangle 4"/>
          <p:cNvSpPr>
            <a:spLocks noGrp="1" noChangeArrowheads="1"/>
          </p:cNvSpPr>
          <p:nvPr>
            <p:ph type="dt" sz="half" idx="2"/>
          </p:nvPr>
        </p:nvSpPr>
        <p:spPr bwMode="auto">
          <a:xfrm>
            <a:off x="813832" y="8326438"/>
            <a:ext cx="3797882" cy="635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43689" tIns="71844" rIns="143689" bIns="71844" numCol="1" anchor="t" anchorCtr="0" compatLnSpc="1">
            <a:prstTxWarp prst="textNoShape">
              <a:avLst/>
            </a:prstTxWarp>
          </a:bodyPr>
          <a:lstStyle>
            <a:lvl1pPr eaLnBrk="1" hangingPunct="1">
              <a:defRPr sz="2200">
                <a:latin typeface="Arial" charset="0"/>
              </a:defRPr>
            </a:lvl1pPr>
          </a:lstStyle>
          <a:p>
            <a:pPr>
              <a:defRPr/>
            </a:pPr>
            <a:endParaRPr lang="en-US"/>
          </a:p>
        </p:txBody>
      </p:sp>
      <p:sp>
        <p:nvSpPr>
          <p:cNvPr id="1029" name="Rectangle 5"/>
          <p:cNvSpPr>
            <a:spLocks noGrp="1" noChangeArrowheads="1"/>
          </p:cNvSpPr>
          <p:nvPr>
            <p:ph type="ftr" sz="quarter" idx="3"/>
          </p:nvPr>
        </p:nvSpPr>
        <p:spPr bwMode="auto">
          <a:xfrm>
            <a:off x="5561185" y="8326438"/>
            <a:ext cx="5154269" cy="635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43689" tIns="71844" rIns="143689" bIns="71844" numCol="1" anchor="t" anchorCtr="0" compatLnSpc="1">
            <a:prstTxWarp prst="textNoShape">
              <a:avLst/>
            </a:prstTxWarp>
          </a:bodyPr>
          <a:lstStyle>
            <a:lvl1pPr algn="ctr" eaLnBrk="1" hangingPunct="1">
              <a:defRPr sz="2200">
                <a:latin typeface="Arial" charset="0"/>
              </a:defRPr>
            </a:lvl1pPr>
          </a:lstStyle>
          <a:p>
            <a:pPr>
              <a:defRPr/>
            </a:pPr>
            <a:endParaRPr lang="en-US"/>
          </a:p>
        </p:txBody>
      </p:sp>
      <p:sp>
        <p:nvSpPr>
          <p:cNvPr id="1030" name="Rectangle 6"/>
          <p:cNvSpPr>
            <a:spLocks noGrp="1" noChangeArrowheads="1"/>
          </p:cNvSpPr>
          <p:nvPr>
            <p:ph type="sldNum" sz="quarter" idx="4"/>
          </p:nvPr>
        </p:nvSpPr>
        <p:spPr bwMode="auto">
          <a:xfrm>
            <a:off x="11664924" y="8326438"/>
            <a:ext cx="3797882" cy="635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43689" tIns="71844" rIns="143689" bIns="71844" numCol="1" anchor="t" anchorCtr="0" compatLnSpc="1">
            <a:prstTxWarp prst="textNoShape">
              <a:avLst/>
            </a:prstTxWarp>
          </a:bodyPr>
          <a:lstStyle>
            <a:lvl1pPr algn="r" eaLnBrk="1" hangingPunct="1">
              <a:defRPr sz="2200"/>
            </a:lvl1pPr>
          </a:lstStyle>
          <a:p>
            <a:pPr>
              <a:defRPr/>
            </a:pPr>
            <a:fld id="{F4264759-E7CE-4A8C-955C-20DA2A50E45F}"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6900">
          <a:solidFill>
            <a:schemeClr val="tx2"/>
          </a:solidFill>
          <a:latin typeface="+mj-lt"/>
          <a:ea typeface="+mj-ea"/>
          <a:cs typeface="+mj-cs"/>
        </a:defRPr>
      </a:lvl1pPr>
      <a:lvl2pPr algn="ctr" rtl="0" eaLnBrk="0" fontAlgn="base" hangingPunct="0">
        <a:spcBef>
          <a:spcPct val="0"/>
        </a:spcBef>
        <a:spcAft>
          <a:spcPct val="0"/>
        </a:spcAft>
        <a:defRPr sz="6900">
          <a:solidFill>
            <a:schemeClr val="tx2"/>
          </a:solidFill>
          <a:latin typeface="Arial" charset="0"/>
        </a:defRPr>
      </a:lvl2pPr>
      <a:lvl3pPr algn="ctr" rtl="0" eaLnBrk="0" fontAlgn="base" hangingPunct="0">
        <a:spcBef>
          <a:spcPct val="0"/>
        </a:spcBef>
        <a:spcAft>
          <a:spcPct val="0"/>
        </a:spcAft>
        <a:defRPr sz="6900">
          <a:solidFill>
            <a:schemeClr val="tx2"/>
          </a:solidFill>
          <a:latin typeface="Arial" charset="0"/>
        </a:defRPr>
      </a:lvl3pPr>
      <a:lvl4pPr algn="ctr" rtl="0" eaLnBrk="0" fontAlgn="base" hangingPunct="0">
        <a:spcBef>
          <a:spcPct val="0"/>
        </a:spcBef>
        <a:spcAft>
          <a:spcPct val="0"/>
        </a:spcAft>
        <a:defRPr sz="6900">
          <a:solidFill>
            <a:schemeClr val="tx2"/>
          </a:solidFill>
          <a:latin typeface="Arial" charset="0"/>
        </a:defRPr>
      </a:lvl4pPr>
      <a:lvl5pPr algn="ctr" rtl="0" eaLnBrk="0" fontAlgn="base" hangingPunct="0">
        <a:spcBef>
          <a:spcPct val="0"/>
        </a:spcBef>
        <a:spcAft>
          <a:spcPct val="0"/>
        </a:spcAft>
        <a:defRPr sz="6900">
          <a:solidFill>
            <a:schemeClr val="tx2"/>
          </a:solidFill>
          <a:latin typeface="Arial" charset="0"/>
        </a:defRPr>
      </a:lvl5pPr>
      <a:lvl6pPr marL="718444" algn="ctr" rtl="0" fontAlgn="base">
        <a:spcBef>
          <a:spcPct val="0"/>
        </a:spcBef>
        <a:spcAft>
          <a:spcPct val="0"/>
        </a:spcAft>
        <a:defRPr sz="6900">
          <a:solidFill>
            <a:schemeClr val="tx2"/>
          </a:solidFill>
          <a:latin typeface="Arial" charset="0"/>
        </a:defRPr>
      </a:lvl6pPr>
      <a:lvl7pPr marL="1436888" algn="ctr" rtl="0" fontAlgn="base">
        <a:spcBef>
          <a:spcPct val="0"/>
        </a:spcBef>
        <a:spcAft>
          <a:spcPct val="0"/>
        </a:spcAft>
        <a:defRPr sz="6900">
          <a:solidFill>
            <a:schemeClr val="tx2"/>
          </a:solidFill>
          <a:latin typeface="Arial" charset="0"/>
        </a:defRPr>
      </a:lvl7pPr>
      <a:lvl8pPr marL="2155332" algn="ctr" rtl="0" fontAlgn="base">
        <a:spcBef>
          <a:spcPct val="0"/>
        </a:spcBef>
        <a:spcAft>
          <a:spcPct val="0"/>
        </a:spcAft>
        <a:defRPr sz="6900">
          <a:solidFill>
            <a:schemeClr val="tx2"/>
          </a:solidFill>
          <a:latin typeface="Arial" charset="0"/>
        </a:defRPr>
      </a:lvl8pPr>
      <a:lvl9pPr marL="2873776" algn="ctr" rtl="0" fontAlgn="base">
        <a:spcBef>
          <a:spcPct val="0"/>
        </a:spcBef>
        <a:spcAft>
          <a:spcPct val="0"/>
        </a:spcAft>
        <a:defRPr sz="6900">
          <a:solidFill>
            <a:schemeClr val="tx2"/>
          </a:solidFill>
          <a:latin typeface="Arial" charset="0"/>
        </a:defRPr>
      </a:lvl9pPr>
    </p:titleStyle>
    <p:bodyStyle>
      <a:lvl1pPr marL="538163" indent="-538163" algn="l" rtl="0" eaLnBrk="0" fontAlgn="base" hangingPunct="0">
        <a:spcBef>
          <a:spcPct val="20000"/>
        </a:spcBef>
        <a:spcAft>
          <a:spcPct val="0"/>
        </a:spcAft>
        <a:buChar char="•"/>
        <a:defRPr sz="5000">
          <a:solidFill>
            <a:schemeClr val="tx1"/>
          </a:solidFill>
          <a:latin typeface="+mn-lt"/>
          <a:ea typeface="+mn-ea"/>
          <a:cs typeface="+mn-cs"/>
        </a:defRPr>
      </a:lvl1pPr>
      <a:lvl2pPr marL="1166813" indent="-447675" algn="l" rtl="0" eaLnBrk="0" fontAlgn="base" hangingPunct="0">
        <a:spcBef>
          <a:spcPct val="20000"/>
        </a:spcBef>
        <a:spcAft>
          <a:spcPct val="0"/>
        </a:spcAft>
        <a:buChar char="–"/>
        <a:defRPr sz="4400">
          <a:solidFill>
            <a:schemeClr val="tx1"/>
          </a:solidFill>
          <a:latin typeface="+mn-lt"/>
        </a:defRPr>
      </a:lvl2pPr>
      <a:lvl3pPr marL="1795463" indent="-358775" algn="l" rtl="0" eaLnBrk="0" fontAlgn="base" hangingPunct="0">
        <a:spcBef>
          <a:spcPct val="20000"/>
        </a:spcBef>
        <a:spcAft>
          <a:spcPct val="0"/>
        </a:spcAft>
        <a:buChar char="•"/>
        <a:defRPr sz="3800">
          <a:solidFill>
            <a:schemeClr val="tx1"/>
          </a:solidFill>
          <a:latin typeface="+mn-lt"/>
        </a:defRPr>
      </a:lvl3pPr>
      <a:lvl4pPr marL="2513013" indent="-358775" algn="l" rtl="0" eaLnBrk="0" fontAlgn="base" hangingPunct="0">
        <a:spcBef>
          <a:spcPct val="20000"/>
        </a:spcBef>
        <a:spcAft>
          <a:spcPct val="0"/>
        </a:spcAft>
        <a:buChar char="–"/>
        <a:defRPr sz="3100">
          <a:solidFill>
            <a:schemeClr val="tx1"/>
          </a:solidFill>
          <a:latin typeface="+mn-lt"/>
        </a:defRPr>
      </a:lvl4pPr>
      <a:lvl5pPr marL="3232150" indent="-358775" algn="l" rtl="0" eaLnBrk="0" fontAlgn="base" hangingPunct="0">
        <a:spcBef>
          <a:spcPct val="20000"/>
        </a:spcBef>
        <a:spcAft>
          <a:spcPct val="0"/>
        </a:spcAft>
        <a:buChar char="»"/>
        <a:defRPr sz="3100">
          <a:solidFill>
            <a:schemeClr val="tx1"/>
          </a:solidFill>
          <a:latin typeface="+mn-lt"/>
        </a:defRPr>
      </a:lvl5pPr>
      <a:lvl6pPr marL="3951442" indent="-359222" algn="l" rtl="0" fontAlgn="base">
        <a:spcBef>
          <a:spcPct val="20000"/>
        </a:spcBef>
        <a:spcAft>
          <a:spcPct val="0"/>
        </a:spcAft>
        <a:buChar char="»"/>
        <a:defRPr sz="3100">
          <a:solidFill>
            <a:schemeClr val="tx1"/>
          </a:solidFill>
          <a:latin typeface="+mn-lt"/>
        </a:defRPr>
      </a:lvl6pPr>
      <a:lvl7pPr marL="4669887" indent="-359222" algn="l" rtl="0" fontAlgn="base">
        <a:spcBef>
          <a:spcPct val="20000"/>
        </a:spcBef>
        <a:spcAft>
          <a:spcPct val="0"/>
        </a:spcAft>
        <a:buChar char="»"/>
        <a:defRPr sz="3100">
          <a:solidFill>
            <a:schemeClr val="tx1"/>
          </a:solidFill>
          <a:latin typeface="+mn-lt"/>
        </a:defRPr>
      </a:lvl7pPr>
      <a:lvl8pPr marL="5388331" indent="-359222" algn="l" rtl="0" fontAlgn="base">
        <a:spcBef>
          <a:spcPct val="20000"/>
        </a:spcBef>
        <a:spcAft>
          <a:spcPct val="0"/>
        </a:spcAft>
        <a:buChar char="»"/>
        <a:defRPr sz="3100">
          <a:solidFill>
            <a:schemeClr val="tx1"/>
          </a:solidFill>
          <a:latin typeface="+mn-lt"/>
        </a:defRPr>
      </a:lvl8pPr>
      <a:lvl9pPr marL="6106775" indent="-359222" algn="l" rtl="0" fontAlgn="base">
        <a:spcBef>
          <a:spcPct val="20000"/>
        </a:spcBef>
        <a:spcAft>
          <a:spcPct val="0"/>
        </a:spcAft>
        <a:buChar char="»"/>
        <a:defRPr sz="3100">
          <a:solidFill>
            <a:schemeClr val="tx1"/>
          </a:solidFill>
          <a:latin typeface="+mn-lt"/>
        </a:defRPr>
      </a:lvl9pPr>
    </p:bodyStyle>
    <p:otherStyle>
      <a:defPPr>
        <a:defRPr lang="vi-VN"/>
      </a:defPPr>
      <a:lvl1pPr marL="0" algn="l" defTabSz="1436888" rtl="0" eaLnBrk="1" latinLnBrk="0" hangingPunct="1">
        <a:defRPr sz="2800" kern="1200">
          <a:solidFill>
            <a:schemeClr val="tx1"/>
          </a:solidFill>
          <a:latin typeface="+mn-lt"/>
          <a:ea typeface="+mn-ea"/>
          <a:cs typeface="+mn-cs"/>
        </a:defRPr>
      </a:lvl1pPr>
      <a:lvl2pPr marL="718444" algn="l" defTabSz="1436888" rtl="0" eaLnBrk="1" latinLnBrk="0" hangingPunct="1">
        <a:defRPr sz="2800" kern="1200">
          <a:solidFill>
            <a:schemeClr val="tx1"/>
          </a:solidFill>
          <a:latin typeface="+mn-lt"/>
          <a:ea typeface="+mn-ea"/>
          <a:cs typeface="+mn-cs"/>
        </a:defRPr>
      </a:lvl2pPr>
      <a:lvl3pPr marL="1436888" algn="l" defTabSz="1436888" rtl="0" eaLnBrk="1" latinLnBrk="0" hangingPunct="1">
        <a:defRPr sz="2800" kern="1200">
          <a:solidFill>
            <a:schemeClr val="tx1"/>
          </a:solidFill>
          <a:latin typeface="+mn-lt"/>
          <a:ea typeface="+mn-ea"/>
          <a:cs typeface="+mn-cs"/>
        </a:defRPr>
      </a:lvl3pPr>
      <a:lvl4pPr marL="2155332" algn="l" defTabSz="1436888" rtl="0" eaLnBrk="1" latinLnBrk="0" hangingPunct="1">
        <a:defRPr sz="2800" kern="1200">
          <a:solidFill>
            <a:schemeClr val="tx1"/>
          </a:solidFill>
          <a:latin typeface="+mn-lt"/>
          <a:ea typeface="+mn-ea"/>
          <a:cs typeface="+mn-cs"/>
        </a:defRPr>
      </a:lvl4pPr>
      <a:lvl5pPr marL="2873776" algn="l" defTabSz="1436888" rtl="0" eaLnBrk="1" latinLnBrk="0" hangingPunct="1">
        <a:defRPr sz="2800" kern="1200">
          <a:solidFill>
            <a:schemeClr val="tx1"/>
          </a:solidFill>
          <a:latin typeface="+mn-lt"/>
          <a:ea typeface="+mn-ea"/>
          <a:cs typeface="+mn-cs"/>
        </a:defRPr>
      </a:lvl5pPr>
      <a:lvl6pPr marL="3592220" algn="l" defTabSz="1436888" rtl="0" eaLnBrk="1" latinLnBrk="0" hangingPunct="1">
        <a:defRPr sz="2800" kern="1200">
          <a:solidFill>
            <a:schemeClr val="tx1"/>
          </a:solidFill>
          <a:latin typeface="+mn-lt"/>
          <a:ea typeface="+mn-ea"/>
          <a:cs typeface="+mn-cs"/>
        </a:defRPr>
      </a:lvl6pPr>
      <a:lvl7pPr marL="4310664" algn="l" defTabSz="1436888" rtl="0" eaLnBrk="1" latinLnBrk="0" hangingPunct="1">
        <a:defRPr sz="2800" kern="1200">
          <a:solidFill>
            <a:schemeClr val="tx1"/>
          </a:solidFill>
          <a:latin typeface="+mn-lt"/>
          <a:ea typeface="+mn-ea"/>
          <a:cs typeface="+mn-cs"/>
        </a:defRPr>
      </a:lvl7pPr>
      <a:lvl8pPr marL="5029109" algn="l" defTabSz="1436888" rtl="0" eaLnBrk="1" latinLnBrk="0" hangingPunct="1">
        <a:defRPr sz="2800" kern="1200">
          <a:solidFill>
            <a:schemeClr val="tx1"/>
          </a:solidFill>
          <a:latin typeface="+mn-lt"/>
          <a:ea typeface="+mn-ea"/>
          <a:cs typeface="+mn-cs"/>
        </a:defRPr>
      </a:lvl8pPr>
      <a:lvl9pPr marL="5747553" algn="l" defTabSz="1436888" rtl="0" eaLnBrk="1" latinLnBrk="0" hangingPunct="1">
        <a:defRPr sz="2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wmf"/><Relationship Id="rId3" Type="http://schemas.openxmlformats.org/officeDocument/2006/relationships/image" Target="../media/image3.png"/><Relationship Id="rId7" Type="http://schemas.openxmlformats.org/officeDocument/2006/relationships/image" Target="../media/image7.gif"/><Relationship Id="rId2" Type="http://schemas.openxmlformats.org/officeDocument/2006/relationships/image" Target="../media/image2.jpeg"/><Relationship Id="rId1" Type="http://schemas.openxmlformats.org/officeDocument/2006/relationships/slideLayout" Target="../slideLayouts/slideLayout7.xml"/><Relationship Id="rId6" Type="http://schemas.openxmlformats.org/officeDocument/2006/relationships/image" Target="../media/image6.gif"/><Relationship Id="rId5" Type="http://schemas.openxmlformats.org/officeDocument/2006/relationships/image" Target="../media/image5.wmf"/><Relationship Id="rId4" Type="http://schemas.openxmlformats.org/officeDocument/2006/relationships/image" Target="../media/image4.png"/></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7.xml"/><Relationship Id="rId1" Type="http://schemas.openxmlformats.org/officeDocument/2006/relationships/tags" Target="../tags/tag2.xml"/><Relationship Id="rId4" Type="http://schemas.openxmlformats.org/officeDocument/2006/relationships/image" Target="../media/image9.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050" name="Text Box 3"/>
          <p:cNvSpPr txBox="1">
            <a:spLocks noChangeArrowheads="1"/>
          </p:cNvSpPr>
          <p:nvPr/>
        </p:nvSpPr>
        <p:spPr bwMode="auto">
          <a:xfrm>
            <a:off x="3197197" y="723901"/>
            <a:ext cx="10037260" cy="684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43689" tIns="71844" rIns="143689" bIns="71844">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ct val="50000"/>
              </a:spcBef>
            </a:pPr>
            <a:r>
              <a:rPr lang="en-US" altLang="en-US" sz="3500" b="1">
                <a:solidFill>
                  <a:srgbClr val="FF0066"/>
                </a:solidFill>
                <a:latin typeface="Times New Roman" pitchFamily="18" charset="0"/>
              </a:rPr>
              <a:t>TRƯỜNG TIỂU HỌC ……</a:t>
            </a:r>
          </a:p>
        </p:txBody>
      </p:sp>
      <p:pic>
        <p:nvPicPr>
          <p:cNvPr id="2051" name="Picture 1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8677" y="5443538"/>
            <a:ext cx="2034580" cy="2641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057" name="Text Box 14"/>
          <p:cNvSpPr txBox="1">
            <a:spLocks noChangeArrowheads="1"/>
          </p:cNvSpPr>
          <p:nvPr/>
        </p:nvSpPr>
        <p:spPr bwMode="auto">
          <a:xfrm>
            <a:off x="2783822" y="4343401"/>
            <a:ext cx="10928600" cy="18224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43689" tIns="71844" rIns="143689" bIns="71844">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ts val="1800"/>
              </a:spcBef>
              <a:defRPr/>
            </a:pPr>
            <a:r>
              <a:rPr lang="en-US" sz="4000" b="1">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Môn Tiếng Việt lớp 3</a:t>
            </a:r>
          </a:p>
          <a:p>
            <a:pPr algn="ctr" eaLnBrk="1" hangingPunct="1">
              <a:spcBef>
                <a:spcPts val="1800"/>
              </a:spcBef>
              <a:defRPr/>
            </a:pPr>
            <a:r>
              <a:rPr lang="en-US" sz="5400" b="1">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ÔN TẬP GIỮA HỌC KÌ I (T6)</a:t>
            </a:r>
          </a:p>
        </p:txBody>
      </p:sp>
      <p:sp>
        <p:nvSpPr>
          <p:cNvPr id="2059" name="Text Box 17"/>
          <p:cNvSpPr txBox="1">
            <a:spLocks noChangeArrowheads="1"/>
          </p:cNvSpPr>
          <p:nvPr/>
        </p:nvSpPr>
        <p:spPr bwMode="auto">
          <a:xfrm>
            <a:off x="2480250" y="2057400"/>
            <a:ext cx="11471154" cy="19923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43689" tIns="71844" rIns="143689" bIns="71844">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ts val="0"/>
              </a:spcBef>
              <a:defRPr/>
            </a:pPr>
            <a:r>
              <a:rPr lang="en-US" sz="6000" b="1">
                <a:solidFill>
                  <a:srgbClr val="0000CC"/>
                </a:solidFill>
                <a:effectLst>
                  <a:outerShdw blurRad="38100" dist="38100" dir="2700000" algn="tl">
                    <a:srgbClr val="000000">
                      <a:alpha val="43137"/>
                    </a:srgbClr>
                  </a:outerShdw>
                </a:effectLst>
                <a:latin typeface="Times New Roman" pitchFamily="18" charset="0"/>
              </a:rPr>
              <a:t>CHÀO MỪNG QUÝ THẦY CÔ</a:t>
            </a:r>
          </a:p>
          <a:p>
            <a:pPr algn="ctr" eaLnBrk="1" hangingPunct="1">
              <a:spcBef>
                <a:spcPts val="0"/>
              </a:spcBef>
              <a:defRPr/>
            </a:pPr>
            <a:r>
              <a:rPr lang="en-US" sz="6000" b="1">
                <a:solidFill>
                  <a:srgbClr val="0000CC"/>
                </a:solidFill>
                <a:effectLst>
                  <a:outerShdw blurRad="38100" dist="38100" dir="2700000" algn="tl">
                    <a:srgbClr val="000000">
                      <a:alpha val="43137"/>
                    </a:srgbClr>
                  </a:outerShdw>
                </a:effectLst>
                <a:latin typeface="Times New Roman" pitchFamily="18" charset="0"/>
              </a:rPr>
              <a:t>VỀ DỰ GIỜ THĂM LỚP</a:t>
            </a:r>
          </a:p>
        </p:txBody>
      </p:sp>
      <p:sp>
        <p:nvSpPr>
          <p:cNvPr id="2054" name="Text Box 18"/>
          <p:cNvSpPr txBox="1">
            <a:spLocks noChangeArrowheads="1"/>
          </p:cNvSpPr>
          <p:nvPr/>
        </p:nvSpPr>
        <p:spPr bwMode="auto">
          <a:xfrm>
            <a:off x="2557757" y="7200900"/>
            <a:ext cx="5974560" cy="8842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43689" tIns="71844" rIns="143689" bIns="71844">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z="2400" b="1" i="1">
                <a:solidFill>
                  <a:srgbClr val="FF0066"/>
                </a:solidFill>
                <a:latin typeface="Times New Roman" pitchFamily="18" charset="0"/>
              </a:rPr>
              <a:t>Giáo viên:</a:t>
            </a:r>
          </a:p>
          <a:p>
            <a:pPr eaLnBrk="1" hangingPunct="1"/>
            <a:r>
              <a:rPr lang="en-US" altLang="en-US" sz="2400" b="1" i="1">
                <a:solidFill>
                  <a:srgbClr val="FF0066"/>
                </a:solidFill>
                <a:latin typeface="Times New Roman" pitchFamily="18" charset="0"/>
              </a:rPr>
              <a:t>Lớp:  3</a:t>
            </a:r>
          </a:p>
        </p:txBody>
      </p:sp>
      <p:pic>
        <p:nvPicPr>
          <p:cNvPr id="2055" name="Picture 22" descr="bd21315_"/>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440079" y="6229986"/>
            <a:ext cx="5616086" cy="2047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56" name="Picture 5" descr="POINSET2"/>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rot="5400000" flipV="1">
            <a:off x="1112658" y="331495"/>
            <a:ext cx="2081213" cy="26691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 name="Picture 5" descr="POINSET2"/>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rot="5400000">
            <a:off x="13122398" y="413107"/>
            <a:ext cx="2089150" cy="24980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4"/>
          <p:cNvCxnSpPr/>
          <p:nvPr/>
        </p:nvCxnSpPr>
        <p:spPr>
          <a:xfrm flipV="1">
            <a:off x="5407784" y="1447800"/>
            <a:ext cx="5985862" cy="0"/>
          </a:xfrm>
          <a:prstGeom prst="line">
            <a:avLst/>
          </a:prstGeom>
          <a:ln>
            <a:solidFill>
              <a:srgbClr val="FF0066"/>
            </a:solidFill>
          </a:ln>
        </p:spPr>
        <p:style>
          <a:lnRef idx="2">
            <a:schemeClr val="dk1"/>
          </a:lnRef>
          <a:fillRef idx="0">
            <a:schemeClr val="dk1"/>
          </a:fillRef>
          <a:effectRef idx="1">
            <a:schemeClr val="dk1"/>
          </a:effectRef>
          <a:fontRef idx="minor">
            <a:schemeClr val="tx1"/>
          </a:fontRef>
        </p:style>
      </p:cxnSp>
      <p:pic>
        <p:nvPicPr>
          <p:cNvPr id="3" name="Picture 7" descr="BƯỚM 58"/>
          <p:cNvPicPr>
            <a:picLocks noChangeAspect="1" noChangeArrowheads="1" noCrop="1"/>
          </p:cNvPicPr>
          <p:nvPr/>
        </p:nvPicPr>
        <p:blipFill>
          <a:blip r:embed="rId6">
            <a:extLst>
              <a:ext uri="{28A0092B-C50C-407E-A947-70E740481C1C}">
                <a14:useLocalDpi xmlns:a14="http://schemas.microsoft.com/office/drawing/2010/main" val="0"/>
              </a:ext>
            </a:extLst>
          </a:blip>
          <a:srcRect/>
          <a:stretch>
            <a:fillRect/>
          </a:stretch>
        </p:blipFill>
        <p:spPr bwMode="auto">
          <a:xfrm rot="9961410">
            <a:off x="13131113" y="984250"/>
            <a:ext cx="1474263" cy="19224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60" name="Picture 8" descr="animal-14[1]"/>
          <p:cNvPicPr>
            <a:picLocks noChangeAspect="1" noChangeArrowheads="1" noCrop="1"/>
          </p:cNvPicPr>
          <p:nvPr/>
        </p:nvPicPr>
        <p:blipFill>
          <a:blip r:embed="rId7">
            <a:extLst>
              <a:ext uri="{28A0092B-C50C-407E-A947-70E740481C1C}">
                <a14:useLocalDpi xmlns:a14="http://schemas.microsoft.com/office/drawing/2010/main" val="0"/>
              </a:ext>
            </a:extLst>
          </a:blip>
          <a:srcRect/>
          <a:stretch>
            <a:fillRect/>
          </a:stretch>
        </p:blipFill>
        <p:spPr bwMode="auto">
          <a:xfrm rot="417220" flipH="1">
            <a:off x="2549684" y="5964239"/>
            <a:ext cx="1416132" cy="1030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 name="Picture 5" descr="POINSET3"/>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11238632" y="5111880"/>
            <a:ext cx="4334745" cy="30923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3" presetClass="emph" presetSubtype="2" repeatCount="1000000" accel="36000" decel="20000" fill="hold" grpId="0" nodeType="withEffect">
                                  <p:stCondLst>
                                    <p:cond delay="0"/>
                                  </p:stCondLst>
                                  <p:childTnLst>
                                    <p:animClr clrSpc="rgb" dir="cw">
                                      <p:cBhvr override="childStyle">
                                        <p:cTn id="6" dur="4750" fill="hold"/>
                                        <p:tgtEl>
                                          <p:spTgt spid="2059"/>
                                        </p:tgtEl>
                                        <p:attrNameLst>
                                          <p:attrName>style.color</p:attrName>
                                        </p:attrNameLst>
                                      </p:cBhvr>
                                      <p:to>
                                        <a:srgbClr val="0000FF"/>
                                      </p:to>
                                    </p:animClr>
                                  </p:childTnLst>
                                </p:cTn>
                              </p:par>
                              <p:par>
                                <p:cTn id="7" presetID="21" presetClass="emph" presetSubtype="0" repeatCount="200000" fill="hold" grpId="1" nodeType="withEffect">
                                  <p:stCondLst>
                                    <p:cond delay="0"/>
                                  </p:stCondLst>
                                  <p:childTnLst>
                                    <p:animClr clrSpc="hsl" dir="cw">
                                      <p:cBhvr override="childStyle">
                                        <p:cTn id="8" dur="2000" fill="hold"/>
                                        <p:tgtEl>
                                          <p:spTgt spid="2059"/>
                                        </p:tgtEl>
                                        <p:attrNameLst>
                                          <p:attrName>style.color</p:attrName>
                                        </p:attrNameLst>
                                      </p:cBhvr>
                                      <p:by>
                                        <p:hsl h="7200000" s="0" l="0"/>
                                      </p:by>
                                    </p:animClr>
                                    <p:animClr clrSpc="hsl" dir="cw">
                                      <p:cBhvr>
                                        <p:cTn id="9" dur="2000" fill="hold"/>
                                        <p:tgtEl>
                                          <p:spTgt spid="2059"/>
                                        </p:tgtEl>
                                        <p:attrNameLst>
                                          <p:attrName>fillcolor</p:attrName>
                                        </p:attrNameLst>
                                      </p:cBhvr>
                                      <p:by>
                                        <p:hsl h="7200000" s="0" l="0"/>
                                      </p:by>
                                    </p:animClr>
                                    <p:animClr clrSpc="hsl" dir="cw">
                                      <p:cBhvr>
                                        <p:cTn id="10" dur="2000" fill="hold"/>
                                        <p:tgtEl>
                                          <p:spTgt spid="2059"/>
                                        </p:tgtEl>
                                        <p:attrNameLst>
                                          <p:attrName>stroke.color</p:attrName>
                                        </p:attrNameLst>
                                      </p:cBhvr>
                                      <p:by>
                                        <p:hsl h="7200000" s="0" l="0"/>
                                      </p:by>
                                    </p:animClr>
                                    <p:set>
                                      <p:cBhvr>
                                        <p:cTn id="11" dur="2000" fill="hold"/>
                                        <p:tgtEl>
                                          <p:spTgt spid="2059"/>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59" grpId="0"/>
      <p:bldP spid="2059" grpId="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218" name="Picture 2" descr="Anh dep 1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78193" y="388938"/>
            <a:ext cx="14920252" cy="8755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8" name="WordArt 3"/>
          <p:cNvSpPr>
            <a:spLocks noChangeArrowheads="1" noChangeShapeType="1" noTextEdit="1"/>
          </p:cNvSpPr>
          <p:nvPr/>
        </p:nvSpPr>
        <p:spPr bwMode="auto">
          <a:xfrm>
            <a:off x="209917" y="3657600"/>
            <a:ext cx="15617822" cy="1582738"/>
          </a:xfrm>
          <a:prstGeom prst="rect">
            <a:avLst/>
          </a:prstGeom>
        </p:spPr>
        <p:txBody>
          <a:bodyPr wrap="none" fromWordArt="1">
            <a:prstTxWarp prst="textPlain">
              <a:avLst>
                <a:gd name="adj" fmla="val 50000"/>
              </a:avLst>
            </a:prstTxWarp>
          </a:bodyPr>
          <a:lstStyle/>
          <a:p>
            <a:pPr algn="ctr"/>
            <a:r>
              <a:rPr lang="vi-VN" sz="5700" kern="10">
                <a:ln w="19050">
                  <a:solidFill>
                    <a:srgbClr val="FFFF00"/>
                  </a:solidFill>
                  <a:round/>
                  <a:headEnd/>
                  <a:tailEnd/>
                </a:ln>
                <a:solidFill>
                  <a:srgbClr val="FF0000"/>
                </a:solidFill>
                <a:effectLst>
                  <a:outerShdw dist="35921" dir="2700000" algn="ctr" rotWithShape="0">
                    <a:srgbClr val="990000"/>
                  </a:outerShdw>
                </a:effectLst>
                <a:latin typeface="Arial"/>
                <a:cs typeface="Arial"/>
              </a:rPr>
              <a:t>XIN CHÂN THÀNH CẢM ƠN </a:t>
            </a:r>
          </a:p>
          <a:p>
            <a:pPr algn="ctr"/>
            <a:r>
              <a:rPr lang="vi-VN" sz="5700" kern="10">
                <a:ln w="19050">
                  <a:solidFill>
                    <a:srgbClr val="FFFF00"/>
                  </a:solidFill>
                  <a:round/>
                  <a:headEnd/>
                  <a:tailEnd/>
                </a:ln>
                <a:solidFill>
                  <a:srgbClr val="FF0000"/>
                </a:solidFill>
                <a:effectLst>
                  <a:outerShdw dist="35921" dir="2700000" algn="ctr" rotWithShape="0">
                    <a:srgbClr val="990000"/>
                  </a:outerShdw>
                </a:effectLst>
                <a:latin typeface="Arial"/>
                <a:cs typeface="Arial"/>
              </a:rPr>
              <a:t>QUÝ THẦY CÔ GIÁO VÀ CÁC EM</a:t>
            </a:r>
            <a:endParaRPr lang="en-US" sz="5700" kern="10">
              <a:ln w="19050">
                <a:solidFill>
                  <a:srgbClr val="FFFF00"/>
                </a:solidFill>
                <a:round/>
                <a:headEnd/>
                <a:tailEnd/>
              </a:ln>
              <a:solidFill>
                <a:srgbClr val="FF0000"/>
              </a:solidFill>
              <a:effectLst>
                <a:outerShdw dist="35921" dir="2700000" algn="ctr" rotWithShape="0">
                  <a:srgbClr val="990000"/>
                </a:outerShdw>
              </a:effectLst>
              <a:latin typeface="Arial"/>
              <a:cs typeface="Arial"/>
            </a:endParaRP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3" presetClass="entr" presetSubtype="0" fill="hold" grpId="0" nodeType="withEffect">
                                  <p:stCondLst>
                                    <p:cond delay="0"/>
                                  </p:stCondLst>
                                  <p:childTnLst>
                                    <p:set>
                                      <p:cBhvr>
                                        <p:cTn id="6" dur="1" fill="hold">
                                          <p:stCondLst>
                                            <p:cond delay="0"/>
                                          </p:stCondLst>
                                        </p:cTn>
                                        <p:tgtEl>
                                          <p:spTgt spid="18"/>
                                        </p:tgtEl>
                                        <p:attrNameLst>
                                          <p:attrName>style.visibility</p:attrName>
                                        </p:attrNameLst>
                                      </p:cBhvr>
                                      <p:to>
                                        <p:strVal val="visible"/>
                                      </p:to>
                                    </p:set>
                                    <p:anim calcmode="lin" valueType="num">
                                      <p:cBhvr>
                                        <p:cTn id="7" dur="5000" fill="hold"/>
                                        <p:tgtEl>
                                          <p:spTgt spid="18"/>
                                        </p:tgtEl>
                                        <p:attrNameLst>
                                          <p:attrName>ppt_w</p:attrName>
                                        </p:attrNameLst>
                                      </p:cBhvr>
                                      <p:tavLst>
                                        <p:tav tm="0">
                                          <p:val>
                                            <p:fltVal val="0"/>
                                          </p:val>
                                        </p:tav>
                                        <p:tav tm="100000">
                                          <p:val>
                                            <p:strVal val="#ppt_w"/>
                                          </p:val>
                                        </p:tav>
                                      </p:tavLst>
                                    </p:anim>
                                    <p:anim calcmode="lin" valueType="num">
                                      <p:cBhvr>
                                        <p:cTn id="8" dur="5000" fill="hold"/>
                                        <p:tgtEl>
                                          <p:spTgt spid="18"/>
                                        </p:tgtEl>
                                        <p:attrNameLst>
                                          <p:attrName>ppt_h</p:attrName>
                                        </p:attrNameLst>
                                      </p:cBhvr>
                                      <p:tavLst>
                                        <p:tav tm="0">
                                          <p:val>
                                            <p:fltVal val="0"/>
                                          </p:val>
                                        </p:tav>
                                        <p:tav tm="100000">
                                          <p:val>
                                            <p:strVal val="#ppt_h"/>
                                          </p:val>
                                        </p:tav>
                                      </p:tavLst>
                                    </p:anim>
                                    <p:animEffect transition="in" filter="fade">
                                      <p:cBhvr>
                                        <p:cTn id="9" dur="5000"/>
                                        <p:tgtEl>
                                          <p:spTgt spid="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9" name="Group 8"/>
          <p:cNvGrpSpPr/>
          <p:nvPr/>
        </p:nvGrpSpPr>
        <p:grpSpPr>
          <a:xfrm>
            <a:off x="1508919" y="1629013"/>
            <a:ext cx="4191000" cy="646331"/>
            <a:chOff x="1508919" y="1888664"/>
            <a:chExt cx="3733800" cy="646331"/>
          </a:xfrm>
        </p:grpSpPr>
        <p:sp>
          <p:nvSpPr>
            <p:cNvPr id="10" name="Rectangle 9"/>
            <p:cNvSpPr/>
            <p:nvPr/>
          </p:nvSpPr>
          <p:spPr>
            <a:xfrm>
              <a:off x="1508919" y="1888664"/>
              <a:ext cx="3733800" cy="646331"/>
            </a:xfrm>
            <a:prstGeom prst="rect">
              <a:avLst/>
            </a:prstGeom>
          </p:spPr>
          <p:txBody>
            <a:bodyPr wrap="square">
              <a:spAutoFit/>
            </a:bodyPr>
            <a:lstStyle/>
            <a:p>
              <a:r>
                <a:rPr lang="en-US" sz="3600" b="1">
                  <a:solidFill>
                    <a:srgbClr val="FF0066"/>
                  </a:solidFill>
                  <a:latin typeface="Times New Roman" pitchFamily="18" charset="0"/>
                  <a:cs typeface="Times New Roman" pitchFamily="18" charset="0"/>
                </a:rPr>
                <a:t>A. ĐỌC.</a:t>
              </a:r>
            </a:p>
          </p:txBody>
        </p:sp>
        <p:cxnSp>
          <p:nvCxnSpPr>
            <p:cNvPr id="11" name="Straight Connector 10"/>
            <p:cNvCxnSpPr>
              <a:cxnSpLocks/>
            </p:cNvCxnSpPr>
            <p:nvPr/>
          </p:nvCxnSpPr>
          <p:spPr>
            <a:xfrm>
              <a:off x="1673234" y="2519755"/>
              <a:ext cx="1329205" cy="0"/>
            </a:xfrm>
            <a:prstGeom prst="line">
              <a:avLst/>
            </a:prstGeom>
            <a:ln>
              <a:solidFill>
                <a:srgbClr val="FF0066"/>
              </a:solidFill>
            </a:ln>
          </p:spPr>
          <p:style>
            <a:lnRef idx="3">
              <a:schemeClr val="dk1"/>
            </a:lnRef>
            <a:fillRef idx="0">
              <a:schemeClr val="dk1"/>
            </a:fillRef>
            <a:effectRef idx="2">
              <a:schemeClr val="dk1"/>
            </a:effectRef>
            <a:fontRef idx="minor">
              <a:schemeClr val="tx1"/>
            </a:fontRef>
          </p:style>
        </p:cxnSp>
      </p:grpSp>
      <p:sp>
        <p:nvSpPr>
          <p:cNvPr id="12" name="Rectangle 11"/>
          <p:cNvSpPr/>
          <p:nvPr/>
        </p:nvSpPr>
        <p:spPr>
          <a:xfrm>
            <a:off x="3429159" y="1638002"/>
            <a:ext cx="9204960" cy="646331"/>
          </a:xfrm>
          <a:prstGeom prst="rect">
            <a:avLst/>
          </a:prstGeom>
        </p:spPr>
        <p:txBody>
          <a:bodyPr wrap="square">
            <a:spAutoFit/>
          </a:bodyPr>
          <a:lstStyle/>
          <a:p>
            <a:pPr algn="just"/>
            <a:r>
              <a:rPr lang="en-US" sz="3600" b="1">
                <a:solidFill>
                  <a:srgbClr val="FF0000"/>
                </a:solidFill>
                <a:latin typeface="Times New Roman" pitchFamily="18" charset="0"/>
                <a:cs typeface="Times New Roman" pitchFamily="18" charset="0"/>
              </a:rPr>
              <a:t>Bài 1. Đọc thành tiếng và trả lời câu hỏi.</a:t>
            </a:r>
          </a:p>
        </p:txBody>
      </p:sp>
      <p:grpSp>
        <p:nvGrpSpPr>
          <p:cNvPr id="2" name="Group 1"/>
          <p:cNvGrpSpPr/>
          <p:nvPr/>
        </p:nvGrpSpPr>
        <p:grpSpPr>
          <a:xfrm>
            <a:off x="4617134" y="73373"/>
            <a:ext cx="6255239" cy="1440447"/>
            <a:chOff x="4617134" y="73373"/>
            <a:chExt cx="6255239" cy="1440447"/>
          </a:xfrm>
        </p:grpSpPr>
        <p:grpSp>
          <p:nvGrpSpPr>
            <p:cNvPr id="14" name="Group 13"/>
            <p:cNvGrpSpPr/>
            <p:nvPr/>
          </p:nvGrpSpPr>
          <p:grpSpPr>
            <a:xfrm>
              <a:off x="4617134" y="73373"/>
              <a:ext cx="6255239" cy="983247"/>
              <a:chOff x="4539228" y="134332"/>
              <a:chExt cx="6149694" cy="983247"/>
            </a:xfrm>
          </p:grpSpPr>
          <p:grpSp>
            <p:nvGrpSpPr>
              <p:cNvPr id="15" name="Group 14"/>
              <p:cNvGrpSpPr/>
              <p:nvPr/>
            </p:nvGrpSpPr>
            <p:grpSpPr>
              <a:xfrm>
                <a:off x="4539228" y="134332"/>
                <a:ext cx="6149694" cy="983247"/>
                <a:chOff x="4539228" y="134332"/>
                <a:chExt cx="6149694" cy="983247"/>
              </a:xfrm>
            </p:grpSpPr>
            <p:sp>
              <p:nvSpPr>
                <p:cNvPr id="17" name="TextBox 16"/>
                <p:cNvSpPr txBox="1"/>
                <p:nvPr/>
              </p:nvSpPr>
              <p:spPr>
                <a:xfrm>
                  <a:off x="4539228" y="134332"/>
                  <a:ext cx="6149694" cy="584775"/>
                </a:xfrm>
                <a:prstGeom prst="rect">
                  <a:avLst/>
                </a:prstGeom>
                <a:noFill/>
              </p:spPr>
              <p:txBody>
                <a:bodyPr wrap="none" rtlCol="0">
                  <a:spAutoFit/>
                </a:bodyPr>
                <a:lstStyle/>
                <a:p>
                  <a:r>
                    <a:rPr lang="en-US" sz="3200">
                      <a:solidFill>
                        <a:srgbClr val="0000CC"/>
                      </a:solidFill>
                      <a:latin typeface="Times New Roman" pitchFamily="18" charset="0"/>
                      <a:cs typeface="Times New Roman" pitchFamily="18" charset="0"/>
                    </a:rPr>
                    <a:t>Thứ……ngày…..tháng…..năm…….</a:t>
                  </a:r>
                </a:p>
              </p:txBody>
            </p:sp>
            <p:sp>
              <p:nvSpPr>
                <p:cNvPr id="18" name="TextBox 17"/>
                <p:cNvSpPr txBox="1"/>
                <p:nvPr/>
              </p:nvSpPr>
              <p:spPr>
                <a:xfrm>
                  <a:off x="6651116" y="594359"/>
                  <a:ext cx="2261748" cy="523220"/>
                </a:xfrm>
                <a:prstGeom prst="rect">
                  <a:avLst/>
                </a:prstGeom>
                <a:noFill/>
              </p:spPr>
              <p:txBody>
                <a:bodyPr wrap="none" rtlCol="0">
                  <a:spAutoFit/>
                </a:bodyPr>
                <a:lstStyle/>
                <a:p>
                  <a:r>
                    <a:rPr lang="en-US" sz="2800" b="1">
                      <a:solidFill>
                        <a:srgbClr val="FF0066"/>
                      </a:solidFill>
                      <a:latin typeface="Times New Roman" pitchFamily="18" charset="0"/>
                      <a:cs typeface="Times New Roman" pitchFamily="18" charset="0"/>
                    </a:rPr>
                    <a:t>TIẾNG VIỆT</a:t>
                  </a:r>
                </a:p>
              </p:txBody>
            </p:sp>
          </p:grpSp>
          <p:cxnSp>
            <p:nvCxnSpPr>
              <p:cNvPr id="16" name="Straight Connector 15"/>
              <p:cNvCxnSpPr/>
              <p:nvPr/>
            </p:nvCxnSpPr>
            <p:spPr>
              <a:xfrm>
                <a:off x="6773873" y="1051559"/>
                <a:ext cx="1977737" cy="0"/>
              </a:xfrm>
              <a:prstGeom prst="line">
                <a:avLst/>
              </a:prstGeom>
              <a:ln>
                <a:solidFill>
                  <a:srgbClr val="FF0066"/>
                </a:solidFill>
              </a:ln>
            </p:spPr>
            <p:style>
              <a:lnRef idx="2">
                <a:schemeClr val="dk1"/>
              </a:lnRef>
              <a:fillRef idx="0">
                <a:schemeClr val="dk1"/>
              </a:fillRef>
              <a:effectRef idx="1">
                <a:schemeClr val="dk1"/>
              </a:effectRef>
              <a:fontRef idx="minor">
                <a:schemeClr val="tx1"/>
              </a:fontRef>
            </p:style>
          </p:cxnSp>
        </p:grpSp>
        <p:sp>
          <p:nvSpPr>
            <p:cNvPr id="19" name="Rectangle 95"/>
            <p:cNvSpPr>
              <a:spLocks noChangeArrowheads="1"/>
            </p:cNvSpPr>
            <p:nvPr/>
          </p:nvSpPr>
          <p:spPr bwMode="auto">
            <a:xfrm>
              <a:off x="5610291" y="990600"/>
              <a:ext cx="4931543"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algn="ctr"/>
              <a:r>
                <a:rPr lang="en-GB" sz="2800" b="1">
                  <a:solidFill>
                    <a:srgbClr val="0000CC"/>
                  </a:solidFill>
                  <a:latin typeface="Times New Roman" pitchFamily="18" charset="0"/>
                  <a:cs typeface="Times New Roman" pitchFamily="18" charset="0"/>
                </a:rPr>
                <a:t>ÔN TẬP GIỮA HỌC KÌ I (T6)</a:t>
              </a:r>
            </a:p>
          </p:txBody>
        </p:sp>
      </p:grpSp>
      <p:sp>
        <p:nvSpPr>
          <p:cNvPr id="13" name="Rectangle 12">
            <a:extLst>
              <a:ext uri="{FF2B5EF4-FFF2-40B4-BE49-F238E27FC236}">
                <a16:creationId xmlns:a16="http://schemas.microsoft.com/office/drawing/2014/main" xmlns="" id="{D9B64F8D-C914-C5C1-98C1-3478AF5DD637}"/>
              </a:ext>
            </a:extLst>
          </p:cNvPr>
          <p:cNvSpPr/>
          <p:nvPr/>
        </p:nvSpPr>
        <p:spPr>
          <a:xfrm>
            <a:off x="5028062" y="2467213"/>
            <a:ext cx="6096000" cy="646331"/>
          </a:xfrm>
          <a:prstGeom prst="rect">
            <a:avLst/>
          </a:prstGeom>
        </p:spPr>
        <p:txBody>
          <a:bodyPr wrap="square">
            <a:spAutoFit/>
          </a:bodyPr>
          <a:lstStyle/>
          <a:p>
            <a:pPr algn="ctr"/>
            <a:r>
              <a:rPr lang="en-US" sz="3600" b="1" smtClean="0">
                <a:solidFill>
                  <a:srgbClr val="FF0000"/>
                </a:solidFill>
                <a:latin typeface="Times New Roman" pitchFamily="18" charset="0"/>
                <a:cs typeface="Times New Roman" pitchFamily="18" charset="0"/>
              </a:rPr>
              <a:t>CÔ GIÁO TÍ HON</a:t>
            </a:r>
            <a:endParaRPr lang="en-US" sz="3600" b="1">
              <a:solidFill>
                <a:srgbClr val="FF0000"/>
              </a:solidFill>
              <a:latin typeface="Times New Roman" pitchFamily="18" charset="0"/>
              <a:cs typeface="Times New Roman" pitchFamily="18" charset="0"/>
            </a:endParaRPr>
          </a:p>
        </p:txBody>
      </p:sp>
      <p:sp>
        <p:nvSpPr>
          <p:cNvPr id="20" name="Rectangle 19">
            <a:extLst>
              <a:ext uri="{FF2B5EF4-FFF2-40B4-BE49-F238E27FC236}">
                <a16:creationId xmlns:a16="http://schemas.microsoft.com/office/drawing/2014/main" xmlns="" id="{4306FCC5-032F-7A4C-2300-D5584EF52AED}"/>
              </a:ext>
            </a:extLst>
          </p:cNvPr>
          <p:cNvSpPr/>
          <p:nvPr/>
        </p:nvSpPr>
        <p:spPr>
          <a:xfrm>
            <a:off x="914400" y="3116282"/>
            <a:ext cx="14615319" cy="3970318"/>
          </a:xfrm>
          <a:prstGeom prst="rect">
            <a:avLst/>
          </a:prstGeom>
        </p:spPr>
        <p:txBody>
          <a:bodyPr wrap="square">
            <a:spAutoFit/>
          </a:bodyPr>
          <a:lstStyle/>
          <a:p>
            <a:pPr algn="just"/>
            <a:r>
              <a:rPr lang="en-US" sz="3600" b="1">
                <a:solidFill>
                  <a:srgbClr val="0000CC"/>
                </a:solidFill>
                <a:latin typeface="Times New Roman" panose="02020603050405020304" pitchFamily="18" charset="0"/>
                <a:cs typeface="Times New Roman" pitchFamily="18" charset="0"/>
              </a:rPr>
              <a:t>	Bé nói với các em:</a:t>
            </a:r>
          </a:p>
          <a:p>
            <a:pPr algn="just"/>
            <a:r>
              <a:rPr lang="en-US" sz="3600" b="1">
                <a:solidFill>
                  <a:srgbClr val="0000CC"/>
                </a:solidFill>
                <a:latin typeface="Times New Roman" panose="02020603050405020304" pitchFamily="18" charset="0"/>
                <a:cs typeface="Times New Roman" pitchFamily="18" charset="0"/>
              </a:rPr>
              <a:t>	- Bây giờ chơi trò đi học, nghen! Đứa nào học giỏi, mai mốt má cho đi học thiệt.</a:t>
            </a:r>
          </a:p>
          <a:p>
            <a:pPr algn="just"/>
            <a:r>
              <a:rPr lang="en-US" sz="3600" b="1">
                <a:solidFill>
                  <a:srgbClr val="0000CC"/>
                </a:solidFill>
                <a:latin typeface="Times New Roman" panose="02020603050405020304" pitchFamily="18" charset="0"/>
                <a:cs typeface="Times New Roman" pitchFamily="18" charset="0"/>
              </a:rPr>
              <a:t>	Đàn em tranh nhau ngồi vào một chố. Bé kẹp lại tóc, thả ống quần xuống, lấy cái nón của má đội lên đầu. Nó cố bắt chước cái dáng đi khoan thai của cô giáo khi cô bước vào lớp. Dàn em cũng làm y hệt đám học trò, đứng cả dậy, cười khúc khích chào cô. </a:t>
            </a:r>
          </a:p>
        </p:txBody>
      </p:sp>
    </p:spTree>
  </p:cSld>
  <p:clrMapOvr>
    <a:masterClrMapping/>
  </p:clrMapOvr>
  <p:transition spd="slow">
    <p:split orient="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0"/>
                                        </p:tgtEl>
                                        <p:attrNameLst>
                                          <p:attrName>style.visibility</p:attrName>
                                        </p:attrNameLst>
                                      </p:cBhvr>
                                      <p:to>
                                        <p:strVal val="visible"/>
                                      </p:to>
                                    </p:set>
                                    <p:animEffect transition="in" filter="fade">
                                      <p:cBhvr>
                                        <p:cTn id="7" dur="500"/>
                                        <p:tgtEl>
                                          <p:spTgt spid="2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9" name="Group 8"/>
          <p:cNvGrpSpPr/>
          <p:nvPr/>
        </p:nvGrpSpPr>
        <p:grpSpPr>
          <a:xfrm>
            <a:off x="1508919" y="1629013"/>
            <a:ext cx="4191000" cy="646331"/>
            <a:chOff x="1508919" y="1888664"/>
            <a:chExt cx="3733800" cy="646331"/>
          </a:xfrm>
        </p:grpSpPr>
        <p:sp>
          <p:nvSpPr>
            <p:cNvPr id="10" name="Rectangle 9"/>
            <p:cNvSpPr/>
            <p:nvPr/>
          </p:nvSpPr>
          <p:spPr>
            <a:xfrm>
              <a:off x="1508919" y="1888664"/>
              <a:ext cx="3733800" cy="646331"/>
            </a:xfrm>
            <a:prstGeom prst="rect">
              <a:avLst/>
            </a:prstGeom>
          </p:spPr>
          <p:txBody>
            <a:bodyPr wrap="square">
              <a:spAutoFit/>
            </a:bodyPr>
            <a:lstStyle/>
            <a:p>
              <a:r>
                <a:rPr lang="en-US" sz="3600" b="1">
                  <a:solidFill>
                    <a:srgbClr val="FF0066"/>
                  </a:solidFill>
                  <a:latin typeface="Times New Roman" pitchFamily="18" charset="0"/>
                  <a:cs typeface="Times New Roman" pitchFamily="18" charset="0"/>
                </a:rPr>
                <a:t>A. ĐỌC.</a:t>
              </a:r>
            </a:p>
          </p:txBody>
        </p:sp>
        <p:cxnSp>
          <p:nvCxnSpPr>
            <p:cNvPr id="11" name="Straight Connector 10"/>
            <p:cNvCxnSpPr>
              <a:cxnSpLocks/>
            </p:cNvCxnSpPr>
            <p:nvPr/>
          </p:nvCxnSpPr>
          <p:spPr>
            <a:xfrm>
              <a:off x="1673234" y="2519755"/>
              <a:ext cx="1329205" cy="0"/>
            </a:xfrm>
            <a:prstGeom prst="line">
              <a:avLst/>
            </a:prstGeom>
            <a:ln>
              <a:solidFill>
                <a:srgbClr val="FF0066"/>
              </a:solidFill>
            </a:ln>
          </p:spPr>
          <p:style>
            <a:lnRef idx="3">
              <a:schemeClr val="dk1"/>
            </a:lnRef>
            <a:fillRef idx="0">
              <a:schemeClr val="dk1"/>
            </a:fillRef>
            <a:effectRef idx="2">
              <a:schemeClr val="dk1"/>
            </a:effectRef>
            <a:fontRef idx="minor">
              <a:schemeClr val="tx1"/>
            </a:fontRef>
          </p:style>
        </p:cxnSp>
      </p:grpSp>
      <p:sp>
        <p:nvSpPr>
          <p:cNvPr id="12" name="Rectangle 11"/>
          <p:cNvSpPr/>
          <p:nvPr/>
        </p:nvSpPr>
        <p:spPr>
          <a:xfrm>
            <a:off x="3429159" y="1638002"/>
            <a:ext cx="9204960" cy="646331"/>
          </a:xfrm>
          <a:prstGeom prst="rect">
            <a:avLst/>
          </a:prstGeom>
        </p:spPr>
        <p:txBody>
          <a:bodyPr wrap="square">
            <a:spAutoFit/>
          </a:bodyPr>
          <a:lstStyle/>
          <a:p>
            <a:pPr algn="just"/>
            <a:r>
              <a:rPr lang="en-US" sz="3600" b="1">
                <a:solidFill>
                  <a:srgbClr val="FF0000"/>
                </a:solidFill>
                <a:latin typeface="Times New Roman" pitchFamily="18" charset="0"/>
                <a:cs typeface="Times New Roman" pitchFamily="18" charset="0"/>
              </a:rPr>
              <a:t>Bài 1. Đọc thành tiếng và trả lời câu hỏi.</a:t>
            </a:r>
          </a:p>
        </p:txBody>
      </p:sp>
      <p:grpSp>
        <p:nvGrpSpPr>
          <p:cNvPr id="2" name="Group 1"/>
          <p:cNvGrpSpPr/>
          <p:nvPr/>
        </p:nvGrpSpPr>
        <p:grpSpPr>
          <a:xfrm>
            <a:off x="4617134" y="73373"/>
            <a:ext cx="6255239" cy="1440447"/>
            <a:chOff x="4617134" y="73373"/>
            <a:chExt cx="6255239" cy="1440447"/>
          </a:xfrm>
        </p:grpSpPr>
        <p:grpSp>
          <p:nvGrpSpPr>
            <p:cNvPr id="14" name="Group 13"/>
            <p:cNvGrpSpPr/>
            <p:nvPr/>
          </p:nvGrpSpPr>
          <p:grpSpPr>
            <a:xfrm>
              <a:off x="4617134" y="73373"/>
              <a:ext cx="6255239" cy="983247"/>
              <a:chOff x="4539228" y="134332"/>
              <a:chExt cx="6149694" cy="983247"/>
            </a:xfrm>
          </p:grpSpPr>
          <p:grpSp>
            <p:nvGrpSpPr>
              <p:cNvPr id="15" name="Group 14"/>
              <p:cNvGrpSpPr/>
              <p:nvPr/>
            </p:nvGrpSpPr>
            <p:grpSpPr>
              <a:xfrm>
                <a:off x="4539228" y="134332"/>
                <a:ext cx="6149694" cy="983247"/>
                <a:chOff x="4539228" y="134332"/>
                <a:chExt cx="6149694" cy="983247"/>
              </a:xfrm>
            </p:grpSpPr>
            <p:sp>
              <p:nvSpPr>
                <p:cNvPr id="17" name="TextBox 16"/>
                <p:cNvSpPr txBox="1"/>
                <p:nvPr/>
              </p:nvSpPr>
              <p:spPr>
                <a:xfrm>
                  <a:off x="4539228" y="134332"/>
                  <a:ext cx="6149694" cy="584775"/>
                </a:xfrm>
                <a:prstGeom prst="rect">
                  <a:avLst/>
                </a:prstGeom>
                <a:noFill/>
              </p:spPr>
              <p:txBody>
                <a:bodyPr wrap="none" rtlCol="0">
                  <a:spAutoFit/>
                </a:bodyPr>
                <a:lstStyle/>
                <a:p>
                  <a:r>
                    <a:rPr lang="en-US" sz="3200">
                      <a:solidFill>
                        <a:srgbClr val="0000CC"/>
                      </a:solidFill>
                      <a:latin typeface="Times New Roman" pitchFamily="18" charset="0"/>
                      <a:cs typeface="Times New Roman" pitchFamily="18" charset="0"/>
                    </a:rPr>
                    <a:t>Thứ……ngày…..tháng…..năm…….</a:t>
                  </a:r>
                </a:p>
              </p:txBody>
            </p:sp>
            <p:sp>
              <p:nvSpPr>
                <p:cNvPr id="18" name="TextBox 17"/>
                <p:cNvSpPr txBox="1"/>
                <p:nvPr/>
              </p:nvSpPr>
              <p:spPr>
                <a:xfrm>
                  <a:off x="6651116" y="594359"/>
                  <a:ext cx="2261748" cy="523220"/>
                </a:xfrm>
                <a:prstGeom prst="rect">
                  <a:avLst/>
                </a:prstGeom>
                <a:noFill/>
              </p:spPr>
              <p:txBody>
                <a:bodyPr wrap="none" rtlCol="0">
                  <a:spAutoFit/>
                </a:bodyPr>
                <a:lstStyle/>
                <a:p>
                  <a:r>
                    <a:rPr lang="en-US" sz="2800" b="1">
                      <a:solidFill>
                        <a:srgbClr val="FF0066"/>
                      </a:solidFill>
                      <a:latin typeface="Times New Roman" pitchFamily="18" charset="0"/>
                      <a:cs typeface="Times New Roman" pitchFamily="18" charset="0"/>
                    </a:rPr>
                    <a:t>TIẾNG VIỆT</a:t>
                  </a:r>
                </a:p>
              </p:txBody>
            </p:sp>
          </p:grpSp>
          <p:cxnSp>
            <p:nvCxnSpPr>
              <p:cNvPr id="16" name="Straight Connector 15"/>
              <p:cNvCxnSpPr/>
              <p:nvPr/>
            </p:nvCxnSpPr>
            <p:spPr>
              <a:xfrm>
                <a:off x="6773873" y="1051559"/>
                <a:ext cx="1977737" cy="0"/>
              </a:xfrm>
              <a:prstGeom prst="line">
                <a:avLst/>
              </a:prstGeom>
              <a:ln>
                <a:solidFill>
                  <a:srgbClr val="FF0066"/>
                </a:solidFill>
              </a:ln>
            </p:spPr>
            <p:style>
              <a:lnRef idx="2">
                <a:schemeClr val="dk1"/>
              </a:lnRef>
              <a:fillRef idx="0">
                <a:schemeClr val="dk1"/>
              </a:fillRef>
              <a:effectRef idx="1">
                <a:schemeClr val="dk1"/>
              </a:effectRef>
              <a:fontRef idx="minor">
                <a:schemeClr val="tx1"/>
              </a:fontRef>
            </p:style>
          </p:cxnSp>
        </p:grpSp>
        <p:sp>
          <p:nvSpPr>
            <p:cNvPr id="19" name="Rectangle 95"/>
            <p:cNvSpPr>
              <a:spLocks noChangeArrowheads="1"/>
            </p:cNvSpPr>
            <p:nvPr/>
          </p:nvSpPr>
          <p:spPr bwMode="auto">
            <a:xfrm>
              <a:off x="5610291" y="990600"/>
              <a:ext cx="4931543"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algn="ctr"/>
              <a:r>
                <a:rPr lang="en-GB" sz="2800" b="1">
                  <a:solidFill>
                    <a:srgbClr val="0000CC"/>
                  </a:solidFill>
                  <a:latin typeface="Times New Roman" pitchFamily="18" charset="0"/>
                  <a:cs typeface="Times New Roman" pitchFamily="18" charset="0"/>
                </a:rPr>
                <a:t>ÔN TẬP GIỮA HỌC KÌ I (T6)</a:t>
              </a:r>
            </a:p>
          </p:txBody>
        </p:sp>
      </p:grpSp>
      <p:sp>
        <p:nvSpPr>
          <p:cNvPr id="21" name="Rectangle 20">
            <a:extLst>
              <a:ext uri="{FF2B5EF4-FFF2-40B4-BE49-F238E27FC236}">
                <a16:creationId xmlns:a16="http://schemas.microsoft.com/office/drawing/2014/main" xmlns="" id="{4306FCC5-032F-7A4C-2300-D5584EF52AED}"/>
              </a:ext>
            </a:extLst>
          </p:cNvPr>
          <p:cNvSpPr/>
          <p:nvPr/>
        </p:nvSpPr>
        <p:spPr>
          <a:xfrm>
            <a:off x="1066800" y="2590800"/>
            <a:ext cx="14615319" cy="5847755"/>
          </a:xfrm>
          <a:prstGeom prst="rect">
            <a:avLst/>
          </a:prstGeom>
        </p:spPr>
        <p:txBody>
          <a:bodyPr wrap="square">
            <a:spAutoFit/>
          </a:bodyPr>
          <a:lstStyle/>
          <a:p>
            <a:pPr algn="just"/>
            <a:r>
              <a:rPr lang="en-US" sz="3400" b="1">
                <a:solidFill>
                  <a:srgbClr val="0000CC"/>
                </a:solidFill>
                <a:latin typeface="Times New Roman" panose="02020603050405020304" pitchFamily="18" charset="0"/>
                <a:cs typeface="Times New Roman" pitchFamily="18" charset="0"/>
              </a:rPr>
              <a:t>		Bé treo nón lên, mặt tỉnh khô, </a:t>
            </a:r>
            <a:r>
              <a:rPr lang="vi-VN" sz="3400" b="1" i="0">
                <a:solidFill>
                  <a:srgbClr val="0000CC"/>
                </a:solidFill>
                <a:effectLst/>
                <a:latin typeface="Times New Roman" panose="02020603050405020304" pitchFamily="18" charset="0"/>
                <a:cs typeface="Times New Roman" panose="02020603050405020304" pitchFamily="18" charset="0"/>
              </a:rPr>
              <a:t>bẻ một nhánh trâm bầu làm thước. Mấy đứa em chống hai tay ngồi nhìn chị. </a:t>
            </a:r>
            <a:r>
              <a:rPr lang="en-US" sz="3400" b="1">
                <a:solidFill>
                  <a:srgbClr val="0000CC"/>
                </a:solidFill>
                <a:latin typeface="Times New Roman" panose="02020603050405020304" pitchFamily="18" charset="0"/>
                <a:cs typeface="Times New Roman" panose="02020603050405020304" pitchFamily="18" charset="0"/>
              </a:rPr>
              <a:t>Giống</a:t>
            </a:r>
            <a:r>
              <a:rPr lang="vi-VN" sz="3400" b="1" i="0">
                <a:solidFill>
                  <a:srgbClr val="0000CC"/>
                </a:solidFill>
                <a:effectLst/>
                <a:latin typeface="Times New Roman" panose="02020603050405020304" pitchFamily="18" charset="0"/>
                <a:cs typeface="Times New Roman" panose="02020603050405020304" pitchFamily="18" charset="0"/>
              </a:rPr>
              <a:t> như cô giáo, Bé đưa mắt nhìn đám học trò</a:t>
            </a:r>
            <a:r>
              <a:rPr lang="en-US" sz="3400" b="1" i="0">
                <a:solidFill>
                  <a:srgbClr val="0000CC"/>
                </a:solidFill>
                <a:effectLst/>
                <a:latin typeface="Times New Roman" panose="02020603050405020304" pitchFamily="18" charset="0"/>
                <a:cs typeface="Times New Roman" panose="02020603050405020304" pitchFamily="18" charset="0"/>
              </a:rPr>
              <a:t>. Đôi mắt bé ánh lên vẻ ự hào. Bé nhón chân lên, bàn tay tròn trịa </a:t>
            </a:r>
            <a:r>
              <a:rPr lang="vi-VN" sz="3400" b="1" i="0">
                <a:solidFill>
                  <a:srgbClr val="0000CC"/>
                </a:solidFill>
                <a:effectLst/>
                <a:latin typeface="Times New Roman" panose="02020603050405020304" pitchFamily="18" charset="0"/>
                <a:cs typeface="Times New Roman" panose="02020603050405020304" pitchFamily="18" charset="0"/>
              </a:rPr>
              <a:t>cầm nhánh trâm bầu nhịp nhịp trên tấm bảng</a:t>
            </a:r>
            <a:r>
              <a:rPr lang="en-US" sz="3400" b="1" i="0">
                <a:solidFill>
                  <a:srgbClr val="0000CC"/>
                </a:solidFill>
                <a:effectLst/>
                <a:latin typeface="Times New Roman" panose="02020603050405020304" pitchFamily="18" charset="0"/>
                <a:cs typeface="Times New Roman" panose="02020603050405020304" pitchFamily="18" charset="0"/>
              </a:rPr>
              <a:t> một cách chăm chú</a:t>
            </a:r>
            <a:r>
              <a:rPr lang="vi-VN" sz="3400" b="1" i="0">
                <a:solidFill>
                  <a:srgbClr val="0000CC"/>
                </a:solidFill>
                <a:effectLst/>
                <a:latin typeface="Times New Roman" panose="02020603050405020304" pitchFamily="18" charset="0"/>
                <a:cs typeface="Times New Roman" panose="02020603050405020304" pitchFamily="18" charset="0"/>
              </a:rPr>
              <a:t>. </a:t>
            </a:r>
            <a:r>
              <a:rPr lang="en-US" sz="3400" b="1">
                <a:solidFill>
                  <a:srgbClr val="0000CC"/>
                </a:solidFill>
                <a:latin typeface="Times New Roman" panose="02020603050405020304" pitchFamily="18" charset="0"/>
                <a:cs typeface="Times New Roman" panose="02020603050405020304" pitchFamily="18" charset="0"/>
              </a:rPr>
              <a:t>Đàn em há miệng dòm theo tay chị. Bé đánh vần từng tiếng. </a:t>
            </a:r>
            <a:r>
              <a:rPr lang="vi-VN" sz="3400" b="1" i="0">
                <a:solidFill>
                  <a:srgbClr val="0000CC"/>
                </a:solidFill>
                <a:effectLst/>
                <a:latin typeface="Times New Roman" panose="02020603050405020304" pitchFamily="18" charset="0"/>
                <a:cs typeface="Times New Roman" panose="02020603050405020304" pitchFamily="18" charset="0"/>
              </a:rPr>
              <a:t>Đàn em ríu rít đánh vần theo. Thằng Hiển ngọng líu, nói không kịp hai đứa lớn. Cái Anh</a:t>
            </a:r>
            <a:r>
              <a:rPr lang="en-US" sz="3400" b="1" i="0">
                <a:solidFill>
                  <a:srgbClr val="0000CC"/>
                </a:solidFill>
                <a:effectLst/>
                <a:latin typeface="Times New Roman" panose="02020603050405020304" pitchFamily="18" charset="0"/>
                <a:cs typeface="Times New Roman" panose="02020603050405020304" pitchFamily="18" charset="0"/>
              </a:rPr>
              <a:t> </a:t>
            </a:r>
            <a:r>
              <a:rPr lang="vi-VN" sz="3400" b="1" i="0">
                <a:solidFill>
                  <a:srgbClr val="0000CC"/>
                </a:solidFill>
                <a:effectLst/>
                <a:latin typeface="Times New Roman" panose="02020603050405020304" pitchFamily="18" charset="0"/>
                <a:cs typeface="Times New Roman" panose="02020603050405020304" pitchFamily="18" charset="0"/>
              </a:rPr>
              <a:t>bao giờ cũng giành phần đọc xong trước. </a:t>
            </a:r>
            <a:r>
              <a:rPr lang="en-US" sz="3400" b="1" i="0">
                <a:solidFill>
                  <a:srgbClr val="0000CC"/>
                </a:solidFill>
                <a:effectLst/>
                <a:latin typeface="Times New Roman" panose="02020603050405020304" pitchFamily="18" charset="0"/>
                <a:cs typeface="Times New Roman" panose="02020603050405020304" pitchFamily="18" charset="0"/>
              </a:rPr>
              <a:t>Nó ngồi giữa </a:t>
            </a:r>
            <a:r>
              <a:rPr lang="en-US" sz="3400" b="1">
                <a:solidFill>
                  <a:srgbClr val="0000CC"/>
                </a:solidFill>
                <a:latin typeface="Times New Roman" panose="02020603050405020304" pitchFamily="18" charset="0"/>
                <a:cs typeface="Times New Roman" panose="02020603050405020304" pitchFamily="18" charset="0"/>
              </a:rPr>
              <a:t>c</a:t>
            </a:r>
            <a:r>
              <a:rPr lang="vi-VN" sz="3400" b="1" i="0">
                <a:solidFill>
                  <a:srgbClr val="0000CC"/>
                </a:solidFill>
                <a:effectLst/>
                <a:latin typeface="Times New Roman" panose="02020603050405020304" pitchFamily="18" charset="0"/>
                <a:cs typeface="Times New Roman" panose="02020603050405020304" pitchFamily="18" charset="0"/>
              </a:rPr>
              <a:t>ái Thanh </a:t>
            </a:r>
            <a:r>
              <a:rPr lang="en-US" sz="3400" b="1" i="0">
                <a:solidFill>
                  <a:srgbClr val="0000CC"/>
                </a:solidFill>
                <a:effectLst/>
                <a:latin typeface="Times New Roman" panose="02020603050405020304" pitchFamily="18" charset="0"/>
                <a:cs typeface="Times New Roman" panose="02020603050405020304" pitchFamily="18" charset="0"/>
              </a:rPr>
              <a:t>và thằng Hiển gọn tròn như một củ khoai, hia má núng nính ửng hồng</a:t>
            </a:r>
            <a:r>
              <a:rPr lang="vi-VN" sz="3400" b="1" i="0">
                <a:solidFill>
                  <a:srgbClr val="0000CC"/>
                </a:solidFill>
                <a:effectLst/>
                <a:latin typeface="Times New Roman" panose="02020603050405020304" pitchFamily="18" charset="0"/>
                <a:cs typeface="Times New Roman" panose="02020603050405020304" pitchFamily="18" charset="0"/>
              </a:rPr>
              <a:t>. </a:t>
            </a:r>
            <a:r>
              <a:rPr lang="en-US" sz="3400" b="1" i="0">
                <a:solidFill>
                  <a:srgbClr val="0000CC"/>
                </a:solidFill>
                <a:effectLst/>
                <a:latin typeface="Times New Roman" panose="02020603050405020304" pitchFamily="18" charset="0"/>
                <a:cs typeface="Times New Roman" panose="02020603050405020304" pitchFamily="18" charset="0"/>
              </a:rPr>
              <a:t>Cái Thanh hiền dịu,</a:t>
            </a:r>
            <a:r>
              <a:rPr lang="vi-VN" sz="3400" b="1" i="0">
                <a:solidFill>
                  <a:srgbClr val="0000CC"/>
                </a:solidFill>
                <a:effectLst/>
                <a:latin typeface="Times New Roman" panose="02020603050405020304" pitchFamily="18" charset="0"/>
                <a:cs typeface="Times New Roman" panose="02020603050405020304" pitchFamily="18" charset="0"/>
              </a:rPr>
              <a:t> mở to đôi mắt nhìn tấm bảng, vừa đọc vừa mân mê mớ tóc mai.</a:t>
            </a:r>
            <a:r>
              <a:rPr lang="en-US" sz="3400" b="1" i="0">
                <a:solidFill>
                  <a:srgbClr val="0000CC"/>
                </a:solidFill>
                <a:effectLst/>
                <a:latin typeface="Times New Roman" panose="02020603050405020304" pitchFamily="18" charset="0"/>
                <a:cs typeface="Times New Roman" panose="02020603050405020304" pitchFamily="18" charset="0"/>
              </a:rPr>
              <a:t> Thằng em nhỏ nhìn vào miệng ba đứa lớn rồi cũng bi bô la lên rối rít.</a:t>
            </a:r>
            <a:endParaRPr lang="en-US" sz="3400" b="1">
              <a:solidFill>
                <a:srgbClr val="0000CC"/>
              </a:solidFill>
              <a:latin typeface="Times New Roman" panose="02020603050405020304" pitchFamily="18" charset="0"/>
              <a:cs typeface="Times New Roman" panose="02020603050405020304" pitchFamily="18" charset="0"/>
            </a:endParaRPr>
          </a:p>
          <a:p>
            <a:pPr algn="r"/>
            <a:r>
              <a:rPr lang="en-US" sz="3400" b="0" i="1">
                <a:solidFill>
                  <a:srgbClr val="000000"/>
                </a:solidFill>
                <a:effectLst/>
                <a:latin typeface="Times New Roman" panose="02020603050405020304" pitchFamily="18" charset="0"/>
                <a:cs typeface="Times New Roman" panose="02020603050405020304" pitchFamily="18" charset="0"/>
              </a:rPr>
              <a:t>                                                                                               </a:t>
            </a:r>
            <a:r>
              <a:rPr lang="vi-VN" sz="3400" b="0" i="1">
                <a:solidFill>
                  <a:srgbClr val="0000CC"/>
                </a:solidFill>
                <a:effectLst/>
                <a:latin typeface="Times New Roman" panose="02020603050405020304" pitchFamily="18" charset="0"/>
                <a:cs typeface="Times New Roman" panose="02020603050405020304" pitchFamily="18" charset="0"/>
              </a:rPr>
              <a:t>Theo </a:t>
            </a:r>
            <a:r>
              <a:rPr lang="en-US" sz="3400" b="1" i="1">
                <a:solidFill>
                  <a:srgbClr val="0000CC"/>
                </a:solidFill>
                <a:latin typeface="Times New Roman" panose="02020603050405020304" pitchFamily="18" charset="0"/>
                <a:cs typeface="Times New Roman" panose="02020603050405020304" pitchFamily="18" charset="0"/>
              </a:rPr>
              <a:t>Nguyễn Thi</a:t>
            </a:r>
            <a:endParaRPr lang="vi-VN" sz="3400" b="0" i="1">
              <a:solidFill>
                <a:srgbClr val="0000CC"/>
              </a:solidFill>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768766995"/>
      </p:ext>
    </p:extLst>
  </p:cSld>
  <p:clrMapOvr>
    <a:masterClrMapping/>
  </p:clrMapOvr>
  <p:transition spd="slow">
    <p:split orient="vert"/>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9" name="Group 8"/>
          <p:cNvGrpSpPr/>
          <p:nvPr/>
        </p:nvGrpSpPr>
        <p:grpSpPr>
          <a:xfrm>
            <a:off x="1433655" y="1728073"/>
            <a:ext cx="4191000" cy="677108"/>
            <a:chOff x="1441866" y="1711737"/>
            <a:chExt cx="3733800" cy="677108"/>
          </a:xfrm>
        </p:grpSpPr>
        <p:sp>
          <p:nvSpPr>
            <p:cNvPr id="10" name="Rectangle 9"/>
            <p:cNvSpPr/>
            <p:nvPr/>
          </p:nvSpPr>
          <p:spPr>
            <a:xfrm>
              <a:off x="1441866" y="1711737"/>
              <a:ext cx="3733800" cy="677108"/>
            </a:xfrm>
            <a:prstGeom prst="rect">
              <a:avLst/>
            </a:prstGeom>
          </p:spPr>
          <p:txBody>
            <a:bodyPr wrap="square">
              <a:spAutoFit/>
            </a:bodyPr>
            <a:lstStyle/>
            <a:p>
              <a:r>
                <a:rPr lang="en-US" sz="3800" b="1">
                  <a:solidFill>
                    <a:srgbClr val="FF0066"/>
                  </a:solidFill>
                  <a:latin typeface="Times New Roman" pitchFamily="18" charset="0"/>
                  <a:cs typeface="Times New Roman" pitchFamily="18" charset="0"/>
                </a:rPr>
                <a:t>A. ĐỌC.</a:t>
              </a:r>
            </a:p>
          </p:txBody>
        </p:sp>
        <p:cxnSp>
          <p:nvCxnSpPr>
            <p:cNvPr id="11" name="Straight Connector 10"/>
            <p:cNvCxnSpPr>
              <a:cxnSpLocks/>
            </p:cNvCxnSpPr>
            <p:nvPr/>
          </p:nvCxnSpPr>
          <p:spPr>
            <a:xfrm>
              <a:off x="1508919" y="2345864"/>
              <a:ext cx="1464980" cy="0"/>
            </a:xfrm>
            <a:prstGeom prst="line">
              <a:avLst/>
            </a:prstGeom>
            <a:ln>
              <a:solidFill>
                <a:srgbClr val="FF0066"/>
              </a:solidFill>
            </a:ln>
          </p:spPr>
          <p:style>
            <a:lnRef idx="3">
              <a:schemeClr val="dk1"/>
            </a:lnRef>
            <a:fillRef idx="0">
              <a:schemeClr val="dk1"/>
            </a:fillRef>
            <a:effectRef idx="2">
              <a:schemeClr val="dk1"/>
            </a:effectRef>
            <a:fontRef idx="minor">
              <a:schemeClr val="tx1"/>
            </a:fontRef>
          </p:style>
        </p:cxnSp>
      </p:grpSp>
      <p:sp>
        <p:nvSpPr>
          <p:cNvPr id="12" name="Rectangle 11"/>
          <p:cNvSpPr/>
          <p:nvPr/>
        </p:nvSpPr>
        <p:spPr>
          <a:xfrm>
            <a:off x="1508919" y="2385211"/>
            <a:ext cx="12644295" cy="646331"/>
          </a:xfrm>
          <a:prstGeom prst="rect">
            <a:avLst/>
          </a:prstGeom>
        </p:spPr>
        <p:txBody>
          <a:bodyPr wrap="square">
            <a:spAutoFit/>
          </a:bodyPr>
          <a:lstStyle/>
          <a:p>
            <a:pPr algn="just"/>
            <a:r>
              <a:rPr lang="en-US" sz="3600" b="1">
                <a:solidFill>
                  <a:srgbClr val="0000CC"/>
                </a:solidFill>
                <a:latin typeface="Times New Roman" pitchFamily="18" charset="0"/>
                <a:cs typeface="Times New Roman" pitchFamily="18" charset="0"/>
              </a:rPr>
              <a:t>Bài 1. Đọc thành tiếng và trả lời câu hỏi.</a:t>
            </a:r>
          </a:p>
        </p:txBody>
      </p:sp>
      <p:sp>
        <p:nvSpPr>
          <p:cNvPr id="13" name="Rectangle 12">
            <a:extLst>
              <a:ext uri="{FF2B5EF4-FFF2-40B4-BE49-F238E27FC236}">
                <a16:creationId xmlns:a16="http://schemas.microsoft.com/office/drawing/2014/main" xmlns="" id="{D9B64F8D-C914-C5C1-98C1-3478AF5DD637}"/>
              </a:ext>
            </a:extLst>
          </p:cNvPr>
          <p:cNvSpPr/>
          <p:nvPr/>
        </p:nvSpPr>
        <p:spPr>
          <a:xfrm>
            <a:off x="5607734" y="2984242"/>
            <a:ext cx="5518979" cy="646331"/>
          </a:xfrm>
          <a:prstGeom prst="rect">
            <a:avLst/>
          </a:prstGeom>
        </p:spPr>
        <p:txBody>
          <a:bodyPr wrap="square">
            <a:spAutoFit/>
          </a:bodyPr>
          <a:lstStyle/>
          <a:p>
            <a:pPr algn="ctr"/>
            <a:r>
              <a:rPr lang="en-US" sz="3600" b="1">
                <a:solidFill>
                  <a:srgbClr val="0000CC"/>
                </a:solidFill>
                <a:latin typeface="Times New Roman" pitchFamily="18" charset="0"/>
                <a:cs typeface="Times New Roman" pitchFamily="18" charset="0"/>
              </a:rPr>
              <a:t>Cô giáo tí hon</a:t>
            </a:r>
          </a:p>
        </p:txBody>
      </p:sp>
      <p:sp>
        <p:nvSpPr>
          <p:cNvPr id="20" name="Rectangle 19">
            <a:extLst>
              <a:ext uri="{FF2B5EF4-FFF2-40B4-BE49-F238E27FC236}">
                <a16:creationId xmlns:a16="http://schemas.microsoft.com/office/drawing/2014/main" xmlns="" id="{4306FCC5-032F-7A4C-2300-D5584EF52AED}"/>
              </a:ext>
            </a:extLst>
          </p:cNvPr>
          <p:cNvSpPr/>
          <p:nvPr/>
        </p:nvSpPr>
        <p:spPr>
          <a:xfrm>
            <a:off x="1383424" y="3810000"/>
            <a:ext cx="13231895" cy="646331"/>
          </a:xfrm>
          <a:prstGeom prst="rect">
            <a:avLst/>
          </a:prstGeom>
        </p:spPr>
        <p:txBody>
          <a:bodyPr wrap="square">
            <a:spAutoFit/>
          </a:bodyPr>
          <a:lstStyle/>
          <a:p>
            <a:r>
              <a:rPr lang="en-US" sz="3600" b="1">
                <a:solidFill>
                  <a:srgbClr val="FF0000"/>
                </a:solidFill>
                <a:effectLst/>
                <a:latin typeface="Times New Roman" panose="02020603050405020304" pitchFamily="18" charset="0"/>
                <a:cs typeface="Times New Roman" pitchFamily="18" charset="0"/>
              </a:rPr>
              <a:t> a</a:t>
            </a:r>
            <a:r>
              <a:rPr lang="en-US" sz="3600" b="1">
                <a:solidFill>
                  <a:srgbClr val="FF0000"/>
                </a:solidFill>
                <a:latin typeface="Times New Roman" panose="02020603050405020304" pitchFamily="18" charset="0"/>
                <a:cs typeface="Times New Roman" pitchFamily="18" charset="0"/>
              </a:rPr>
              <a:t>. Mấy chị em chơi trò chơi gì?</a:t>
            </a:r>
            <a:endParaRPr lang="en-US" sz="3600" b="0">
              <a:solidFill>
                <a:srgbClr val="FF0000"/>
              </a:solidFill>
              <a:effectLst/>
              <a:latin typeface="Times New Roman" panose="02020603050405020304" pitchFamily="18" charset="0"/>
              <a:cs typeface="Times New Roman" panose="02020603050405020304" pitchFamily="18" charset="0"/>
            </a:endParaRPr>
          </a:p>
        </p:txBody>
      </p:sp>
      <p:sp>
        <p:nvSpPr>
          <p:cNvPr id="21" name="TextBox 20">
            <a:extLst>
              <a:ext uri="{FF2B5EF4-FFF2-40B4-BE49-F238E27FC236}">
                <a16:creationId xmlns:a16="http://schemas.microsoft.com/office/drawing/2014/main" xmlns="" id="{853BB99B-8D97-6477-CD5E-A3755E7FF963}"/>
              </a:ext>
            </a:extLst>
          </p:cNvPr>
          <p:cNvSpPr txBox="1"/>
          <p:nvPr/>
        </p:nvSpPr>
        <p:spPr>
          <a:xfrm>
            <a:off x="1540323" y="4790338"/>
            <a:ext cx="7588596" cy="646331"/>
          </a:xfrm>
          <a:prstGeom prst="rect">
            <a:avLst/>
          </a:prstGeom>
          <a:noFill/>
        </p:spPr>
        <p:txBody>
          <a:bodyPr wrap="square">
            <a:spAutoFit/>
          </a:bodyPr>
          <a:lstStyle/>
          <a:p>
            <a:r>
              <a:rPr lang="vi-VN" sz="3600" b="1" smtClean="0">
                <a:solidFill>
                  <a:srgbClr val="0000FF"/>
                </a:solidFill>
                <a:latin typeface="Times New Roman" panose="02020603050405020304" pitchFamily="18" charset="0"/>
                <a:cs typeface="Times New Roman" panose="02020603050405020304" pitchFamily="18" charset="0"/>
              </a:rPr>
              <a:t>Mấy </a:t>
            </a:r>
            <a:r>
              <a:rPr lang="vi-VN" sz="3600" b="1">
                <a:solidFill>
                  <a:srgbClr val="0000FF"/>
                </a:solidFill>
                <a:latin typeface="Times New Roman" panose="02020603050405020304" pitchFamily="18" charset="0"/>
                <a:cs typeface="Times New Roman" panose="02020603050405020304" pitchFamily="18" charset="0"/>
              </a:rPr>
              <a:t>chị em đang chơi trò dạy học.</a:t>
            </a:r>
            <a:endParaRPr lang="en-US" sz="3600" b="1">
              <a:solidFill>
                <a:srgbClr val="0000FF"/>
              </a:solidFill>
              <a:latin typeface="Times New Roman" panose="02020603050405020304" pitchFamily="18" charset="0"/>
              <a:cs typeface="Times New Roman" panose="02020603050405020304" pitchFamily="18" charset="0"/>
            </a:endParaRPr>
          </a:p>
        </p:txBody>
      </p:sp>
      <p:sp>
        <p:nvSpPr>
          <p:cNvPr id="22" name="Rectangle 21">
            <a:extLst>
              <a:ext uri="{FF2B5EF4-FFF2-40B4-BE49-F238E27FC236}">
                <a16:creationId xmlns:a16="http://schemas.microsoft.com/office/drawing/2014/main" xmlns="" id="{56953624-BFEC-414F-367F-73588E73943E}"/>
              </a:ext>
            </a:extLst>
          </p:cNvPr>
          <p:cNvSpPr/>
          <p:nvPr/>
        </p:nvSpPr>
        <p:spPr>
          <a:xfrm>
            <a:off x="1433655" y="5629872"/>
            <a:ext cx="13231895" cy="646331"/>
          </a:xfrm>
          <a:prstGeom prst="rect">
            <a:avLst/>
          </a:prstGeom>
        </p:spPr>
        <p:txBody>
          <a:bodyPr wrap="square">
            <a:spAutoFit/>
          </a:bodyPr>
          <a:lstStyle/>
          <a:p>
            <a:r>
              <a:rPr lang="en-US" sz="3600" b="1">
                <a:solidFill>
                  <a:srgbClr val="FF0000"/>
                </a:solidFill>
                <a:effectLst/>
                <a:latin typeface="Times New Roman" panose="02020603050405020304" pitchFamily="18" charset="0"/>
                <a:cs typeface="Times New Roman" pitchFamily="18" charset="0"/>
              </a:rPr>
              <a:t> b. Trong câu chuyện trên, em thích bạn nào nhất?</a:t>
            </a:r>
            <a:endParaRPr lang="en-US" sz="3600" b="0">
              <a:solidFill>
                <a:srgbClr val="FF0000"/>
              </a:solidFill>
              <a:effectLst/>
              <a:latin typeface="Times New Roman" panose="02020603050405020304" pitchFamily="18" charset="0"/>
              <a:cs typeface="Times New Roman" panose="02020603050405020304" pitchFamily="18" charset="0"/>
            </a:endParaRPr>
          </a:p>
        </p:txBody>
      </p:sp>
      <p:grpSp>
        <p:nvGrpSpPr>
          <p:cNvPr id="23" name="Group 22"/>
          <p:cNvGrpSpPr/>
          <p:nvPr/>
        </p:nvGrpSpPr>
        <p:grpSpPr>
          <a:xfrm>
            <a:off x="4617134" y="73373"/>
            <a:ext cx="6255239" cy="1440447"/>
            <a:chOff x="4617134" y="73373"/>
            <a:chExt cx="6255239" cy="1440447"/>
          </a:xfrm>
        </p:grpSpPr>
        <p:grpSp>
          <p:nvGrpSpPr>
            <p:cNvPr id="24" name="Group 23"/>
            <p:cNvGrpSpPr/>
            <p:nvPr/>
          </p:nvGrpSpPr>
          <p:grpSpPr>
            <a:xfrm>
              <a:off x="4617134" y="73373"/>
              <a:ext cx="6255239" cy="983247"/>
              <a:chOff x="4539228" y="134332"/>
              <a:chExt cx="6149694" cy="983247"/>
            </a:xfrm>
          </p:grpSpPr>
          <p:grpSp>
            <p:nvGrpSpPr>
              <p:cNvPr id="26" name="Group 25"/>
              <p:cNvGrpSpPr/>
              <p:nvPr/>
            </p:nvGrpSpPr>
            <p:grpSpPr>
              <a:xfrm>
                <a:off x="4539228" y="134332"/>
                <a:ext cx="6149694" cy="983247"/>
                <a:chOff x="4539228" y="134332"/>
                <a:chExt cx="6149694" cy="983247"/>
              </a:xfrm>
            </p:grpSpPr>
            <p:sp>
              <p:nvSpPr>
                <p:cNvPr id="28" name="TextBox 27"/>
                <p:cNvSpPr txBox="1"/>
                <p:nvPr/>
              </p:nvSpPr>
              <p:spPr>
                <a:xfrm>
                  <a:off x="4539228" y="134332"/>
                  <a:ext cx="6149694" cy="584775"/>
                </a:xfrm>
                <a:prstGeom prst="rect">
                  <a:avLst/>
                </a:prstGeom>
                <a:noFill/>
              </p:spPr>
              <p:txBody>
                <a:bodyPr wrap="none" rtlCol="0">
                  <a:spAutoFit/>
                </a:bodyPr>
                <a:lstStyle/>
                <a:p>
                  <a:r>
                    <a:rPr lang="en-US" sz="3200">
                      <a:solidFill>
                        <a:srgbClr val="0000CC"/>
                      </a:solidFill>
                      <a:latin typeface="Times New Roman" pitchFamily="18" charset="0"/>
                      <a:cs typeface="Times New Roman" pitchFamily="18" charset="0"/>
                    </a:rPr>
                    <a:t>Thứ……ngày…..tháng…..năm…….</a:t>
                  </a:r>
                </a:p>
              </p:txBody>
            </p:sp>
            <p:sp>
              <p:nvSpPr>
                <p:cNvPr id="29" name="TextBox 28"/>
                <p:cNvSpPr txBox="1"/>
                <p:nvPr/>
              </p:nvSpPr>
              <p:spPr>
                <a:xfrm>
                  <a:off x="6651116" y="594359"/>
                  <a:ext cx="2261748" cy="523220"/>
                </a:xfrm>
                <a:prstGeom prst="rect">
                  <a:avLst/>
                </a:prstGeom>
                <a:noFill/>
              </p:spPr>
              <p:txBody>
                <a:bodyPr wrap="none" rtlCol="0">
                  <a:spAutoFit/>
                </a:bodyPr>
                <a:lstStyle/>
                <a:p>
                  <a:r>
                    <a:rPr lang="en-US" sz="2800" b="1">
                      <a:solidFill>
                        <a:srgbClr val="FF0066"/>
                      </a:solidFill>
                      <a:latin typeface="Times New Roman" pitchFamily="18" charset="0"/>
                      <a:cs typeface="Times New Roman" pitchFamily="18" charset="0"/>
                    </a:rPr>
                    <a:t>TIẾNG VIỆT</a:t>
                  </a:r>
                </a:p>
              </p:txBody>
            </p:sp>
          </p:grpSp>
          <p:cxnSp>
            <p:nvCxnSpPr>
              <p:cNvPr id="27" name="Straight Connector 26"/>
              <p:cNvCxnSpPr/>
              <p:nvPr/>
            </p:nvCxnSpPr>
            <p:spPr>
              <a:xfrm>
                <a:off x="6773873" y="1051559"/>
                <a:ext cx="1977737" cy="0"/>
              </a:xfrm>
              <a:prstGeom prst="line">
                <a:avLst/>
              </a:prstGeom>
              <a:ln>
                <a:solidFill>
                  <a:srgbClr val="FF0066"/>
                </a:solidFill>
              </a:ln>
            </p:spPr>
            <p:style>
              <a:lnRef idx="2">
                <a:schemeClr val="dk1"/>
              </a:lnRef>
              <a:fillRef idx="0">
                <a:schemeClr val="dk1"/>
              </a:fillRef>
              <a:effectRef idx="1">
                <a:schemeClr val="dk1"/>
              </a:effectRef>
              <a:fontRef idx="minor">
                <a:schemeClr val="tx1"/>
              </a:fontRef>
            </p:style>
          </p:cxnSp>
        </p:grpSp>
        <p:sp>
          <p:nvSpPr>
            <p:cNvPr id="25" name="Rectangle 95"/>
            <p:cNvSpPr>
              <a:spLocks noChangeArrowheads="1"/>
            </p:cNvSpPr>
            <p:nvPr/>
          </p:nvSpPr>
          <p:spPr bwMode="auto">
            <a:xfrm>
              <a:off x="5610291" y="990600"/>
              <a:ext cx="4931543"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algn="ctr"/>
              <a:r>
                <a:rPr lang="en-GB" sz="2800" b="1">
                  <a:solidFill>
                    <a:srgbClr val="0000CC"/>
                  </a:solidFill>
                  <a:latin typeface="Times New Roman" pitchFamily="18" charset="0"/>
                  <a:cs typeface="Times New Roman" pitchFamily="18" charset="0"/>
                </a:rPr>
                <a:t>ÔN TẬP GIỮA HỌC KÌ I (T6)</a:t>
              </a:r>
            </a:p>
          </p:txBody>
        </p:sp>
      </p:grpSp>
    </p:spTree>
    <p:extLst>
      <p:ext uri="{BB962C8B-B14F-4D97-AF65-F5344CB8AC3E}">
        <p14:creationId xmlns:p14="http://schemas.microsoft.com/office/powerpoint/2010/main" val="4100349090"/>
      </p:ext>
    </p:extLst>
  </p:cSld>
  <p:clrMapOvr>
    <a:masterClrMapping/>
  </p:clrMapOvr>
  <p:transition spd="slow">
    <p:split orient="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0"/>
                                        </p:tgtEl>
                                        <p:attrNameLst>
                                          <p:attrName>style.visibility</p:attrName>
                                        </p:attrNameLst>
                                      </p:cBhvr>
                                      <p:to>
                                        <p:strVal val="visible"/>
                                      </p:to>
                                    </p:set>
                                    <p:animEffect transition="in" filter="fade">
                                      <p:cBhvr>
                                        <p:cTn id="7" dur="1000"/>
                                        <p:tgtEl>
                                          <p:spTgt spid="20"/>
                                        </p:tgtEl>
                                      </p:cBhvr>
                                    </p:animEffect>
                                    <p:anim calcmode="lin" valueType="num">
                                      <p:cBhvr>
                                        <p:cTn id="8" dur="1000" fill="hold"/>
                                        <p:tgtEl>
                                          <p:spTgt spid="20"/>
                                        </p:tgtEl>
                                        <p:attrNameLst>
                                          <p:attrName>ppt_x</p:attrName>
                                        </p:attrNameLst>
                                      </p:cBhvr>
                                      <p:tavLst>
                                        <p:tav tm="0">
                                          <p:val>
                                            <p:strVal val="#ppt_x"/>
                                          </p:val>
                                        </p:tav>
                                        <p:tav tm="100000">
                                          <p:val>
                                            <p:strVal val="#ppt_x"/>
                                          </p:val>
                                        </p:tav>
                                      </p:tavLst>
                                    </p:anim>
                                    <p:anim calcmode="lin" valueType="num">
                                      <p:cBhvr>
                                        <p:cTn id="9" dur="1000" fill="hold"/>
                                        <p:tgtEl>
                                          <p:spTgt spid="20"/>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21"/>
                                        </p:tgtEl>
                                        <p:attrNameLst>
                                          <p:attrName>style.visibility</p:attrName>
                                        </p:attrNameLst>
                                      </p:cBhvr>
                                      <p:to>
                                        <p:strVal val="visible"/>
                                      </p:to>
                                    </p:set>
                                    <p:animEffect transition="in" filter="fade">
                                      <p:cBhvr>
                                        <p:cTn id="14" dur="1000"/>
                                        <p:tgtEl>
                                          <p:spTgt spid="21"/>
                                        </p:tgtEl>
                                      </p:cBhvr>
                                    </p:animEffect>
                                    <p:anim calcmode="lin" valueType="num">
                                      <p:cBhvr>
                                        <p:cTn id="15" dur="1000" fill="hold"/>
                                        <p:tgtEl>
                                          <p:spTgt spid="21"/>
                                        </p:tgtEl>
                                        <p:attrNameLst>
                                          <p:attrName>ppt_x</p:attrName>
                                        </p:attrNameLst>
                                      </p:cBhvr>
                                      <p:tavLst>
                                        <p:tav tm="0">
                                          <p:val>
                                            <p:strVal val="#ppt_x"/>
                                          </p:val>
                                        </p:tav>
                                        <p:tav tm="100000">
                                          <p:val>
                                            <p:strVal val="#ppt_x"/>
                                          </p:val>
                                        </p:tav>
                                      </p:tavLst>
                                    </p:anim>
                                    <p:anim calcmode="lin" valueType="num">
                                      <p:cBhvr>
                                        <p:cTn id="16" dur="1000" fill="hold"/>
                                        <p:tgtEl>
                                          <p:spTgt spid="21"/>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22"/>
                                        </p:tgtEl>
                                        <p:attrNameLst>
                                          <p:attrName>style.visibility</p:attrName>
                                        </p:attrNameLst>
                                      </p:cBhvr>
                                      <p:to>
                                        <p:strVal val="visible"/>
                                      </p:to>
                                    </p:set>
                                    <p:animEffect transition="in" filter="fade">
                                      <p:cBhvr>
                                        <p:cTn id="21" dur="1000"/>
                                        <p:tgtEl>
                                          <p:spTgt spid="22"/>
                                        </p:tgtEl>
                                      </p:cBhvr>
                                    </p:animEffect>
                                    <p:anim calcmode="lin" valueType="num">
                                      <p:cBhvr>
                                        <p:cTn id="22" dur="1000" fill="hold"/>
                                        <p:tgtEl>
                                          <p:spTgt spid="22"/>
                                        </p:tgtEl>
                                        <p:attrNameLst>
                                          <p:attrName>ppt_x</p:attrName>
                                        </p:attrNameLst>
                                      </p:cBhvr>
                                      <p:tavLst>
                                        <p:tav tm="0">
                                          <p:val>
                                            <p:strVal val="#ppt_x"/>
                                          </p:val>
                                        </p:tav>
                                        <p:tav tm="100000">
                                          <p:val>
                                            <p:strVal val="#ppt_x"/>
                                          </p:val>
                                        </p:tav>
                                      </p:tavLst>
                                    </p:anim>
                                    <p:anim calcmode="lin" valueType="num">
                                      <p:cBhvr>
                                        <p:cTn id="23" dur="1000" fill="hold"/>
                                        <p:tgtEl>
                                          <p:spTgt spid="2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 grpId="0"/>
      <p:bldP spid="21" grpId="0"/>
      <p:bldP spid="22"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9" name="Group 8"/>
          <p:cNvGrpSpPr/>
          <p:nvPr/>
        </p:nvGrpSpPr>
        <p:grpSpPr>
          <a:xfrm>
            <a:off x="1508919" y="1707177"/>
            <a:ext cx="4191000" cy="677108"/>
            <a:chOff x="1508919" y="1888664"/>
            <a:chExt cx="3733800" cy="677108"/>
          </a:xfrm>
        </p:grpSpPr>
        <p:sp>
          <p:nvSpPr>
            <p:cNvPr id="10" name="Rectangle 9"/>
            <p:cNvSpPr/>
            <p:nvPr/>
          </p:nvSpPr>
          <p:spPr>
            <a:xfrm>
              <a:off x="1508919" y="1888664"/>
              <a:ext cx="3733800" cy="677108"/>
            </a:xfrm>
            <a:prstGeom prst="rect">
              <a:avLst/>
            </a:prstGeom>
          </p:spPr>
          <p:txBody>
            <a:bodyPr wrap="square">
              <a:spAutoFit/>
            </a:bodyPr>
            <a:lstStyle/>
            <a:p>
              <a:r>
                <a:rPr lang="en-US" sz="3800" b="1">
                  <a:solidFill>
                    <a:srgbClr val="FF0066"/>
                  </a:solidFill>
                  <a:latin typeface="Times New Roman" pitchFamily="18" charset="0"/>
                  <a:cs typeface="Times New Roman" pitchFamily="18" charset="0"/>
                </a:rPr>
                <a:t>A. Đọc.</a:t>
              </a:r>
            </a:p>
          </p:txBody>
        </p:sp>
        <p:cxnSp>
          <p:nvCxnSpPr>
            <p:cNvPr id="11" name="Straight Connector 10"/>
            <p:cNvCxnSpPr>
              <a:cxnSpLocks/>
            </p:cNvCxnSpPr>
            <p:nvPr/>
          </p:nvCxnSpPr>
          <p:spPr>
            <a:xfrm>
              <a:off x="1673234" y="2519755"/>
              <a:ext cx="1125543" cy="0"/>
            </a:xfrm>
            <a:prstGeom prst="line">
              <a:avLst/>
            </a:prstGeom>
            <a:ln>
              <a:solidFill>
                <a:srgbClr val="FF0066"/>
              </a:solidFill>
            </a:ln>
          </p:spPr>
          <p:style>
            <a:lnRef idx="3">
              <a:schemeClr val="dk1"/>
            </a:lnRef>
            <a:fillRef idx="0">
              <a:schemeClr val="dk1"/>
            </a:fillRef>
            <a:effectRef idx="2">
              <a:schemeClr val="dk1"/>
            </a:effectRef>
            <a:fontRef idx="minor">
              <a:schemeClr val="tx1"/>
            </a:fontRef>
          </p:style>
        </p:cxnSp>
      </p:grpSp>
      <p:sp>
        <p:nvSpPr>
          <p:cNvPr id="12" name="Rectangle 11"/>
          <p:cNvSpPr/>
          <p:nvPr/>
        </p:nvSpPr>
        <p:spPr>
          <a:xfrm>
            <a:off x="3604419" y="1676400"/>
            <a:ext cx="11462035" cy="677108"/>
          </a:xfrm>
          <a:prstGeom prst="rect">
            <a:avLst/>
          </a:prstGeom>
        </p:spPr>
        <p:txBody>
          <a:bodyPr wrap="square">
            <a:spAutoFit/>
          </a:bodyPr>
          <a:lstStyle/>
          <a:p>
            <a:pPr algn="just"/>
            <a:r>
              <a:rPr lang="en-US" sz="3800" b="1">
                <a:solidFill>
                  <a:srgbClr val="0000CC"/>
                </a:solidFill>
                <a:latin typeface="Times New Roman" pitchFamily="18" charset="0"/>
                <a:cs typeface="Times New Roman" pitchFamily="18" charset="0"/>
              </a:rPr>
              <a:t>Bài 2: Đọc hiểu:     VẼ QUÊ HƯƠNG</a:t>
            </a:r>
          </a:p>
        </p:txBody>
      </p:sp>
      <p:sp>
        <p:nvSpPr>
          <p:cNvPr id="2" name="Rectangle 1"/>
          <p:cNvSpPr/>
          <p:nvPr/>
        </p:nvSpPr>
        <p:spPr>
          <a:xfrm>
            <a:off x="1280319" y="2773977"/>
            <a:ext cx="4953000" cy="2308324"/>
          </a:xfrm>
          <a:prstGeom prst="rect">
            <a:avLst/>
          </a:prstGeom>
        </p:spPr>
        <p:txBody>
          <a:bodyPr wrap="square">
            <a:spAutoFit/>
          </a:bodyPr>
          <a:lstStyle/>
          <a:p>
            <a:pPr lvl="0" defTabSz="1436888" eaLnBrk="1" fontAlgn="auto" hangingPunct="1">
              <a:spcBef>
                <a:spcPts val="0"/>
              </a:spcBef>
              <a:spcAft>
                <a:spcPts val="0"/>
              </a:spcAft>
              <a:defRPr/>
            </a:pPr>
            <a:r>
              <a:rPr lang="vi-VN" sz="3600" b="1">
                <a:solidFill>
                  <a:srgbClr val="0000CC"/>
                </a:solidFill>
                <a:latin typeface="Times New Roman" panose="02020603050405020304" pitchFamily="18" charset="0"/>
                <a:cs typeface="Times New Roman" panose="02020603050405020304" pitchFamily="18" charset="0"/>
              </a:rPr>
              <a:t>Bút chì xanh đỏ</a:t>
            </a:r>
            <a:br>
              <a:rPr lang="vi-VN" sz="3600" b="1">
                <a:solidFill>
                  <a:srgbClr val="0000CC"/>
                </a:solidFill>
                <a:latin typeface="Times New Roman" panose="02020603050405020304" pitchFamily="18" charset="0"/>
                <a:cs typeface="Times New Roman" panose="02020603050405020304" pitchFamily="18" charset="0"/>
              </a:rPr>
            </a:br>
            <a:r>
              <a:rPr lang="vi-VN" sz="3600" b="1">
                <a:solidFill>
                  <a:srgbClr val="0000CC"/>
                </a:solidFill>
                <a:latin typeface="Times New Roman" panose="02020603050405020304" pitchFamily="18" charset="0"/>
                <a:cs typeface="Times New Roman" panose="02020603050405020304" pitchFamily="18" charset="0"/>
              </a:rPr>
              <a:t>Em gọt hai đầu</a:t>
            </a:r>
            <a:br>
              <a:rPr lang="vi-VN" sz="3600" b="1">
                <a:solidFill>
                  <a:srgbClr val="0000CC"/>
                </a:solidFill>
                <a:latin typeface="Times New Roman" panose="02020603050405020304" pitchFamily="18" charset="0"/>
                <a:cs typeface="Times New Roman" panose="02020603050405020304" pitchFamily="18" charset="0"/>
              </a:rPr>
            </a:br>
            <a:r>
              <a:rPr lang="vi-VN" sz="3600" b="1">
                <a:solidFill>
                  <a:srgbClr val="0000CC"/>
                </a:solidFill>
                <a:latin typeface="Times New Roman" panose="02020603050405020304" pitchFamily="18" charset="0"/>
                <a:cs typeface="Times New Roman" panose="02020603050405020304" pitchFamily="18" charset="0"/>
              </a:rPr>
              <a:t>Em thử hai màu</a:t>
            </a:r>
            <a:br>
              <a:rPr lang="vi-VN" sz="3600" b="1">
                <a:solidFill>
                  <a:srgbClr val="0000CC"/>
                </a:solidFill>
                <a:latin typeface="Times New Roman" panose="02020603050405020304" pitchFamily="18" charset="0"/>
                <a:cs typeface="Times New Roman" panose="02020603050405020304" pitchFamily="18" charset="0"/>
              </a:rPr>
            </a:br>
            <a:r>
              <a:rPr lang="vi-VN" sz="3600" b="1">
                <a:solidFill>
                  <a:srgbClr val="0000CC"/>
                </a:solidFill>
                <a:latin typeface="Times New Roman" panose="02020603050405020304" pitchFamily="18" charset="0"/>
                <a:cs typeface="Times New Roman" panose="02020603050405020304" pitchFamily="18" charset="0"/>
              </a:rPr>
              <a:t>Xanh tươi, đỏ thắm.</a:t>
            </a:r>
            <a:endParaRPr lang="en-US" sz="3600" b="1">
              <a:solidFill>
                <a:srgbClr val="0000CC"/>
              </a:solidFill>
              <a:latin typeface="Times New Roman" panose="02020603050405020304" pitchFamily="18" charset="0"/>
              <a:cs typeface="Times New Roman" panose="02020603050405020304" pitchFamily="18" charset="0"/>
            </a:endParaRPr>
          </a:p>
        </p:txBody>
      </p:sp>
      <p:sp>
        <p:nvSpPr>
          <p:cNvPr id="3" name="Rectangle 2"/>
          <p:cNvSpPr/>
          <p:nvPr/>
        </p:nvSpPr>
        <p:spPr>
          <a:xfrm>
            <a:off x="1280319" y="4907577"/>
            <a:ext cx="4953000" cy="3970318"/>
          </a:xfrm>
          <a:prstGeom prst="rect">
            <a:avLst/>
          </a:prstGeom>
        </p:spPr>
        <p:txBody>
          <a:bodyPr wrap="square">
            <a:spAutoFit/>
          </a:bodyPr>
          <a:lstStyle/>
          <a:p>
            <a:pPr lvl="0" defTabSz="1436888" eaLnBrk="1" fontAlgn="auto" hangingPunct="1">
              <a:spcBef>
                <a:spcPts val="0"/>
              </a:spcBef>
              <a:spcAft>
                <a:spcPts val="0"/>
              </a:spcAft>
              <a:defRPr/>
            </a:pPr>
            <a:r>
              <a:rPr lang="vi-VN" sz="3600" b="1">
                <a:solidFill>
                  <a:srgbClr val="0000CC"/>
                </a:solidFill>
                <a:latin typeface="Times New Roman" panose="02020603050405020304" pitchFamily="18" charset="0"/>
                <a:cs typeface="Times New Roman" panose="02020603050405020304" pitchFamily="18" charset="0"/>
              </a:rPr>
              <a:t>Em vẽ làng xóm</a:t>
            </a:r>
            <a:br>
              <a:rPr lang="vi-VN" sz="3600" b="1">
                <a:solidFill>
                  <a:srgbClr val="0000CC"/>
                </a:solidFill>
                <a:latin typeface="Times New Roman" panose="02020603050405020304" pitchFamily="18" charset="0"/>
                <a:cs typeface="Times New Roman" panose="02020603050405020304" pitchFamily="18" charset="0"/>
              </a:rPr>
            </a:br>
            <a:r>
              <a:rPr lang="vi-VN" sz="3600" b="1">
                <a:solidFill>
                  <a:srgbClr val="0000CC"/>
                </a:solidFill>
                <a:latin typeface="Times New Roman" panose="02020603050405020304" pitchFamily="18" charset="0"/>
                <a:cs typeface="Times New Roman" panose="02020603050405020304" pitchFamily="18" charset="0"/>
              </a:rPr>
              <a:t>Tre xanh, lúa xanh</a:t>
            </a:r>
            <a:br>
              <a:rPr lang="vi-VN" sz="3600" b="1">
                <a:solidFill>
                  <a:srgbClr val="0000CC"/>
                </a:solidFill>
                <a:latin typeface="Times New Roman" panose="02020603050405020304" pitchFamily="18" charset="0"/>
                <a:cs typeface="Times New Roman" panose="02020603050405020304" pitchFamily="18" charset="0"/>
              </a:rPr>
            </a:br>
            <a:r>
              <a:rPr lang="vi-VN" sz="3600" b="1">
                <a:solidFill>
                  <a:srgbClr val="0000CC"/>
                </a:solidFill>
                <a:latin typeface="Times New Roman" panose="02020603050405020304" pitchFamily="18" charset="0"/>
                <a:cs typeface="Times New Roman" panose="02020603050405020304" pitchFamily="18" charset="0"/>
              </a:rPr>
              <a:t>Sông máng lượn quanh</a:t>
            </a:r>
            <a:br>
              <a:rPr lang="vi-VN" sz="3600" b="1">
                <a:solidFill>
                  <a:srgbClr val="0000CC"/>
                </a:solidFill>
                <a:latin typeface="Times New Roman" panose="02020603050405020304" pitchFamily="18" charset="0"/>
                <a:cs typeface="Times New Roman" panose="02020603050405020304" pitchFamily="18" charset="0"/>
              </a:rPr>
            </a:br>
            <a:r>
              <a:rPr lang="vi-VN" sz="3600" b="1">
                <a:solidFill>
                  <a:srgbClr val="0000CC"/>
                </a:solidFill>
                <a:latin typeface="Times New Roman" panose="02020603050405020304" pitchFamily="18" charset="0"/>
                <a:cs typeface="Times New Roman" panose="02020603050405020304" pitchFamily="18" charset="0"/>
              </a:rPr>
              <a:t>Một dòng xanh mát</a:t>
            </a:r>
            <a:br>
              <a:rPr lang="vi-VN" sz="3600" b="1">
                <a:solidFill>
                  <a:srgbClr val="0000CC"/>
                </a:solidFill>
                <a:latin typeface="Times New Roman" panose="02020603050405020304" pitchFamily="18" charset="0"/>
                <a:cs typeface="Times New Roman" panose="02020603050405020304" pitchFamily="18" charset="0"/>
              </a:rPr>
            </a:br>
            <a:r>
              <a:rPr lang="vi-VN" sz="3600" b="1">
                <a:solidFill>
                  <a:srgbClr val="0000CC"/>
                </a:solidFill>
                <a:latin typeface="Times New Roman" panose="02020603050405020304" pitchFamily="18" charset="0"/>
                <a:cs typeface="Times New Roman" panose="02020603050405020304" pitchFamily="18" charset="0"/>
              </a:rPr>
              <a:t>Trời mây bát ngát</a:t>
            </a:r>
            <a:br>
              <a:rPr lang="vi-VN" sz="3600" b="1">
                <a:solidFill>
                  <a:srgbClr val="0000CC"/>
                </a:solidFill>
                <a:latin typeface="Times New Roman" panose="02020603050405020304" pitchFamily="18" charset="0"/>
                <a:cs typeface="Times New Roman" panose="02020603050405020304" pitchFamily="18" charset="0"/>
              </a:rPr>
            </a:br>
            <a:r>
              <a:rPr lang="vi-VN" sz="3600" b="1">
                <a:solidFill>
                  <a:srgbClr val="0000CC"/>
                </a:solidFill>
                <a:latin typeface="Times New Roman" panose="02020603050405020304" pitchFamily="18" charset="0"/>
                <a:cs typeface="Times New Roman" panose="02020603050405020304" pitchFamily="18" charset="0"/>
              </a:rPr>
              <a:t>Xanh ngắt mùa thu</a:t>
            </a:r>
            <a:br>
              <a:rPr lang="vi-VN" sz="3600" b="1">
                <a:solidFill>
                  <a:srgbClr val="0000CC"/>
                </a:solidFill>
                <a:latin typeface="Times New Roman" panose="02020603050405020304" pitchFamily="18" charset="0"/>
                <a:cs typeface="Times New Roman" panose="02020603050405020304" pitchFamily="18" charset="0"/>
              </a:rPr>
            </a:br>
            <a:r>
              <a:rPr lang="vi-VN" sz="3600" b="1">
                <a:solidFill>
                  <a:srgbClr val="0000CC"/>
                </a:solidFill>
                <a:latin typeface="Times New Roman" panose="02020603050405020304" pitchFamily="18" charset="0"/>
                <a:cs typeface="Times New Roman" panose="02020603050405020304" pitchFamily="18" charset="0"/>
              </a:rPr>
              <a:t>Xanh màu ước mơ…</a:t>
            </a:r>
            <a:endParaRPr lang="vi-VN" sz="3600" b="1">
              <a:solidFill>
                <a:srgbClr val="0000CC"/>
              </a:solidFill>
              <a:latin typeface="Times New Roman" panose="02020603050405020304" pitchFamily="18" charset="0"/>
              <a:cs typeface="Times New Roman" panose="02020603050405020304" pitchFamily="18" charset="0"/>
            </a:endParaRPr>
          </a:p>
        </p:txBody>
      </p:sp>
      <p:sp>
        <p:nvSpPr>
          <p:cNvPr id="4" name="Rectangle 3"/>
          <p:cNvSpPr/>
          <p:nvPr/>
        </p:nvSpPr>
        <p:spPr>
          <a:xfrm>
            <a:off x="6974031" y="2773977"/>
            <a:ext cx="4656561" cy="6186309"/>
          </a:xfrm>
          <a:prstGeom prst="rect">
            <a:avLst/>
          </a:prstGeom>
        </p:spPr>
        <p:txBody>
          <a:bodyPr wrap="square">
            <a:spAutoFit/>
          </a:bodyPr>
          <a:lstStyle/>
          <a:p>
            <a:pPr lvl="0" defTabSz="1436888" eaLnBrk="1" fontAlgn="auto" hangingPunct="1">
              <a:spcBef>
                <a:spcPts val="0"/>
              </a:spcBef>
              <a:spcAft>
                <a:spcPts val="0"/>
              </a:spcAft>
            </a:pPr>
            <a:r>
              <a:rPr lang="vi-VN" sz="3600" b="1">
                <a:solidFill>
                  <a:srgbClr val="0000CC"/>
                </a:solidFill>
                <a:latin typeface="Times New Roman" panose="02020603050405020304" pitchFamily="18" charset="0"/>
                <a:cs typeface="Times New Roman" panose="02020603050405020304" pitchFamily="18" charset="0"/>
              </a:rPr>
              <a:t>Em quay đầu đỏ</a:t>
            </a:r>
            <a:br>
              <a:rPr lang="vi-VN" sz="3600" b="1">
                <a:solidFill>
                  <a:srgbClr val="0000CC"/>
                </a:solidFill>
                <a:latin typeface="Times New Roman" panose="02020603050405020304" pitchFamily="18" charset="0"/>
                <a:cs typeface="Times New Roman" panose="02020603050405020304" pitchFamily="18" charset="0"/>
              </a:rPr>
            </a:br>
            <a:r>
              <a:rPr lang="vi-VN" sz="3600" b="1">
                <a:solidFill>
                  <a:srgbClr val="0000CC"/>
                </a:solidFill>
                <a:latin typeface="Times New Roman" panose="02020603050405020304" pitchFamily="18" charset="0"/>
                <a:cs typeface="Times New Roman" panose="02020603050405020304" pitchFamily="18" charset="0"/>
              </a:rPr>
              <a:t>Vẽ nhà em ở</a:t>
            </a:r>
            <a:br>
              <a:rPr lang="vi-VN" sz="3600" b="1">
                <a:solidFill>
                  <a:srgbClr val="0000CC"/>
                </a:solidFill>
                <a:latin typeface="Times New Roman" panose="02020603050405020304" pitchFamily="18" charset="0"/>
                <a:cs typeface="Times New Roman" panose="02020603050405020304" pitchFamily="18" charset="0"/>
              </a:rPr>
            </a:br>
            <a:r>
              <a:rPr lang="vi-VN" sz="3600" b="1">
                <a:solidFill>
                  <a:srgbClr val="0000CC"/>
                </a:solidFill>
                <a:latin typeface="Times New Roman" panose="02020603050405020304" pitchFamily="18" charset="0"/>
                <a:cs typeface="Times New Roman" panose="02020603050405020304" pitchFamily="18" charset="0"/>
              </a:rPr>
              <a:t>Ngói mới đỏ tươi</a:t>
            </a:r>
            <a:br>
              <a:rPr lang="vi-VN" sz="3600" b="1">
                <a:solidFill>
                  <a:srgbClr val="0000CC"/>
                </a:solidFill>
                <a:latin typeface="Times New Roman" panose="02020603050405020304" pitchFamily="18" charset="0"/>
                <a:cs typeface="Times New Roman" panose="02020603050405020304" pitchFamily="18" charset="0"/>
              </a:rPr>
            </a:br>
            <a:r>
              <a:rPr lang="vi-VN" sz="3600" b="1">
                <a:solidFill>
                  <a:srgbClr val="0000CC"/>
                </a:solidFill>
                <a:latin typeface="Times New Roman" panose="02020603050405020304" pitchFamily="18" charset="0"/>
                <a:cs typeface="Times New Roman" panose="02020603050405020304" pitchFamily="18" charset="0"/>
              </a:rPr>
              <a:t>Trường học trên đồi</a:t>
            </a:r>
            <a:br>
              <a:rPr lang="vi-VN" sz="3600" b="1">
                <a:solidFill>
                  <a:srgbClr val="0000CC"/>
                </a:solidFill>
                <a:latin typeface="Times New Roman" panose="02020603050405020304" pitchFamily="18" charset="0"/>
                <a:cs typeface="Times New Roman" panose="02020603050405020304" pitchFamily="18" charset="0"/>
              </a:rPr>
            </a:br>
            <a:r>
              <a:rPr lang="vi-VN" sz="3600" b="1">
                <a:solidFill>
                  <a:srgbClr val="0000CC"/>
                </a:solidFill>
                <a:latin typeface="Times New Roman" panose="02020603050405020304" pitchFamily="18" charset="0"/>
                <a:cs typeface="Times New Roman" panose="02020603050405020304" pitchFamily="18" charset="0"/>
              </a:rPr>
              <a:t>Em tô đỏ thắm</a:t>
            </a:r>
            <a:br>
              <a:rPr lang="vi-VN" sz="3600" b="1">
                <a:solidFill>
                  <a:srgbClr val="0000CC"/>
                </a:solidFill>
                <a:latin typeface="Times New Roman" panose="02020603050405020304" pitchFamily="18" charset="0"/>
                <a:cs typeface="Times New Roman" panose="02020603050405020304" pitchFamily="18" charset="0"/>
              </a:rPr>
            </a:br>
            <a:r>
              <a:rPr lang="vi-VN" sz="3600" b="1">
                <a:solidFill>
                  <a:srgbClr val="0000CC"/>
                </a:solidFill>
                <a:latin typeface="Times New Roman" panose="02020603050405020304" pitchFamily="18" charset="0"/>
                <a:cs typeface="Times New Roman" panose="02020603050405020304" pitchFamily="18" charset="0"/>
              </a:rPr>
              <a:t>Cây gạo đầu xóm</a:t>
            </a:r>
            <a:br>
              <a:rPr lang="vi-VN" sz="3600" b="1">
                <a:solidFill>
                  <a:srgbClr val="0000CC"/>
                </a:solidFill>
                <a:latin typeface="Times New Roman" panose="02020603050405020304" pitchFamily="18" charset="0"/>
                <a:cs typeface="Times New Roman" panose="02020603050405020304" pitchFamily="18" charset="0"/>
              </a:rPr>
            </a:br>
            <a:r>
              <a:rPr lang="vi-VN" sz="3600" b="1">
                <a:solidFill>
                  <a:srgbClr val="0000CC"/>
                </a:solidFill>
                <a:latin typeface="Times New Roman" panose="02020603050405020304" pitchFamily="18" charset="0"/>
                <a:cs typeface="Times New Roman" panose="02020603050405020304" pitchFamily="18" charset="0"/>
              </a:rPr>
              <a:t>Hoa nở chói ngời</a:t>
            </a:r>
            <a:br>
              <a:rPr lang="vi-VN" sz="3600" b="1">
                <a:solidFill>
                  <a:srgbClr val="0000CC"/>
                </a:solidFill>
                <a:latin typeface="Times New Roman" panose="02020603050405020304" pitchFamily="18" charset="0"/>
                <a:cs typeface="Times New Roman" panose="02020603050405020304" pitchFamily="18" charset="0"/>
              </a:rPr>
            </a:br>
            <a:r>
              <a:rPr lang="vi-VN" sz="3600" b="1">
                <a:solidFill>
                  <a:srgbClr val="0000CC"/>
                </a:solidFill>
                <a:latin typeface="Times New Roman" panose="02020603050405020304" pitchFamily="18" charset="0"/>
                <a:cs typeface="Times New Roman" panose="02020603050405020304" pitchFamily="18" charset="0"/>
              </a:rPr>
              <a:t>A, nắng lên rồi!</a:t>
            </a:r>
            <a:br>
              <a:rPr lang="vi-VN" sz="3600" b="1">
                <a:solidFill>
                  <a:srgbClr val="0000CC"/>
                </a:solidFill>
                <a:latin typeface="Times New Roman" panose="02020603050405020304" pitchFamily="18" charset="0"/>
                <a:cs typeface="Times New Roman" panose="02020603050405020304" pitchFamily="18" charset="0"/>
              </a:rPr>
            </a:br>
            <a:r>
              <a:rPr lang="vi-VN" sz="3600" b="1">
                <a:solidFill>
                  <a:srgbClr val="0000CC"/>
                </a:solidFill>
                <a:latin typeface="Times New Roman" panose="02020603050405020304" pitchFamily="18" charset="0"/>
                <a:cs typeface="Times New Roman" panose="02020603050405020304" pitchFamily="18" charset="0"/>
              </a:rPr>
              <a:t>Mặt trời đỏ chót</a:t>
            </a:r>
            <a:br>
              <a:rPr lang="vi-VN" sz="3600" b="1">
                <a:solidFill>
                  <a:srgbClr val="0000CC"/>
                </a:solidFill>
                <a:latin typeface="Times New Roman" panose="02020603050405020304" pitchFamily="18" charset="0"/>
                <a:cs typeface="Times New Roman" panose="02020603050405020304" pitchFamily="18" charset="0"/>
              </a:rPr>
            </a:br>
            <a:r>
              <a:rPr lang="vi-VN" sz="3600" b="1">
                <a:solidFill>
                  <a:srgbClr val="0000CC"/>
                </a:solidFill>
                <a:latin typeface="Times New Roman" panose="02020603050405020304" pitchFamily="18" charset="0"/>
                <a:cs typeface="Times New Roman" panose="02020603050405020304" pitchFamily="18" charset="0"/>
              </a:rPr>
              <a:t>Lá cờ Tổ quốc</a:t>
            </a:r>
            <a:br>
              <a:rPr lang="vi-VN" sz="3600" b="1">
                <a:solidFill>
                  <a:srgbClr val="0000CC"/>
                </a:solidFill>
                <a:latin typeface="Times New Roman" panose="02020603050405020304" pitchFamily="18" charset="0"/>
                <a:cs typeface="Times New Roman" panose="02020603050405020304" pitchFamily="18" charset="0"/>
              </a:rPr>
            </a:br>
            <a:r>
              <a:rPr lang="vi-VN" sz="3600" b="1">
                <a:solidFill>
                  <a:srgbClr val="0000CC"/>
                </a:solidFill>
                <a:latin typeface="Times New Roman" panose="02020603050405020304" pitchFamily="18" charset="0"/>
                <a:cs typeface="Times New Roman" panose="02020603050405020304" pitchFamily="18" charset="0"/>
              </a:rPr>
              <a:t>Bay giữa trời </a:t>
            </a:r>
            <a:r>
              <a:rPr lang="vi-VN" sz="3600" b="1">
                <a:solidFill>
                  <a:srgbClr val="0000CC"/>
                </a:solidFill>
                <a:latin typeface="Times New Roman" panose="02020603050405020304" pitchFamily="18" charset="0"/>
                <a:cs typeface="Times New Roman" panose="02020603050405020304" pitchFamily="18" charset="0"/>
              </a:rPr>
              <a:t>xanh</a:t>
            </a:r>
            <a:r>
              <a:rPr lang="vi-VN" sz="3600" b="1" smtClean="0">
                <a:solidFill>
                  <a:srgbClr val="0000CC"/>
                </a:solidFill>
                <a:latin typeface="Times New Roman" panose="02020603050405020304" pitchFamily="18" charset="0"/>
                <a:cs typeface="Times New Roman" panose="02020603050405020304" pitchFamily="18" charset="0"/>
              </a:rPr>
              <a:t>…</a:t>
            </a:r>
            <a:endParaRPr lang="en-US" sz="3600" b="1">
              <a:solidFill>
                <a:srgbClr val="0000CC"/>
              </a:solidFill>
              <a:latin typeface="Times New Roman" panose="02020603050405020304" pitchFamily="18" charset="0"/>
              <a:cs typeface="Times New Roman" panose="02020603050405020304" pitchFamily="18" charset="0"/>
            </a:endParaRPr>
          </a:p>
        </p:txBody>
      </p:sp>
      <p:sp>
        <p:nvSpPr>
          <p:cNvPr id="5" name="Rectangle 4"/>
          <p:cNvSpPr/>
          <p:nvPr/>
        </p:nvSpPr>
        <p:spPr>
          <a:xfrm>
            <a:off x="11491119" y="2773977"/>
            <a:ext cx="4495800" cy="1754326"/>
          </a:xfrm>
          <a:prstGeom prst="rect">
            <a:avLst/>
          </a:prstGeom>
        </p:spPr>
        <p:txBody>
          <a:bodyPr wrap="square">
            <a:spAutoFit/>
          </a:bodyPr>
          <a:lstStyle/>
          <a:p>
            <a:pPr lvl="0" defTabSz="1436888" eaLnBrk="1" fontAlgn="auto" hangingPunct="1">
              <a:spcBef>
                <a:spcPts val="0"/>
              </a:spcBef>
              <a:spcAft>
                <a:spcPts val="0"/>
              </a:spcAft>
            </a:pPr>
            <a:r>
              <a:rPr lang="vi-VN" sz="3600" b="1" smtClean="0">
                <a:solidFill>
                  <a:srgbClr val="0000CC"/>
                </a:solidFill>
                <a:latin typeface="Times New Roman" panose="02020603050405020304" pitchFamily="18" charset="0"/>
                <a:cs typeface="Times New Roman" panose="02020603050405020304" pitchFamily="18" charset="0"/>
              </a:rPr>
              <a:t>Chị </a:t>
            </a:r>
            <a:r>
              <a:rPr lang="vi-VN" sz="3600" b="1">
                <a:solidFill>
                  <a:srgbClr val="0000CC"/>
                </a:solidFill>
                <a:latin typeface="Times New Roman" panose="02020603050405020304" pitchFamily="18" charset="0"/>
                <a:cs typeface="Times New Roman" panose="02020603050405020304" pitchFamily="18" charset="0"/>
              </a:rPr>
              <a:t>ơi bức tranh</a:t>
            </a:r>
            <a:br>
              <a:rPr lang="vi-VN" sz="3600" b="1">
                <a:solidFill>
                  <a:srgbClr val="0000CC"/>
                </a:solidFill>
                <a:latin typeface="Times New Roman" panose="02020603050405020304" pitchFamily="18" charset="0"/>
                <a:cs typeface="Times New Roman" panose="02020603050405020304" pitchFamily="18" charset="0"/>
              </a:rPr>
            </a:br>
            <a:r>
              <a:rPr lang="vi-VN" sz="3600" b="1">
                <a:solidFill>
                  <a:srgbClr val="0000CC"/>
                </a:solidFill>
                <a:latin typeface="Times New Roman" panose="02020603050405020304" pitchFamily="18" charset="0"/>
                <a:cs typeface="Times New Roman" panose="02020603050405020304" pitchFamily="18" charset="0"/>
              </a:rPr>
              <a:t>Quê ta đẹp quá!</a:t>
            </a:r>
          </a:p>
          <a:p>
            <a:pPr lvl="0" defTabSz="1436888" eaLnBrk="1" fontAlgn="auto" hangingPunct="1">
              <a:spcBef>
                <a:spcPts val="0"/>
              </a:spcBef>
              <a:spcAft>
                <a:spcPts val="0"/>
              </a:spcAft>
            </a:pPr>
            <a:r>
              <a:rPr lang="en-US" sz="3600" b="1" i="1">
                <a:solidFill>
                  <a:srgbClr val="0000CC"/>
                </a:solidFill>
                <a:latin typeface="Times New Roman" panose="02020603050405020304" pitchFamily="18" charset="0"/>
                <a:cs typeface="Times New Roman" panose="02020603050405020304" pitchFamily="18" charset="0"/>
              </a:rPr>
              <a:t>           </a:t>
            </a:r>
            <a:r>
              <a:rPr lang="vi-VN" sz="2500" b="1" i="1">
                <a:solidFill>
                  <a:srgbClr val="0000CC"/>
                </a:solidFill>
                <a:latin typeface="Times New Roman" panose="02020603050405020304" pitchFamily="18" charset="0"/>
                <a:cs typeface="Times New Roman" panose="02020603050405020304" pitchFamily="18" charset="0"/>
              </a:rPr>
              <a:t>Tác giả: Định Hải.</a:t>
            </a:r>
            <a:endParaRPr lang="en-US" sz="2500" b="1">
              <a:solidFill>
                <a:srgbClr val="0000CC"/>
              </a:solidFill>
              <a:latin typeface="Times New Roman" panose="02020603050405020304" pitchFamily="18" charset="0"/>
              <a:cs typeface="Times New Roman" panose="02020603050405020304" pitchFamily="18" charset="0"/>
            </a:endParaRPr>
          </a:p>
        </p:txBody>
      </p:sp>
      <p:grpSp>
        <p:nvGrpSpPr>
          <p:cNvPr id="19" name="Group 18"/>
          <p:cNvGrpSpPr/>
          <p:nvPr/>
        </p:nvGrpSpPr>
        <p:grpSpPr>
          <a:xfrm>
            <a:off x="4617134" y="73373"/>
            <a:ext cx="6255239" cy="1440447"/>
            <a:chOff x="4617134" y="73373"/>
            <a:chExt cx="6255239" cy="1440447"/>
          </a:xfrm>
        </p:grpSpPr>
        <p:grpSp>
          <p:nvGrpSpPr>
            <p:cNvPr id="20" name="Group 19"/>
            <p:cNvGrpSpPr/>
            <p:nvPr/>
          </p:nvGrpSpPr>
          <p:grpSpPr>
            <a:xfrm>
              <a:off x="4617134" y="73373"/>
              <a:ext cx="6255239" cy="983247"/>
              <a:chOff x="4539228" y="134332"/>
              <a:chExt cx="6149694" cy="983247"/>
            </a:xfrm>
          </p:grpSpPr>
          <p:grpSp>
            <p:nvGrpSpPr>
              <p:cNvPr id="22" name="Group 21"/>
              <p:cNvGrpSpPr/>
              <p:nvPr/>
            </p:nvGrpSpPr>
            <p:grpSpPr>
              <a:xfrm>
                <a:off x="4539228" y="134332"/>
                <a:ext cx="6149694" cy="983247"/>
                <a:chOff x="4539228" y="134332"/>
                <a:chExt cx="6149694" cy="983247"/>
              </a:xfrm>
            </p:grpSpPr>
            <p:sp>
              <p:nvSpPr>
                <p:cNvPr id="24" name="TextBox 23"/>
                <p:cNvSpPr txBox="1"/>
                <p:nvPr/>
              </p:nvSpPr>
              <p:spPr>
                <a:xfrm>
                  <a:off x="4539228" y="134332"/>
                  <a:ext cx="6149694" cy="584775"/>
                </a:xfrm>
                <a:prstGeom prst="rect">
                  <a:avLst/>
                </a:prstGeom>
                <a:noFill/>
              </p:spPr>
              <p:txBody>
                <a:bodyPr wrap="none" rtlCol="0">
                  <a:spAutoFit/>
                </a:bodyPr>
                <a:lstStyle/>
                <a:p>
                  <a:r>
                    <a:rPr lang="en-US" sz="3200">
                      <a:solidFill>
                        <a:srgbClr val="0000CC"/>
                      </a:solidFill>
                      <a:latin typeface="Times New Roman" pitchFamily="18" charset="0"/>
                      <a:cs typeface="Times New Roman" pitchFamily="18" charset="0"/>
                    </a:rPr>
                    <a:t>Thứ……ngày…..tháng…..năm…….</a:t>
                  </a:r>
                </a:p>
              </p:txBody>
            </p:sp>
            <p:sp>
              <p:nvSpPr>
                <p:cNvPr id="25" name="TextBox 24"/>
                <p:cNvSpPr txBox="1"/>
                <p:nvPr/>
              </p:nvSpPr>
              <p:spPr>
                <a:xfrm>
                  <a:off x="6651116" y="594359"/>
                  <a:ext cx="2261748" cy="523220"/>
                </a:xfrm>
                <a:prstGeom prst="rect">
                  <a:avLst/>
                </a:prstGeom>
                <a:noFill/>
              </p:spPr>
              <p:txBody>
                <a:bodyPr wrap="none" rtlCol="0">
                  <a:spAutoFit/>
                </a:bodyPr>
                <a:lstStyle/>
                <a:p>
                  <a:r>
                    <a:rPr lang="en-US" sz="2800" b="1">
                      <a:solidFill>
                        <a:srgbClr val="FF0066"/>
                      </a:solidFill>
                      <a:latin typeface="Times New Roman" pitchFamily="18" charset="0"/>
                      <a:cs typeface="Times New Roman" pitchFamily="18" charset="0"/>
                    </a:rPr>
                    <a:t>TIẾNG VIỆT</a:t>
                  </a:r>
                </a:p>
              </p:txBody>
            </p:sp>
          </p:grpSp>
          <p:cxnSp>
            <p:nvCxnSpPr>
              <p:cNvPr id="23" name="Straight Connector 22"/>
              <p:cNvCxnSpPr/>
              <p:nvPr/>
            </p:nvCxnSpPr>
            <p:spPr>
              <a:xfrm>
                <a:off x="6773873" y="1051559"/>
                <a:ext cx="1977737" cy="0"/>
              </a:xfrm>
              <a:prstGeom prst="line">
                <a:avLst/>
              </a:prstGeom>
              <a:ln>
                <a:solidFill>
                  <a:srgbClr val="FF0066"/>
                </a:solidFill>
              </a:ln>
            </p:spPr>
            <p:style>
              <a:lnRef idx="2">
                <a:schemeClr val="dk1"/>
              </a:lnRef>
              <a:fillRef idx="0">
                <a:schemeClr val="dk1"/>
              </a:fillRef>
              <a:effectRef idx="1">
                <a:schemeClr val="dk1"/>
              </a:effectRef>
              <a:fontRef idx="minor">
                <a:schemeClr val="tx1"/>
              </a:fontRef>
            </p:style>
          </p:cxnSp>
        </p:grpSp>
        <p:sp>
          <p:nvSpPr>
            <p:cNvPr id="21" name="Rectangle 95"/>
            <p:cNvSpPr>
              <a:spLocks noChangeArrowheads="1"/>
            </p:cNvSpPr>
            <p:nvPr/>
          </p:nvSpPr>
          <p:spPr bwMode="auto">
            <a:xfrm>
              <a:off x="5610291" y="990600"/>
              <a:ext cx="4931543"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algn="ctr"/>
              <a:r>
                <a:rPr lang="en-GB" sz="2800" b="1">
                  <a:solidFill>
                    <a:srgbClr val="0000CC"/>
                  </a:solidFill>
                  <a:latin typeface="Times New Roman" pitchFamily="18" charset="0"/>
                  <a:cs typeface="Times New Roman" pitchFamily="18" charset="0"/>
                </a:rPr>
                <a:t>ÔN TẬP GIỮA HỌC KÌ I (T6)</a:t>
              </a:r>
            </a:p>
          </p:txBody>
        </p:sp>
      </p:grpSp>
    </p:spTree>
    <p:extLst>
      <p:ext uri="{BB962C8B-B14F-4D97-AF65-F5344CB8AC3E}">
        <p14:creationId xmlns:p14="http://schemas.microsoft.com/office/powerpoint/2010/main" val="355718254"/>
      </p:ext>
    </p:extLst>
  </p:cSld>
  <p:clrMapOvr>
    <a:masterClrMapping/>
  </p:clrMapOvr>
  <p:transition spd="slow">
    <p:split orient="vert"/>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9" name="Group 8"/>
          <p:cNvGrpSpPr/>
          <p:nvPr/>
        </p:nvGrpSpPr>
        <p:grpSpPr>
          <a:xfrm>
            <a:off x="1508919" y="1905000"/>
            <a:ext cx="4191000" cy="677108"/>
            <a:chOff x="1508919" y="1888664"/>
            <a:chExt cx="3733800" cy="677108"/>
          </a:xfrm>
        </p:grpSpPr>
        <p:sp>
          <p:nvSpPr>
            <p:cNvPr id="10" name="Rectangle 9"/>
            <p:cNvSpPr/>
            <p:nvPr/>
          </p:nvSpPr>
          <p:spPr>
            <a:xfrm>
              <a:off x="1508919" y="1888664"/>
              <a:ext cx="3733800" cy="677108"/>
            </a:xfrm>
            <a:prstGeom prst="rect">
              <a:avLst/>
            </a:prstGeom>
          </p:spPr>
          <p:txBody>
            <a:bodyPr wrap="square">
              <a:spAutoFit/>
            </a:bodyPr>
            <a:lstStyle/>
            <a:p>
              <a:r>
                <a:rPr lang="en-US" sz="3800" b="1">
                  <a:solidFill>
                    <a:srgbClr val="FF0066"/>
                  </a:solidFill>
                  <a:latin typeface="Times New Roman" pitchFamily="18" charset="0"/>
                  <a:cs typeface="Times New Roman" pitchFamily="18" charset="0"/>
                </a:rPr>
                <a:t>A. Đọc.</a:t>
              </a:r>
            </a:p>
          </p:txBody>
        </p:sp>
        <p:cxnSp>
          <p:nvCxnSpPr>
            <p:cNvPr id="11" name="Straight Connector 10"/>
            <p:cNvCxnSpPr>
              <a:cxnSpLocks/>
            </p:cNvCxnSpPr>
            <p:nvPr/>
          </p:nvCxnSpPr>
          <p:spPr>
            <a:xfrm>
              <a:off x="1673234" y="2519755"/>
              <a:ext cx="1125543" cy="0"/>
            </a:xfrm>
            <a:prstGeom prst="line">
              <a:avLst/>
            </a:prstGeom>
            <a:ln>
              <a:solidFill>
                <a:srgbClr val="FF0066"/>
              </a:solidFill>
            </a:ln>
          </p:spPr>
          <p:style>
            <a:lnRef idx="3">
              <a:schemeClr val="dk1"/>
            </a:lnRef>
            <a:fillRef idx="0">
              <a:schemeClr val="dk1"/>
            </a:fillRef>
            <a:effectRef idx="2">
              <a:schemeClr val="dk1"/>
            </a:effectRef>
            <a:fontRef idx="minor">
              <a:schemeClr val="tx1"/>
            </a:fontRef>
          </p:style>
        </p:cxnSp>
      </p:grpSp>
      <p:sp>
        <p:nvSpPr>
          <p:cNvPr id="12" name="Rectangle 11"/>
          <p:cNvSpPr/>
          <p:nvPr/>
        </p:nvSpPr>
        <p:spPr>
          <a:xfrm>
            <a:off x="3604419" y="1874223"/>
            <a:ext cx="11462035" cy="677108"/>
          </a:xfrm>
          <a:prstGeom prst="rect">
            <a:avLst/>
          </a:prstGeom>
        </p:spPr>
        <p:txBody>
          <a:bodyPr wrap="square">
            <a:spAutoFit/>
          </a:bodyPr>
          <a:lstStyle/>
          <a:p>
            <a:pPr algn="just"/>
            <a:r>
              <a:rPr lang="en-US" sz="3800" b="1">
                <a:solidFill>
                  <a:srgbClr val="0000CC"/>
                </a:solidFill>
                <a:latin typeface="Times New Roman" pitchFamily="18" charset="0"/>
                <a:cs typeface="Times New Roman" pitchFamily="18" charset="0"/>
              </a:rPr>
              <a:t>Bài 2: Đọc hiểu:     VẼ QUÊ HƯƠNG</a:t>
            </a:r>
          </a:p>
        </p:txBody>
      </p:sp>
      <p:sp>
        <p:nvSpPr>
          <p:cNvPr id="19" name="Rectangle 18">
            <a:extLst>
              <a:ext uri="{FF2B5EF4-FFF2-40B4-BE49-F238E27FC236}">
                <a16:creationId xmlns:a16="http://schemas.microsoft.com/office/drawing/2014/main" xmlns="" id="{2F2F1A63-EB9A-EBF8-88BF-EFCC374399E9}"/>
              </a:ext>
            </a:extLst>
          </p:cNvPr>
          <p:cNvSpPr/>
          <p:nvPr/>
        </p:nvSpPr>
        <p:spPr>
          <a:xfrm>
            <a:off x="2407301" y="3720385"/>
            <a:ext cx="11462035" cy="677108"/>
          </a:xfrm>
          <a:prstGeom prst="rect">
            <a:avLst/>
          </a:prstGeom>
        </p:spPr>
        <p:txBody>
          <a:bodyPr wrap="square">
            <a:spAutoFit/>
          </a:bodyPr>
          <a:lstStyle/>
          <a:p>
            <a:pPr algn="just"/>
            <a:r>
              <a:rPr lang="en-US" sz="3800" b="1">
                <a:solidFill>
                  <a:srgbClr val="0000CC"/>
                </a:solidFill>
                <a:latin typeface="Times New Roman" pitchFamily="18" charset="0"/>
                <a:cs typeface="Times New Roman" pitchFamily="18" charset="0"/>
              </a:rPr>
              <a:t>a. Chiếc bút chì của bạn nhỏ được tả như thế nào?</a:t>
            </a:r>
          </a:p>
        </p:txBody>
      </p:sp>
      <p:sp>
        <p:nvSpPr>
          <p:cNvPr id="20" name="Rectangle 19">
            <a:extLst>
              <a:ext uri="{FF2B5EF4-FFF2-40B4-BE49-F238E27FC236}">
                <a16:creationId xmlns:a16="http://schemas.microsoft.com/office/drawing/2014/main" xmlns="" id="{DF28D7C8-7D5A-7576-D42E-5045B1F870DD}"/>
              </a:ext>
            </a:extLst>
          </p:cNvPr>
          <p:cNvSpPr/>
          <p:nvPr/>
        </p:nvSpPr>
        <p:spPr>
          <a:xfrm>
            <a:off x="2407300" y="5292949"/>
            <a:ext cx="11462035" cy="677108"/>
          </a:xfrm>
          <a:prstGeom prst="rect">
            <a:avLst/>
          </a:prstGeom>
        </p:spPr>
        <p:txBody>
          <a:bodyPr wrap="square">
            <a:spAutoFit/>
          </a:bodyPr>
          <a:lstStyle/>
          <a:p>
            <a:pPr algn="just"/>
            <a:r>
              <a:rPr lang="en-US" sz="3800" b="1">
                <a:solidFill>
                  <a:srgbClr val="0000CC"/>
                </a:solidFill>
                <a:latin typeface="Times New Roman" pitchFamily="18" charset="0"/>
                <a:cs typeface="Times New Roman" pitchFamily="18" charset="0"/>
              </a:rPr>
              <a:t>b. Kể tiếp các từ chỉ màu sắc được nói đến trong bài:</a:t>
            </a:r>
          </a:p>
        </p:txBody>
      </p:sp>
      <p:sp>
        <p:nvSpPr>
          <p:cNvPr id="21" name="Rectangle 20">
            <a:extLst>
              <a:ext uri="{FF2B5EF4-FFF2-40B4-BE49-F238E27FC236}">
                <a16:creationId xmlns:a16="http://schemas.microsoft.com/office/drawing/2014/main" xmlns="" id="{82381CEE-602F-0B18-FFD7-D792F3C0D69F}"/>
              </a:ext>
            </a:extLst>
          </p:cNvPr>
          <p:cNvSpPr/>
          <p:nvPr/>
        </p:nvSpPr>
        <p:spPr>
          <a:xfrm>
            <a:off x="3227388" y="6052295"/>
            <a:ext cx="11462035" cy="677108"/>
          </a:xfrm>
          <a:prstGeom prst="rect">
            <a:avLst/>
          </a:prstGeom>
        </p:spPr>
        <p:txBody>
          <a:bodyPr wrap="square">
            <a:spAutoFit/>
          </a:bodyPr>
          <a:lstStyle/>
          <a:p>
            <a:pPr algn="just"/>
            <a:r>
              <a:rPr lang="en-US" sz="3800" b="1">
                <a:solidFill>
                  <a:srgbClr val="FF3399"/>
                </a:solidFill>
                <a:latin typeface="Times New Roman" pitchFamily="18" charset="0"/>
                <a:cs typeface="Times New Roman" pitchFamily="18" charset="0"/>
              </a:rPr>
              <a:t>-  </a:t>
            </a:r>
            <a:r>
              <a:rPr lang="vi-VN" sz="3800" b="1">
                <a:solidFill>
                  <a:srgbClr val="FF3399"/>
                </a:solidFill>
                <a:latin typeface="Times New Roman" pitchFamily="18" charset="0"/>
                <a:cs typeface="Times New Roman" pitchFamily="18" charset="0"/>
              </a:rPr>
              <a:t>xanh, xanh tươi, xanh mát, xanh ngắt. </a:t>
            </a:r>
            <a:endParaRPr lang="en-US" sz="3800" b="1">
              <a:solidFill>
                <a:srgbClr val="FF3399"/>
              </a:solidFill>
              <a:latin typeface="Times New Roman" pitchFamily="18" charset="0"/>
              <a:cs typeface="Times New Roman" pitchFamily="18" charset="0"/>
            </a:endParaRPr>
          </a:p>
        </p:txBody>
      </p:sp>
      <p:sp>
        <p:nvSpPr>
          <p:cNvPr id="22" name="Rectangle 21">
            <a:extLst>
              <a:ext uri="{FF2B5EF4-FFF2-40B4-BE49-F238E27FC236}">
                <a16:creationId xmlns:a16="http://schemas.microsoft.com/office/drawing/2014/main" xmlns="" id="{766C9B4E-22DB-7DF3-6EA0-505150E78591}"/>
              </a:ext>
            </a:extLst>
          </p:cNvPr>
          <p:cNvSpPr/>
          <p:nvPr/>
        </p:nvSpPr>
        <p:spPr>
          <a:xfrm>
            <a:off x="3151188" y="4533603"/>
            <a:ext cx="11462035" cy="677108"/>
          </a:xfrm>
          <a:prstGeom prst="rect">
            <a:avLst/>
          </a:prstGeom>
        </p:spPr>
        <p:txBody>
          <a:bodyPr wrap="square">
            <a:spAutoFit/>
          </a:bodyPr>
          <a:lstStyle/>
          <a:p>
            <a:pPr algn="just"/>
            <a:r>
              <a:rPr lang="en-US" sz="3800" b="1">
                <a:solidFill>
                  <a:srgbClr val="FF3399"/>
                </a:solidFill>
                <a:latin typeface="Times New Roman" pitchFamily="18" charset="0"/>
                <a:cs typeface="Times New Roman" pitchFamily="18" charset="0"/>
              </a:rPr>
              <a:t>a. Chiếc bút chì có 2 đầu, 2 màu khác nhau: xanh, đỏ.</a:t>
            </a:r>
          </a:p>
        </p:txBody>
      </p:sp>
      <p:sp>
        <p:nvSpPr>
          <p:cNvPr id="26" name="Rectangle 25">
            <a:extLst>
              <a:ext uri="{FF2B5EF4-FFF2-40B4-BE49-F238E27FC236}">
                <a16:creationId xmlns:a16="http://schemas.microsoft.com/office/drawing/2014/main" xmlns="" id="{D9437C0D-F8B2-D2DA-29A2-2A0C5AAF5419}"/>
              </a:ext>
            </a:extLst>
          </p:cNvPr>
          <p:cNvSpPr/>
          <p:nvPr/>
        </p:nvSpPr>
        <p:spPr>
          <a:xfrm>
            <a:off x="3227388" y="6811641"/>
            <a:ext cx="11462035" cy="677108"/>
          </a:xfrm>
          <a:prstGeom prst="rect">
            <a:avLst/>
          </a:prstGeom>
        </p:spPr>
        <p:txBody>
          <a:bodyPr wrap="square">
            <a:spAutoFit/>
          </a:bodyPr>
          <a:lstStyle/>
          <a:p>
            <a:pPr algn="just"/>
            <a:r>
              <a:rPr lang="en-US" sz="3800" b="1">
                <a:solidFill>
                  <a:srgbClr val="FF3399"/>
                </a:solidFill>
                <a:latin typeface="Times New Roman" pitchFamily="18" charset="0"/>
                <a:cs typeface="Times New Roman" pitchFamily="18" charset="0"/>
              </a:rPr>
              <a:t>-  </a:t>
            </a:r>
            <a:r>
              <a:rPr lang="vi-VN" sz="3800" b="1">
                <a:solidFill>
                  <a:srgbClr val="FF3399"/>
                </a:solidFill>
                <a:latin typeface="Times New Roman" pitchFamily="18" charset="0"/>
                <a:cs typeface="Times New Roman" pitchFamily="18" charset="0"/>
              </a:rPr>
              <a:t>Đỏ, đỏ thắm, đỏ tươi, đỏ chót.</a:t>
            </a:r>
            <a:endParaRPr lang="en-US" sz="3800" b="1">
              <a:solidFill>
                <a:srgbClr val="FF3399"/>
              </a:solidFill>
              <a:latin typeface="Times New Roman" pitchFamily="18" charset="0"/>
              <a:cs typeface="Times New Roman" pitchFamily="18" charset="0"/>
            </a:endParaRPr>
          </a:p>
        </p:txBody>
      </p:sp>
      <p:sp>
        <p:nvSpPr>
          <p:cNvPr id="27" name="TextBox 26">
            <a:extLst>
              <a:ext uri="{FF2B5EF4-FFF2-40B4-BE49-F238E27FC236}">
                <a16:creationId xmlns:a16="http://schemas.microsoft.com/office/drawing/2014/main" xmlns="" id="{33167C4D-B7DD-B13B-2678-376B7FB9E307}"/>
              </a:ext>
            </a:extLst>
          </p:cNvPr>
          <p:cNvSpPr txBox="1"/>
          <p:nvPr/>
        </p:nvSpPr>
        <p:spPr>
          <a:xfrm>
            <a:off x="2407460" y="2895600"/>
            <a:ext cx="6676159" cy="646331"/>
          </a:xfrm>
          <a:prstGeom prst="rect">
            <a:avLst/>
          </a:prstGeom>
          <a:noFill/>
        </p:spPr>
        <p:txBody>
          <a:bodyPr wrap="square">
            <a:spAutoFit/>
          </a:bodyPr>
          <a:lstStyle/>
          <a:p>
            <a:r>
              <a:rPr lang="en-US" sz="3600" b="1">
                <a:solidFill>
                  <a:srgbClr val="FF3399"/>
                </a:solidFill>
                <a:latin typeface="Times New Roman" panose="02020603050405020304" pitchFamily="18" charset="0"/>
                <a:cs typeface="Times New Roman" panose="02020603050405020304" pitchFamily="18" charset="0"/>
              </a:rPr>
              <a:t>Cùng nhau trả lời câu hỏi:</a:t>
            </a:r>
            <a:endParaRPr lang="en-US" sz="3600"/>
          </a:p>
        </p:txBody>
      </p:sp>
      <p:grpSp>
        <p:nvGrpSpPr>
          <p:cNvPr id="23" name="Group 22"/>
          <p:cNvGrpSpPr/>
          <p:nvPr/>
        </p:nvGrpSpPr>
        <p:grpSpPr>
          <a:xfrm>
            <a:off x="4617134" y="73373"/>
            <a:ext cx="6255239" cy="1440447"/>
            <a:chOff x="4617134" y="73373"/>
            <a:chExt cx="6255239" cy="1440447"/>
          </a:xfrm>
        </p:grpSpPr>
        <p:grpSp>
          <p:nvGrpSpPr>
            <p:cNvPr id="24" name="Group 23"/>
            <p:cNvGrpSpPr/>
            <p:nvPr/>
          </p:nvGrpSpPr>
          <p:grpSpPr>
            <a:xfrm>
              <a:off x="4617134" y="73373"/>
              <a:ext cx="6255239" cy="983247"/>
              <a:chOff x="4539228" y="134332"/>
              <a:chExt cx="6149694" cy="983247"/>
            </a:xfrm>
          </p:grpSpPr>
          <p:grpSp>
            <p:nvGrpSpPr>
              <p:cNvPr id="28" name="Group 27"/>
              <p:cNvGrpSpPr/>
              <p:nvPr/>
            </p:nvGrpSpPr>
            <p:grpSpPr>
              <a:xfrm>
                <a:off x="4539228" y="134332"/>
                <a:ext cx="6149694" cy="983247"/>
                <a:chOff x="4539228" y="134332"/>
                <a:chExt cx="6149694" cy="983247"/>
              </a:xfrm>
            </p:grpSpPr>
            <p:sp>
              <p:nvSpPr>
                <p:cNvPr id="30" name="TextBox 29"/>
                <p:cNvSpPr txBox="1"/>
                <p:nvPr/>
              </p:nvSpPr>
              <p:spPr>
                <a:xfrm>
                  <a:off x="4539228" y="134332"/>
                  <a:ext cx="6149694" cy="584775"/>
                </a:xfrm>
                <a:prstGeom prst="rect">
                  <a:avLst/>
                </a:prstGeom>
                <a:noFill/>
              </p:spPr>
              <p:txBody>
                <a:bodyPr wrap="none" rtlCol="0">
                  <a:spAutoFit/>
                </a:bodyPr>
                <a:lstStyle/>
                <a:p>
                  <a:r>
                    <a:rPr lang="en-US" sz="3200">
                      <a:solidFill>
                        <a:srgbClr val="0000CC"/>
                      </a:solidFill>
                      <a:latin typeface="Times New Roman" pitchFamily="18" charset="0"/>
                      <a:cs typeface="Times New Roman" pitchFamily="18" charset="0"/>
                    </a:rPr>
                    <a:t>Thứ……ngày…..tháng…..năm…….</a:t>
                  </a:r>
                </a:p>
              </p:txBody>
            </p:sp>
            <p:sp>
              <p:nvSpPr>
                <p:cNvPr id="31" name="TextBox 30"/>
                <p:cNvSpPr txBox="1"/>
                <p:nvPr/>
              </p:nvSpPr>
              <p:spPr>
                <a:xfrm>
                  <a:off x="6651116" y="594359"/>
                  <a:ext cx="2261748" cy="523220"/>
                </a:xfrm>
                <a:prstGeom prst="rect">
                  <a:avLst/>
                </a:prstGeom>
                <a:noFill/>
              </p:spPr>
              <p:txBody>
                <a:bodyPr wrap="none" rtlCol="0">
                  <a:spAutoFit/>
                </a:bodyPr>
                <a:lstStyle/>
                <a:p>
                  <a:r>
                    <a:rPr lang="en-US" sz="2800" b="1">
                      <a:solidFill>
                        <a:srgbClr val="FF0066"/>
                      </a:solidFill>
                      <a:latin typeface="Times New Roman" pitchFamily="18" charset="0"/>
                      <a:cs typeface="Times New Roman" pitchFamily="18" charset="0"/>
                    </a:rPr>
                    <a:t>TIẾNG VIỆT</a:t>
                  </a:r>
                </a:p>
              </p:txBody>
            </p:sp>
          </p:grpSp>
          <p:cxnSp>
            <p:nvCxnSpPr>
              <p:cNvPr id="29" name="Straight Connector 28"/>
              <p:cNvCxnSpPr/>
              <p:nvPr/>
            </p:nvCxnSpPr>
            <p:spPr>
              <a:xfrm>
                <a:off x="6773873" y="1051559"/>
                <a:ext cx="1977737" cy="0"/>
              </a:xfrm>
              <a:prstGeom prst="line">
                <a:avLst/>
              </a:prstGeom>
              <a:ln>
                <a:solidFill>
                  <a:srgbClr val="FF0066"/>
                </a:solidFill>
              </a:ln>
            </p:spPr>
            <p:style>
              <a:lnRef idx="2">
                <a:schemeClr val="dk1"/>
              </a:lnRef>
              <a:fillRef idx="0">
                <a:schemeClr val="dk1"/>
              </a:fillRef>
              <a:effectRef idx="1">
                <a:schemeClr val="dk1"/>
              </a:effectRef>
              <a:fontRef idx="minor">
                <a:schemeClr val="tx1"/>
              </a:fontRef>
            </p:style>
          </p:cxnSp>
        </p:grpSp>
        <p:sp>
          <p:nvSpPr>
            <p:cNvPr id="25" name="Rectangle 95"/>
            <p:cNvSpPr>
              <a:spLocks noChangeArrowheads="1"/>
            </p:cNvSpPr>
            <p:nvPr/>
          </p:nvSpPr>
          <p:spPr bwMode="auto">
            <a:xfrm>
              <a:off x="5610291" y="990600"/>
              <a:ext cx="4931543"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algn="ctr"/>
              <a:r>
                <a:rPr lang="en-GB" sz="2800" b="1">
                  <a:solidFill>
                    <a:srgbClr val="0000CC"/>
                  </a:solidFill>
                  <a:latin typeface="Times New Roman" pitchFamily="18" charset="0"/>
                  <a:cs typeface="Times New Roman" pitchFamily="18" charset="0"/>
                </a:rPr>
                <a:t>ÔN TẬP GIỮA HỌC KÌ I (T6)</a:t>
              </a:r>
            </a:p>
          </p:txBody>
        </p:sp>
      </p:grpSp>
    </p:spTree>
    <p:extLst>
      <p:ext uri="{BB962C8B-B14F-4D97-AF65-F5344CB8AC3E}">
        <p14:creationId xmlns:p14="http://schemas.microsoft.com/office/powerpoint/2010/main" val="1895220531"/>
      </p:ext>
    </p:extLst>
  </p:cSld>
  <p:clrMapOvr>
    <a:masterClrMapping/>
  </p:clrMapOvr>
  <p:transition spd="slow">
    <p:split orient="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9"/>
                                        </p:tgtEl>
                                        <p:attrNameLst>
                                          <p:attrName>style.visibility</p:attrName>
                                        </p:attrNameLst>
                                      </p:cBhvr>
                                      <p:to>
                                        <p:strVal val="visible"/>
                                      </p:to>
                                    </p:set>
                                    <p:animEffect transition="in" filter="fade">
                                      <p:cBhvr>
                                        <p:cTn id="7" dur="1000"/>
                                        <p:tgtEl>
                                          <p:spTgt spid="19"/>
                                        </p:tgtEl>
                                      </p:cBhvr>
                                    </p:animEffect>
                                    <p:anim calcmode="lin" valueType="num">
                                      <p:cBhvr>
                                        <p:cTn id="8" dur="1000" fill="hold"/>
                                        <p:tgtEl>
                                          <p:spTgt spid="19"/>
                                        </p:tgtEl>
                                        <p:attrNameLst>
                                          <p:attrName>ppt_x</p:attrName>
                                        </p:attrNameLst>
                                      </p:cBhvr>
                                      <p:tavLst>
                                        <p:tav tm="0">
                                          <p:val>
                                            <p:strVal val="#ppt_x"/>
                                          </p:val>
                                        </p:tav>
                                        <p:tav tm="100000">
                                          <p:val>
                                            <p:strVal val="#ppt_x"/>
                                          </p:val>
                                        </p:tav>
                                      </p:tavLst>
                                    </p:anim>
                                    <p:anim calcmode="lin" valueType="num">
                                      <p:cBhvr>
                                        <p:cTn id="9" dur="1000" fill="hold"/>
                                        <p:tgtEl>
                                          <p:spTgt spid="19"/>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2" presetClass="entr" presetSubtype="4" fill="hold" grpId="0" nodeType="clickEffect">
                                  <p:stCondLst>
                                    <p:cond delay="0"/>
                                  </p:stCondLst>
                                  <p:childTnLst>
                                    <p:set>
                                      <p:cBhvr>
                                        <p:cTn id="13" dur="1" fill="hold">
                                          <p:stCondLst>
                                            <p:cond delay="0"/>
                                          </p:stCondLst>
                                        </p:cTn>
                                        <p:tgtEl>
                                          <p:spTgt spid="22"/>
                                        </p:tgtEl>
                                        <p:attrNameLst>
                                          <p:attrName>style.visibility</p:attrName>
                                        </p:attrNameLst>
                                      </p:cBhvr>
                                      <p:to>
                                        <p:strVal val="visible"/>
                                      </p:to>
                                    </p:set>
                                    <p:animEffect transition="in" filter="wipe(down)">
                                      <p:cBhvr>
                                        <p:cTn id="14" dur="500"/>
                                        <p:tgtEl>
                                          <p:spTgt spid="22"/>
                                        </p:tgtEl>
                                      </p:cBhvr>
                                    </p:animEffect>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grpId="0" nodeType="clickEffect">
                                  <p:stCondLst>
                                    <p:cond delay="0"/>
                                  </p:stCondLst>
                                  <p:childTnLst>
                                    <p:set>
                                      <p:cBhvr>
                                        <p:cTn id="18" dur="1" fill="hold">
                                          <p:stCondLst>
                                            <p:cond delay="0"/>
                                          </p:stCondLst>
                                        </p:cTn>
                                        <p:tgtEl>
                                          <p:spTgt spid="20"/>
                                        </p:tgtEl>
                                        <p:attrNameLst>
                                          <p:attrName>style.visibility</p:attrName>
                                        </p:attrNameLst>
                                      </p:cBhvr>
                                      <p:to>
                                        <p:strVal val="visible"/>
                                      </p:to>
                                    </p:set>
                                    <p:animEffect transition="in" filter="fade">
                                      <p:cBhvr>
                                        <p:cTn id="19" dur="1000"/>
                                        <p:tgtEl>
                                          <p:spTgt spid="20"/>
                                        </p:tgtEl>
                                      </p:cBhvr>
                                    </p:animEffect>
                                    <p:anim calcmode="lin" valueType="num">
                                      <p:cBhvr>
                                        <p:cTn id="20" dur="1000" fill="hold"/>
                                        <p:tgtEl>
                                          <p:spTgt spid="20"/>
                                        </p:tgtEl>
                                        <p:attrNameLst>
                                          <p:attrName>ppt_x</p:attrName>
                                        </p:attrNameLst>
                                      </p:cBhvr>
                                      <p:tavLst>
                                        <p:tav tm="0">
                                          <p:val>
                                            <p:strVal val="#ppt_x"/>
                                          </p:val>
                                        </p:tav>
                                        <p:tav tm="100000">
                                          <p:val>
                                            <p:strVal val="#ppt_x"/>
                                          </p:val>
                                        </p:tav>
                                      </p:tavLst>
                                    </p:anim>
                                    <p:anim calcmode="lin" valueType="num">
                                      <p:cBhvr>
                                        <p:cTn id="21" dur="1000" fill="hold"/>
                                        <p:tgtEl>
                                          <p:spTgt spid="20"/>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16" presetClass="entr" presetSubtype="21" fill="hold" grpId="0" nodeType="clickEffect">
                                  <p:stCondLst>
                                    <p:cond delay="0"/>
                                  </p:stCondLst>
                                  <p:childTnLst>
                                    <p:set>
                                      <p:cBhvr>
                                        <p:cTn id="25" dur="1" fill="hold">
                                          <p:stCondLst>
                                            <p:cond delay="0"/>
                                          </p:stCondLst>
                                        </p:cTn>
                                        <p:tgtEl>
                                          <p:spTgt spid="21"/>
                                        </p:tgtEl>
                                        <p:attrNameLst>
                                          <p:attrName>style.visibility</p:attrName>
                                        </p:attrNameLst>
                                      </p:cBhvr>
                                      <p:to>
                                        <p:strVal val="visible"/>
                                      </p:to>
                                    </p:set>
                                    <p:animEffect transition="in" filter="barn(inVertical)">
                                      <p:cBhvr>
                                        <p:cTn id="26" dur="500"/>
                                        <p:tgtEl>
                                          <p:spTgt spid="21"/>
                                        </p:tgtEl>
                                      </p:cBhvr>
                                    </p:animEffect>
                                  </p:childTnLst>
                                </p:cTn>
                              </p:par>
                            </p:childTnLst>
                          </p:cTn>
                        </p:par>
                      </p:childTnLst>
                    </p:cTn>
                  </p:par>
                  <p:par>
                    <p:cTn id="27" fill="hold">
                      <p:stCondLst>
                        <p:cond delay="indefinite"/>
                      </p:stCondLst>
                      <p:childTnLst>
                        <p:par>
                          <p:cTn id="28" fill="hold">
                            <p:stCondLst>
                              <p:cond delay="0"/>
                            </p:stCondLst>
                            <p:childTnLst>
                              <p:par>
                                <p:cTn id="29" presetID="16" presetClass="entr" presetSubtype="21" fill="hold" grpId="0" nodeType="clickEffect">
                                  <p:stCondLst>
                                    <p:cond delay="0"/>
                                  </p:stCondLst>
                                  <p:childTnLst>
                                    <p:set>
                                      <p:cBhvr>
                                        <p:cTn id="30" dur="1" fill="hold">
                                          <p:stCondLst>
                                            <p:cond delay="0"/>
                                          </p:stCondLst>
                                        </p:cTn>
                                        <p:tgtEl>
                                          <p:spTgt spid="26"/>
                                        </p:tgtEl>
                                        <p:attrNameLst>
                                          <p:attrName>style.visibility</p:attrName>
                                        </p:attrNameLst>
                                      </p:cBhvr>
                                      <p:to>
                                        <p:strVal val="visible"/>
                                      </p:to>
                                    </p:set>
                                    <p:animEffect transition="in" filter="barn(inVertical)">
                                      <p:cBhvr>
                                        <p:cTn id="31" dur="500"/>
                                        <p:tgtEl>
                                          <p:spTgt spid="2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p:bldP spid="20" grpId="0"/>
      <p:bldP spid="21" grpId="0"/>
      <p:bldP spid="22" grpId="0"/>
      <p:bldP spid="26"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4" name="Group 13"/>
          <p:cNvGrpSpPr/>
          <p:nvPr/>
        </p:nvGrpSpPr>
        <p:grpSpPr>
          <a:xfrm>
            <a:off x="4617134" y="149573"/>
            <a:ext cx="7013458" cy="1117345"/>
            <a:chOff x="4539228" y="210532"/>
            <a:chExt cx="6895119" cy="1117345"/>
          </a:xfrm>
        </p:grpSpPr>
        <p:grpSp>
          <p:nvGrpSpPr>
            <p:cNvPr id="15" name="Group 14"/>
            <p:cNvGrpSpPr/>
            <p:nvPr/>
          </p:nvGrpSpPr>
          <p:grpSpPr>
            <a:xfrm>
              <a:off x="4539228" y="210532"/>
              <a:ext cx="6895119" cy="1117345"/>
              <a:chOff x="4539228" y="210532"/>
              <a:chExt cx="6895119" cy="1117345"/>
            </a:xfrm>
          </p:grpSpPr>
          <p:sp>
            <p:nvSpPr>
              <p:cNvPr id="17" name="TextBox 16"/>
              <p:cNvSpPr txBox="1"/>
              <p:nvPr/>
            </p:nvSpPr>
            <p:spPr>
              <a:xfrm>
                <a:off x="4539228" y="210532"/>
                <a:ext cx="6895119" cy="646331"/>
              </a:xfrm>
              <a:prstGeom prst="rect">
                <a:avLst/>
              </a:prstGeom>
              <a:noFill/>
            </p:spPr>
            <p:txBody>
              <a:bodyPr wrap="none" rtlCol="0">
                <a:spAutoFit/>
              </a:bodyPr>
              <a:lstStyle/>
              <a:p>
                <a:r>
                  <a:rPr lang="en-US" sz="3600">
                    <a:solidFill>
                      <a:srgbClr val="0000CC"/>
                    </a:solidFill>
                    <a:latin typeface="Times New Roman" pitchFamily="18" charset="0"/>
                    <a:cs typeface="Times New Roman" pitchFamily="18" charset="0"/>
                  </a:rPr>
                  <a:t>Thứ……ngày…..tháng…..năm…….</a:t>
                </a:r>
              </a:p>
            </p:txBody>
          </p:sp>
          <p:sp>
            <p:nvSpPr>
              <p:cNvPr id="18" name="TextBox 17"/>
              <p:cNvSpPr txBox="1"/>
              <p:nvPr/>
            </p:nvSpPr>
            <p:spPr>
              <a:xfrm>
                <a:off x="6651116" y="743102"/>
                <a:ext cx="2564962" cy="584775"/>
              </a:xfrm>
              <a:prstGeom prst="rect">
                <a:avLst/>
              </a:prstGeom>
              <a:noFill/>
            </p:spPr>
            <p:txBody>
              <a:bodyPr wrap="none" rtlCol="0">
                <a:spAutoFit/>
              </a:bodyPr>
              <a:lstStyle/>
              <a:p>
                <a:r>
                  <a:rPr lang="en-US" sz="3200" b="1">
                    <a:solidFill>
                      <a:srgbClr val="FF0066"/>
                    </a:solidFill>
                    <a:latin typeface="Times New Roman" pitchFamily="18" charset="0"/>
                    <a:cs typeface="Times New Roman" pitchFamily="18" charset="0"/>
                  </a:rPr>
                  <a:t>TIẾNG VIỆT</a:t>
                </a:r>
              </a:p>
            </p:txBody>
          </p:sp>
        </p:grpSp>
        <p:cxnSp>
          <p:nvCxnSpPr>
            <p:cNvPr id="16" name="Straight Connector 15"/>
            <p:cNvCxnSpPr/>
            <p:nvPr/>
          </p:nvCxnSpPr>
          <p:spPr>
            <a:xfrm>
              <a:off x="6826235" y="1288554"/>
              <a:ext cx="2194560" cy="0"/>
            </a:xfrm>
            <a:prstGeom prst="line">
              <a:avLst/>
            </a:prstGeom>
            <a:ln>
              <a:solidFill>
                <a:srgbClr val="FF0066"/>
              </a:solidFill>
            </a:ln>
          </p:spPr>
          <p:style>
            <a:lnRef idx="2">
              <a:schemeClr val="dk1"/>
            </a:lnRef>
            <a:fillRef idx="0">
              <a:schemeClr val="dk1"/>
            </a:fillRef>
            <a:effectRef idx="1">
              <a:schemeClr val="dk1"/>
            </a:effectRef>
            <a:fontRef idx="minor">
              <a:schemeClr val="tx1"/>
            </a:fontRef>
          </p:style>
        </p:cxnSp>
      </p:grpSp>
      <p:grpSp>
        <p:nvGrpSpPr>
          <p:cNvPr id="9" name="Group 8"/>
          <p:cNvGrpSpPr/>
          <p:nvPr/>
        </p:nvGrpSpPr>
        <p:grpSpPr>
          <a:xfrm>
            <a:off x="1508919" y="1905000"/>
            <a:ext cx="4191000" cy="677108"/>
            <a:chOff x="1508919" y="1888664"/>
            <a:chExt cx="3733800" cy="677108"/>
          </a:xfrm>
        </p:grpSpPr>
        <p:sp>
          <p:nvSpPr>
            <p:cNvPr id="10" name="Rectangle 9"/>
            <p:cNvSpPr/>
            <p:nvPr/>
          </p:nvSpPr>
          <p:spPr>
            <a:xfrm>
              <a:off x="1508919" y="1888664"/>
              <a:ext cx="3733800" cy="677108"/>
            </a:xfrm>
            <a:prstGeom prst="rect">
              <a:avLst/>
            </a:prstGeom>
          </p:spPr>
          <p:txBody>
            <a:bodyPr wrap="square">
              <a:spAutoFit/>
            </a:bodyPr>
            <a:lstStyle/>
            <a:p>
              <a:r>
                <a:rPr lang="en-US" sz="3800" b="1">
                  <a:solidFill>
                    <a:srgbClr val="FF0066"/>
                  </a:solidFill>
                  <a:latin typeface="Times New Roman" pitchFamily="18" charset="0"/>
                  <a:cs typeface="Times New Roman" pitchFamily="18" charset="0"/>
                </a:rPr>
                <a:t>A. Đọc.</a:t>
              </a:r>
            </a:p>
          </p:txBody>
        </p:sp>
        <p:cxnSp>
          <p:nvCxnSpPr>
            <p:cNvPr id="11" name="Straight Connector 10"/>
            <p:cNvCxnSpPr>
              <a:cxnSpLocks/>
            </p:cNvCxnSpPr>
            <p:nvPr/>
          </p:nvCxnSpPr>
          <p:spPr>
            <a:xfrm>
              <a:off x="1673234" y="2519755"/>
              <a:ext cx="1125543" cy="0"/>
            </a:xfrm>
            <a:prstGeom prst="line">
              <a:avLst/>
            </a:prstGeom>
            <a:ln>
              <a:solidFill>
                <a:srgbClr val="FF0066"/>
              </a:solidFill>
            </a:ln>
          </p:spPr>
          <p:style>
            <a:lnRef idx="3">
              <a:schemeClr val="dk1"/>
            </a:lnRef>
            <a:fillRef idx="0">
              <a:schemeClr val="dk1"/>
            </a:fillRef>
            <a:effectRef idx="2">
              <a:schemeClr val="dk1"/>
            </a:effectRef>
            <a:fontRef idx="minor">
              <a:schemeClr val="tx1"/>
            </a:fontRef>
          </p:style>
        </p:cxnSp>
      </p:grpSp>
      <p:sp>
        <p:nvSpPr>
          <p:cNvPr id="12" name="Rectangle 11"/>
          <p:cNvSpPr/>
          <p:nvPr/>
        </p:nvSpPr>
        <p:spPr>
          <a:xfrm>
            <a:off x="3604419" y="1874223"/>
            <a:ext cx="11462035" cy="677108"/>
          </a:xfrm>
          <a:prstGeom prst="rect">
            <a:avLst/>
          </a:prstGeom>
        </p:spPr>
        <p:txBody>
          <a:bodyPr wrap="square">
            <a:spAutoFit/>
          </a:bodyPr>
          <a:lstStyle/>
          <a:p>
            <a:pPr algn="just"/>
            <a:r>
              <a:rPr lang="en-US" sz="3800" b="1">
                <a:solidFill>
                  <a:srgbClr val="0000CC"/>
                </a:solidFill>
                <a:latin typeface="Times New Roman" pitchFamily="18" charset="0"/>
                <a:cs typeface="Times New Roman" pitchFamily="18" charset="0"/>
              </a:rPr>
              <a:t>Bài 2: Đọc hiểu:     VẼ QUÊ HƯƠNG</a:t>
            </a:r>
          </a:p>
        </p:txBody>
      </p:sp>
      <p:sp>
        <p:nvSpPr>
          <p:cNvPr id="34" name="Rectangle 95">
            <a:extLst>
              <a:ext uri="{FF2B5EF4-FFF2-40B4-BE49-F238E27FC236}">
                <a16:creationId xmlns:a16="http://schemas.microsoft.com/office/drawing/2014/main" xmlns="" id="{52B773FE-8C6E-0944-B149-485D66B470F9}"/>
              </a:ext>
            </a:extLst>
          </p:cNvPr>
          <p:cNvSpPr>
            <a:spLocks noChangeArrowheads="1"/>
          </p:cNvSpPr>
          <p:nvPr/>
        </p:nvSpPr>
        <p:spPr bwMode="auto">
          <a:xfrm>
            <a:off x="4931580" y="1258669"/>
            <a:ext cx="6288966"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algn="ctr"/>
            <a:r>
              <a:rPr lang="en-GB" sz="3600" b="1">
                <a:solidFill>
                  <a:srgbClr val="0000CC"/>
                </a:solidFill>
                <a:latin typeface="Times New Roman" pitchFamily="18" charset="0"/>
                <a:cs typeface="Times New Roman" pitchFamily="18" charset="0"/>
              </a:rPr>
              <a:t>ÔN TẬP GIỮA HỌC KÌ I (T6)</a:t>
            </a:r>
          </a:p>
        </p:txBody>
      </p:sp>
      <p:sp>
        <p:nvSpPr>
          <p:cNvPr id="19" name="Rectangle 18">
            <a:extLst>
              <a:ext uri="{FF2B5EF4-FFF2-40B4-BE49-F238E27FC236}">
                <a16:creationId xmlns:a16="http://schemas.microsoft.com/office/drawing/2014/main" xmlns="" id="{2F2F1A63-EB9A-EBF8-88BF-EFCC374399E9}"/>
              </a:ext>
            </a:extLst>
          </p:cNvPr>
          <p:cNvSpPr/>
          <p:nvPr/>
        </p:nvSpPr>
        <p:spPr>
          <a:xfrm>
            <a:off x="1508920" y="3373969"/>
            <a:ext cx="13944600" cy="1261884"/>
          </a:xfrm>
          <a:prstGeom prst="rect">
            <a:avLst/>
          </a:prstGeom>
        </p:spPr>
        <p:txBody>
          <a:bodyPr wrap="square">
            <a:spAutoFit/>
          </a:bodyPr>
          <a:lstStyle/>
          <a:p>
            <a:pPr algn="just"/>
            <a:r>
              <a:rPr lang="en-US" sz="3800" b="1" smtClean="0">
                <a:solidFill>
                  <a:srgbClr val="0000CC"/>
                </a:solidFill>
                <a:latin typeface="Times New Roman" pitchFamily="18" charset="0"/>
                <a:cs typeface="Times New Roman" pitchFamily="18" charset="0"/>
              </a:rPr>
              <a:t>    c</a:t>
            </a:r>
            <a:r>
              <a:rPr lang="en-US" sz="3800" b="1">
                <a:solidFill>
                  <a:srgbClr val="0000CC"/>
                </a:solidFill>
                <a:latin typeface="Times New Roman" pitchFamily="18" charset="0"/>
                <a:cs typeface="Times New Roman" pitchFamily="18" charset="0"/>
              </a:rPr>
              <a:t>. Theo em vì sao bạn nhỏ thấy bức tranh quê mình rất đẹp? Chọn câu trả lời hoặc nêu ý kiến của em.</a:t>
            </a:r>
          </a:p>
        </p:txBody>
      </p:sp>
      <p:sp>
        <p:nvSpPr>
          <p:cNvPr id="20" name="Rectangle 19">
            <a:extLst>
              <a:ext uri="{FF2B5EF4-FFF2-40B4-BE49-F238E27FC236}">
                <a16:creationId xmlns:a16="http://schemas.microsoft.com/office/drawing/2014/main" xmlns="" id="{DF28D7C8-7D5A-7576-D42E-5045B1F870DD}"/>
              </a:ext>
            </a:extLst>
          </p:cNvPr>
          <p:cNvSpPr/>
          <p:nvPr/>
        </p:nvSpPr>
        <p:spPr>
          <a:xfrm>
            <a:off x="2772284" y="4794118"/>
            <a:ext cx="11462035" cy="677108"/>
          </a:xfrm>
          <a:prstGeom prst="rect">
            <a:avLst/>
          </a:prstGeom>
        </p:spPr>
        <p:txBody>
          <a:bodyPr wrap="square">
            <a:spAutoFit/>
          </a:bodyPr>
          <a:lstStyle/>
          <a:p>
            <a:pPr algn="just"/>
            <a:r>
              <a:rPr lang="en-US" sz="3800" b="1">
                <a:solidFill>
                  <a:srgbClr val="0000CC"/>
                </a:solidFill>
                <a:latin typeface="Times New Roman" pitchFamily="18" charset="0"/>
                <a:cs typeface="Times New Roman" pitchFamily="18" charset="0"/>
              </a:rPr>
              <a:t>       Vì quê hương mình đẹp.</a:t>
            </a:r>
          </a:p>
        </p:txBody>
      </p:sp>
      <p:sp>
        <p:nvSpPr>
          <p:cNvPr id="27" name="TextBox 26">
            <a:extLst>
              <a:ext uri="{FF2B5EF4-FFF2-40B4-BE49-F238E27FC236}">
                <a16:creationId xmlns:a16="http://schemas.microsoft.com/office/drawing/2014/main" xmlns="" id="{33167C4D-B7DD-B13B-2678-376B7FB9E307}"/>
              </a:ext>
            </a:extLst>
          </p:cNvPr>
          <p:cNvSpPr txBox="1"/>
          <p:nvPr/>
        </p:nvSpPr>
        <p:spPr>
          <a:xfrm>
            <a:off x="2702062" y="2731345"/>
            <a:ext cx="6676159" cy="646331"/>
          </a:xfrm>
          <a:prstGeom prst="rect">
            <a:avLst/>
          </a:prstGeom>
          <a:noFill/>
        </p:spPr>
        <p:txBody>
          <a:bodyPr wrap="square">
            <a:spAutoFit/>
          </a:bodyPr>
          <a:lstStyle/>
          <a:p>
            <a:r>
              <a:rPr lang="en-US" sz="3600" b="1">
                <a:solidFill>
                  <a:srgbClr val="FF3399"/>
                </a:solidFill>
                <a:latin typeface="Times New Roman" panose="02020603050405020304" pitchFamily="18" charset="0"/>
                <a:cs typeface="Times New Roman" panose="02020603050405020304" pitchFamily="18" charset="0"/>
              </a:rPr>
              <a:t>Cùng nhau trả lời câu hỏi:</a:t>
            </a:r>
            <a:endParaRPr lang="en-US" sz="3600"/>
          </a:p>
        </p:txBody>
      </p:sp>
      <p:sp>
        <p:nvSpPr>
          <p:cNvPr id="3" name="Rectangle 2">
            <a:extLst>
              <a:ext uri="{FF2B5EF4-FFF2-40B4-BE49-F238E27FC236}">
                <a16:creationId xmlns:a16="http://schemas.microsoft.com/office/drawing/2014/main" xmlns="" id="{81326030-C6F9-DA14-0D97-3CA8F1BD9415}"/>
              </a:ext>
            </a:extLst>
          </p:cNvPr>
          <p:cNvSpPr/>
          <p:nvPr/>
        </p:nvSpPr>
        <p:spPr>
          <a:xfrm>
            <a:off x="2964793" y="4876800"/>
            <a:ext cx="525326" cy="43306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xmlns="" id="{AD305E51-8AC7-DD5D-AF30-A3B490A35A71}"/>
              </a:ext>
            </a:extLst>
          </p:cNvPr>
          <p:cNvSpPr/>
          <p:nvPr/>
        </p:nvSpPr>
        <p:spPr>
          <a:xfrm>
            <a:off x="2839381" y="5418892"/>
            <a:ext cx="11462035" cy="677108"/>
          </a:xfrm>
          <a:prstGeom prst="rect">
            <a:avLst/>
          </a:prstGeom>
        </p:spPr>
        <p:txBody>
          <a:bodyPr wrap="square">
            <a:spAutoFit/>
          </a:bodyPr>
          <a:lstStyle/>
          <a:p>
            <a:pPr algn="just"/>
            <a:r>
              <a:rPr lang="en-US" sz="3800" b="1">
                <a:solidFill>
                  <a:srgbClr val="0000CC"/>
                </a:solidFill>
                <a:latin typeface="Times New Roman" pitchFamily="18" charset="0"/>
                <a:cs typeface="Times New Roman" pitchFamily="18" charset="0"/>
              </a:rPr>
              <a:t>       Vì bạn nhỏ vẽ giỏi.</a:t>
            </a:r>
          </a:p>
        </p:txBody>
      </p:sp>
      <p:sp>
        <p:nvSpPr>
          <p:cNvPr id="24" name="Rectangle 23">
            <a:extLst>
              <a:ext uri="{FF2B5EF4-FFF2-40B4-BE49-F238E27FC236}">
                <a16:creationId xmlns:a16="http://schemas.microsoft.com/office/drawing/2014/main" xmlns="" id="{1198645F-4758-2311-BF33-D76E1D7F98FE}"/>
              </a:ext>
            </a:extLst>
          </p:cNvPr>
          <p:cNvSpPr/>
          <p:nvPr/>
        </p:nvSpPr>
        <p:spPr>
          <a:xfrm>
            <a:off x="2987199" y="5586731"/>
            <a:ext cx="525326" cy="43306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24">
            <a:extLst>
              <a:ext uri="{FF2B5EF4-FFF2-40B4-BE49-F238E27FC236}">
                <a16:creationId xmlns:a16="http://schemas.microsoft.com/office/drawing/2014/main" xmlns="" id="{FEB9C81A-3702-BD4D-240B-6AB94828D342}"/>
              </a:ext>
            </a:extLst>
          </p:cNvPr>
          <p:cNvSpPr/>
          <p:nvPr/>
        </p:nvSpPr>
        <p:spPr>
          <a:xfrm>
            <a:off x="2880519" y="6104692"/>
            <a:ext cx="11462035" cy="677108"/>
          </a:xfrm>
          <a:prstGeom prst="rect">
            <a:avLst/>
          </a:prstGeom>
        </p:spPr>
        <p:txBody>
          <a:bodyPr wrap="square">
            <a:spAutoFit/>
          </a:bodyPr>
          <a:lstStyle/>
          <a:p>
            <a:pPr algn="just"/>
            <a:r>
              <a:rPr lang="en-US" sz="3800" b="1">
                <a:solidFill>
                  <a:srgbClr val="0000CC"/>
                </a:solidFill>
                <a:latin typeface="Times New Roman" pitchFamily="18" charset="0"/>
                <a:cs typeface="Times New Roman" pitchFamily="18" charset="0"/>
              </a:rPr>
              <a:t>       Vì bạn nhỏ yêu quê hương mình.</a:t>
            </a:r>
          </a:p>
        </p:txBody>
      </p:sp>
      <p:sp>
        <p:nvSpPr>
          <p:cNvPr id="28" name="Rectangle 27">
            <a:extLst>
              <a:ext uri="{FF2B5EF4-FFF2-40B4-BE49-F238E27FC236}">
                <a16:creationId xmlns:a16="http://schemas.microsoft.com/office/drawing/2014/main" xmlns="" id="{9542153B-AB4F-EA30-E4DF-B3A454E39D87}"/>
              </a:ext>
            </a:extLst>
          </p:cNvPr>
          <p:cNvSpPr/>
          <p:nvPr/>
        </p:nvSpPr>
        <p:spPr>
          <a:xfrm>
            <a:off x="2997857" y="6272531"/>
            <a:ext cx="525326" cy="43306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74766416"/>
      </p:ext>
    </p:extLst>
  </p:cSld>
  <p:clrMapOvr>
    <a:masterClrMapping/>
  </p:clrMapOvr>
  <p:transition spd="slow">
    <p:split orient="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9"/>
                                        </p:tgtEl>
                                        <p:attrNameLst>
                                          <p:attrName>style.visibility</p:attrName>
                                        </p:attrNameLst>
                                      </p:cBhvr>
                                      <p:to>
                                        <p:strVal val="visible"/>
                                      </p:to>
                                    </p:set>
                                    <p:animEffect transition="in" filter="fade">
                                      <p:cBhvr>
                                        <p:cTn id="7" dur="1000"/>
                                        <p:tgtEl>
                                          <p:spTgt spid="19"/>
                                        </p:tgtEl>
                                      </p:cBhvr>
                                    </p:animEffect>
                                    <p:anim calcmode="lin" valueType="num">
                                      <p:cBhvr>
                                        <p:cTn id="8" dur="1000" fill="hold"/>
                                        <p:tgtEl>
                                          <p:spTgt spid="19"/>
                                        </p:tgtEl>
                                        <p:attrNameLst>
                                          <p:attrName>ppt_x</p:attrName>
                                        </p:attrNameLst>
                                      </p:cBhvr>
                                      <p:tavLst>
                                        <p:tav tm="0">
                                          <p:val>
                                            <p:strVal val="#ppt_x"/>
                                          </p:val>
                                        </p:tav>
                                        <p:tav tm="100000">
                                          <p:val>
                                            <p:strVal val="#ppt_x"/>
                                          </p:val>
                                        </p:tav>
                                      </p:tavLst>
                                    </p:anim>
                                    <p:anim calcmode="lin" valueType="num">
                                      <p:cBhvr>
                                        <p:cTn id="9" dur="1000" fill="hold"/>
                                        <p:tgtEl>
                                          <p:spTgt spid="19"/>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20"/>
                                        </p:tgtEl>
                                        <p:attrNameLst>
                                          <p:attrName>style.visibility</p:attrName>
                                        </p:attrNameLst>
                                      </p:cBhvr>
                                      <p:to>
                                        <p:strVal val="visible"/>
                                      </p:to>
                                    </p:set>
                                    <p:animEffect transition="in" filter="fade">
                                      <p:cBhvr>
                                        <p:cTn id="14" dur="1000"/>
                                        <p:tgtEl>
                                          <p:spTgt spid="20"/>
                                        </p:tgtEl>
                                      </p:cBhvr>
                                    </p:animEffect>
                                    <p:anim calcmode="lin" valueType="num">
                                      <p:cBhvr>
                                        <p:cTn id="15" dur="1000" fill="hold"/>
                                        <p:tgtEl>
                                          <p:spTgt spid="20"/>
                                        </p:tgtEl>
                                        <p:attrNameLst>
                                          <p:attrName>ppt_x</p:attrName>
                                        </p:attrNameLst>
                                      </p:cBhvr>
                                      <p:tavLst>
                                        <p:tav tm="0">
                                          <p:val>
                                            <p:strVal val="#ppt_x"/>
                                          </p:val>
                                        </p:tav>
                                        <p:tav tm="100000">
                                          <p:val>
                                            <p:strVal val="#ppt_x"/>
                                          </p:val>
                                        </p:tav>
                                      </p:tavLst>
                                    </p:anim>
                                    <p:anim calcmode="lin" valueType="num">
                                      <p:cBhvr>
                                        <p:cTn id="16" dur="1000" fill="hold"/>
                                        <p:tgtEl>
                                          <p:spTgt spid="20"/>
                                        </p:tgtEl>
                                        <p:attrNameLst>
                                          <p:attrName>ppt_y</p:attrName>
                                        </p:attrNameLst>
                                      </p:cBhvr>
                                      <p:tavLst>
                                        <p:tav tm="0">
                                          <p:val>
                                            <p:strVal val="#ppt_y+.1"/>
                                          </p:val>
                                        </p:tav>
                                        <p:tav tm="100000">
                                          <p:val>
                                            <p:strVal val="#ppt_y"/>
                                          </p:val>
                                        </p:tav>
                                      </p:tavLst>
                                    </p:anim>
                                  </p:childTnLst>
                                </p:cTn>
                              </p:par>
                              <p:par>
                                <p:cTn id="17" presetID="42" presetClass="entr" presetSubtype="0" fill="hold" grpId="0" nodeType="withEffect">
                                  <p:stCondLst>
                                    <p:cond delay="0"/>
                                  </p:stCondLst>
                                  <p:childTnLst>
                                    <p:set>
                                      <p:cBhvr>
                                        <p:cTn id="18" dur="1" fill="hold">
                                          <p:stCondLst>
                                            <p:cond delay="0"/>
                                          </p:stCondLst>
                                        </p:cTn>
                                        <p:tgtEl>
                                          <p:spTgt spid="3"/>
                                        </p:tgtEl>
                                        <p:attrNameLst>
                                          <p:attrName>style.visibility</p:attrName>
                                        </p:attrNameLst>
                                      </p:cBhvr>
                                      <p:to>
                                        <p:strVal val="visible"/>
                                      </p:to>
                                    </p:set>
                                    <p:animEffect transition="in" filter="fade">
                                      <p:cBhvr>
                                        <p:cTn id="19" dur="1000"/>
                                        <p:tgtEl>
                                          <p:spTgt spid="3"/>
                                        </p:tgtEl>
                                      </p:cBhvr>
                                    </p:animEffect>
                                    <p:anim calcmode="lin" valueType="num">
                                      <p:cBhvr>
                                        <p:cTn id="20" dur="1000" fill="hold"/>
                                        <p:tgtEl>
                                          <p:spTgt spid="3"/>
                                        </p:tgtEl>
                                        <p:attrNameLst>
                                          <p:attrName>ppt_x</p:attrName>
                                        </p:attrNameLst>
                                      </p:cBhvr>
                                      <p:tavLst>
                                        <p:tav tm="0">
                                          <p:val>
                                            <p:strVal val="#ppt_x"/>
                                          </p:val>
                                        </p:tav>
                                        <p:tav tm="100000">
                                          <p:val>
                                            <p:strVal val="#ppt_x"/>
                                          </p:val>
                                        </p:tav>
                                      </p:tavLst>
                                    </p:anim>
                                    <p:anim calcmode="lin" valueType="num">
                                      <p:cBhvr>
                                        <p:cTn id="21" dur="1000" fill="hold"/>
                                        <p:tgtEl>
                                          <p:spTgt spid="3"/>
                                        </p:tgtEl>
                                        <p:attrNameLst>
                                          <p:attrName>ppt_y</p:attrName>
                                        </p:attrNameLst>
                                      </p:cBhvr>
                                      <p:tavLst>
                                        <p:tav tm="0">
                                          <p:val>
                                            <p:strVal val="#ppt_y+.1"/>
                                          </p:val>
                                        </p:tav>
                                        <p:tav tm="100000">
                                          <p:val>
                                            <p:strVal val="#ppt_y"/>
                                          </p:val>
                                        </p:tav>
                                      </p:tavLst>
                                    </p:anim>
                                  </p:childTnLst>
                                </p:cTn>
                              </p:par>
                              <p:par>
                                <p:cTn id="22" presetID="42" presetClass="entr" presetSubtype="0" fill="hold" grpId="0" nodeType="withEffect">
                                  <p:stCondLst>
                                    <p:cond delay="0"/>
                                  </p:stCondLst>
                                  <p:childTnLst>
                                    <p:set>
                                      <p:cBhvr>
                                        <p:cTn id="23" dur="1" fill="hold">
                                          <p:stCondLst>
                                            <p:cond delay="0"/>
                                          </p:stCondLst>
                                        </p:cTn>
                                        <p:tgtEl>
                                          <p:spTgt spid="24"/>
                                        </p:tgtEl>
                                        <p:attrNameLst>
                                          <p:attrName>style.visibility</p:attrName>
                                        </p:attrNameLst>
                                      </p:cBhvr>
                                      <p:to>
                                        <p:strVal val="visible"/>
                                      </p:to>
                                    </p:set>
                                    <p:animEffect transition="in" filter="fade">
                                      <p:cBhvr>
                                        <p:cTn id="24" dur="1000"/>
                                        <p:tgtEl>
                                          <p:spTgt spid="24"/>
                                        </p:tgtEl>
                                      </p:cBhvr>
                                    </p:animEffect>
                                    <p:anim calcmode="lin" valueType="num">
                                      <p:cBhvr>
                                        <p:cTn id="25" dur="1000" fill="hold"/>
                                        <p:tgtEl>
                                          <p:spTgt spid="24"/>
                                        </p:tgtEl>
                                        <p:attrNameLst>
                                          <p:attrName>ppt_x</p:attrName>
                                        </p:attrNameLst>
                                      </p:cBhvr>
                                      <p:tavLst>
                                        <p:tav tm="0">
                                          <p:val>
                                            <p:strVal val="#ppt_x"/>
                                          </p:val>
                                        </p:tav>
                                        <p:tav tm="100000">
                                          <p:val>
                                            <p:strVal val="#ppt_x"/>
                                          </p:val>
                                        </p:tav>
                                      </p:tavLst>
                                    </p:anim>
                                    <p:anim calcmode="lin" valueType="num">
                                      <p:cBhvr>
                                        <p:cTn id="26" dur="1000" fill="hold"/>
                                        <p:tgtEl>
                                          <p:spTgt spid="24"/>
                                        </p:tgtEl>
                                        <p:attrNameLst>
                                          <p:attrName>ppt_y</p:attrName>
                                        </p:attrNameLst>
                                      </p:cBhvr>
                                      <p:tavLst>
                                        <p:tav tm="0">
                                          <p:val>
                                            <p:strVal val="#ppt_y+.1"/>
                                          </p:val>
                                        </p:tav>
                                        <p:tav tm="100000">
                                          <p:val>
                                            <p:strVal val="#ppt_y"/>
                                          </p:val>
                                        </p:tav>
                                      </p:tavLst>
                                    </p:anim>
                                  </p:childTnLst>
                                </p:cTn>
                              </p:par>
                              <p:par>
                                <p:cTn id="27" presetID="42" presetClass="entr" presetSubtype="0" fill="hold" grpId="0" nodeType="withEffect">
                                  <p:stCondLst>
                                    <p:cond delay="0"/>
                                  </p:stCondLst>
                                  <p:childTnLst>
                                    <p:set>
                                      <p:cBhvr>
                                        <p:cTn id="28" dur="1" fill="hold">
                                          <p:stCondLst>
                                            <p:cond delay="0"/>
                                          </p:stCondLst>
                                        </p:cTn>
                                        <p:tgtEl>
                                          <p:spTgt spid="23"/>
                                        </p:tgtEl>
                                        <p:attrNameLst>
                                          <p:attrName>style.visibility</p:attrName>
                                        </p:attrNameLst>
                                      </p:cBhvr>
                                      <p:to>
                                        <p:strVal val="visible"/>
                                      </p:to>
                                    </p:set>
                                    <p:animEffect transition="in" filter="fade">
                                      <p:cBhvr>
                                        <p:cTn id="29" dur="1000"/>
                                        <p:tgtEl>
                                          <p:spTgt spid="23"/>
                                        </p:tgtEl>
                                      </p:cBhvr>
                                    </p:animEffect>
                                    <p:anim calcmode="lin" valueType="num">
                                      <p:cBhvr>
                                        <p:cTn id="30" dur="1000" fill="hold"/>
                                        <p:tgtEl>
                                          <p:spTgt spid="23"/>
                                        </p:tgtEl>
                                        <p:attrNameLst>
                                          <p:attrName>ppt_x</p:attrName>
                                        </p:attrNameLst>
                                      </p:cBhvr>
                                      <p:tavLst>
                                        <p:tav tm="0">
                                          <p:val>
                                            <p:strVal val="#ppt_x"/>
                                          </p:val>
                                        </p:tav>
                                        <p:tav tm="100000">
                                          <p:val>
                                            <p:strVal val="#ppt_x"/>
                                          </p:val>
                                        </p:tav>
                                      </p:tavLst>
                                    </p:anim>
                                    <p:anim calcmode="lin" valueType="num">
                                      <p:cBhvr>
                                        <p:cTn id="31" dur="1000" fill="hold"/>
                                        <p:tgtEl>
                                          <p:spTgt spid="23"/>
                                        </p:tgtEl>
                                        <p:attrNameLst>
                                          <p:attrName>ppt_y</p:attrName>
                                        </p:attrNameLst>
                                      </p:cBhvr>
                                      <p:tavLst>
                                        <p:tav tm="0">
                                          <p:val>
                                            <p:strVal val="#ppt_y+.1"/>
                                          </p:val>
                                        </p:tav>
                                        <p:tav tm="100000">
                                          <p:val>
                                            <p:strVal val="#ppt_y"/>
                                          </p:val>
                                        </p:tav>
                                      </p:tavLst>
                                    </p:anim>
                                  </p:childTnLst>
                                </p:cTn>
                              </p:par>
                              <p:par>
                                <p:cTn id="32" presetID="42" presetClass="entr" presetSubtype="0" fill="hold" grpId="0" nodeType="withEffect">
                                  <p:stCondLst>
                                    <p:cond delay="0"/>
                                  </p:stCondLst>
                                  <p:childTnLst>
                                    <p:set>
                                      <p:cBhvr>
                                        <p:cTn id="33" dur="1" fill="hold">
                                          <p:stCondLst>
                                            <p:cond delay="0"/>
                                          </p:stCondLst>
                                        </p:cTn>
                                        <p:tgtEl>
                                          <p:spTgt spid="28"/>
                                        </p:tgtEl>
                                        <p:attrNameLst>
                                          <p:attrName>style.visibility</p:attrName>
                                        </p:attrNameLst>
                                      </p:cBhvr>
                                      <p:to>
                                        <p:strVal val="visible"/>
                                      </p:to>
                                    </p:set>
                                    <p:animEffect transition="in" filter="fade">
                                      <p:cBhvr>
                                        <p:cTn id="34" dur="1000"/>
                                        <p:tgtEl>
                                          <p:spTgt spid="28"/>
                                        </p:tgtEl>
                                      </p:cBhvr>
                                    </p:animEffect>
                                    <p:anim calcmode="lin" valueType="num">
                                      <p:cBhvr>
                                        <p:cTn id="35" dur="1000" fill="hold"/>
                                        <p:tgtEl>
                                          <p:spTgt spid="28"/>
                                        </p:tgtEl>
                                        <p:attrNameLst>
                                          <p:attrName>ppt_x</p:attrName>
                                        </p:attrNameLst>
                                      </p:cBhvr>
                                      <p:tavLst>
                                        <p:tav tm="0">
                                          <p:val>
                                            <p:strVal val="#ppt_x"/>
                                          </p:val>
                                        </p:tav>
                                        <p:tav tm="100000">
                                          <p:val>
                                            <p:strVal val="#ppt_x"/>
                                          </p:val>
                                        </p:tav>
                                      </p:tavLst>
                                    </p:anim>
                                    <p:anim calcmode="lin" valueType="num">
                                      <p:cBhvr>
                                        <p:cTn id="36" dur="1000" fill="hold"/>
                                        <p:tgtEl>
                                          <p:spTgt spid="28"/>
                                        </p:tgtEl>
                                        <p:attrNameLst>
                                          <p:attrName>ppt_y</p:attrName>
                                        </p:attrNameLst>
                                      </p:cBhvr>
                                      <p:tavLst>
                                        <p:tav tm="0">
                                          <p:val>
                                            <p:strVal val="#ppt_y+.1"/>
                                          </p:val>
                                        </p:tav>
                                        <p:tav tm="100000">
                                          <p:val>
                                            <p:strVal val="#ppt_y"/>
                                          </p:val>
                                        </p:tav>
                                      </p:tavLst>
                                    </p:anim>
                                  </p:childTnLst>
                                </p:cTn>
                              </p:par>
                              <p:par>
                                <p:cTn id="37" presetID="42" presetClass="entr" presetSubtype="0" fill="hold" grpId="0" nodeType="withEffect">
                                  <p:stCondLst>
                                    <p:cond delay="0"/>
                                  </p:stCondLst>
                                  <p:childTnLst>
                                    <p:set>
                                      <p:cBhvr>
                                        <p:cTn id="38" dur="1" fill="hold">
                                          <p:stCondLst>
                                            <p:cond delay="0"/>
                                          </p:stCondLst>
                                        </p:cTn>
                                        <p:tgtEl>
                                          <p:spTgt spid="25"/>
                                        </p:tgtEl>
                                        <p:attrNameLst>
                                          <p:attrName>style.visibility</p:attrName>
                                        </p:attrNameLst>
                                      </p:cBhvr>
                                      <p:to>
                                        <p:strVal val="visible"/>
                                      </p:to>
                                    </p:set>
                                    <p:animEffect transition="in" filter="fade">
                                      <p:cBhvr>
                                        <p:cTn id="39" dur="1000"/>
                                        <p:tgtEl>
                                          <p:spTgt spid="25"/>
                                        </p:tgtEl>
                                      </p:cBhvr>
                                    </p:animEffect>
                                    <p:anim calcmode="lin" valueType="num">
                                      <p:cBhvr>
                                        <p:cTn id="40" dur="1000" fill="hold"/>
                                        <p:tgtEl>
                                          <p:spTgt spid="25"/>
                                        </p:tgtEl>
                                        <p:attrNameLst>
                                          <p:attrName>ppt_x</p:attrName>
                                        </p:attrNameLst>
                                      </p:cBhvr>
                                      <p:tavLst>
                                        <p:tav tm="0">
                                          <p:val>
                                            <p:strVal val="#ppt_x"/>
                                          </p:val>
                                        </p:tav>
                                        <p:tav tm="100000">
                                          <p:val>
                                            <p:strVal val="#ppt_x"/>
                                          </p:val>
                                        </p:tav>
                                      </p:tavLst>
                                    </p:anim>
                                    <p:anim calcmode="lin" valueType="num">
                                      <p:cBhvr>
                                        <p:cTn id="41" dur="1000" fill="hold"/>
                                        <p:tgtEl>
                                          <p:spTgt spid="25"/>
                                        </p:tgtEl>
                                        <p:attrNameLst>
                                          <p:attrName>ppt_y</p:attrName>
                                        </p:attrNameLst>
                                      </p:cBhvr>
                                      <p:tavLst>
                                        <p:tav tm="0">
                                          <p:val>
                                            <p:strVal val="#ppt_y+.1"/>
                                          </p:val>
                                        </p:tav>
                                        <p:tav tm="100000">
                                          <p:val>
                                            <p:strVal val="#ppt_y"/>
                                          </p:val>
                                        </p:tav>
                                      </p:tavLst>
                                    </p:anim>
                                  </p:childTnLst>
                                </p:cTn>
                              </p:par>
                            </p:childTnLst>
                          </p:cTn>
                        </p:par>
                      </p:childTnLst>
                    </p:cTn>
                  </p:par>
                  <p:par>
                    <p:cTn id="42" fill="hold">
                      <p:stCondLst>
                        <p:cond delay="indefinite"/>
                      </p:stCondLst>
                      <p:childTnLst>
                        <p:par>
                          <p:cTn id="43" fill="hold">
                            <p:stCondLst>
                              <p:cond delay="0"/>
                            </p:stCondLst>
                            <p:childTnLst>
                              <p:par>
                                <p:cTn id="44" presetID="21" presetClass="emph" presetSubtype="0" fill="hold" grpId="1" nodeType="clickEffect">
                                  <p:stCondLst>
                                    <p:cond delay="0"/>
                                  </p:stCondLst>
                                  <p:childTnLst>
                                    <p:animClr clrSpc="hsl" dir="cw">
                                      <p:cBhvr override="childStyle">
                                        <p:cTn id="45" dur="500" fill="hold"/>
                                        <p:tgtEl>
                                          <p:spTgt spid="23"/>
                                        </p:tgtEl>
                                        <p:attrNameLst>
                                          <p:attrName>style.color</p:attrName>
                                        </p:attrNameLst>
                                      </p:cBhvr>
                                      <p:by>
                                        <p:hsl h="7200000" s="0" l="0"/>
                                      </p:by>
                                    </p:animClr>
                                    <p:animClr clrSpc="hsl" dir="cw">
                                      <p:cBhvr>
                                        <p:cTn id="46" dur="500" fill="hold"/>
                                        <p:tgtEl>
                                          <p:spTgt spid="23"/>
                                        </p:tgtEl>
                                        <p:attrNameLst>
                                          <p:attrName>fillcolor</p:attrName>
                                        </p:attrNameLst>
                                      </p:cBhvr>
                                      <p:by>
                                        <p:hsl h="7200000" s="0" l="0"/>
                                      </p:by>
                                    </p:animClr>
                                    <p:animClr clrSpc="hsl" dir="cw">
                                      <p:cBhvr>
                                        <p:cTn id="47" dur="500" fill="hold"/>
                                        <p:tgtEl>
                                          <p:spTgt spid="23"/>
                                        </p:tgtEl>
                                        <p:attrNameLst>
                                          <p:attrName>stroke.color</p:attrName>
                                        </p:attrNameLst>
                                      </p:cBhvr>
                                      <p:by>
                                        <p:hsl h="7200000" s="0" l="0"/>
                                      </p:by>
                                    </p:animClr>
                                    <p:set>
                                      <p:cBhvr>
                                        <p:cTn id="48" dur="500" fill="hold"/>
                                        <p:tgtEl>
                                          <p:spTgt spid="23"/>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p:bldP spid="20" grpId="0"/>
      <p:bldP spid="3" grpId="0" animBg="1"/>
      <p:bldP spid="23" grpId="0"/>
      <p:bldP spid="23" grpId="1"/>
      <p:bldP spid="24" grpId="0" animBg="1"/>
      <p:bldP spid="25" grpId="0"/>
      <p:bldP spid="28"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9" name="Group 8"/>
          <p:cNvGrpSpPr/>
          <p:nvPr/>
        </p:nvGrpSpPr>
        <p:grpSpPr>
          <a:xfrm>
            <a:off x="1508919" y="1600200"/>
            <a:ext cx="4191000" cy="677108"/>
            <a:chOff x="1508919" y="1888664"/>
            <a:chExt cx="3733800" cy="677108"/>
          </a:xfrm>
        </p:grpSpPr>
        <p:sp>
          <p:nvSpPr>
            <p:cNvPr id="10" name="Rectangle 9"/>
            <p:cNvSpPr/>
            <p:nvPr/>
          </p:nvSpPr>
          <p:spPr>
            <a:xfrm>
              <a:off x="1508919" y="1888664"/>
              <a:ext cx="3733800" cy="677108"/>
            </a:xfrm>
            <a:prstGeom prst="rect">
              <a:avLst/>
            </a:prstGeom>
          </p:spPr>
          <p:txBody>
            <a:bodyPr wrap="square">
              <a:spAutoFit/>
            </a:bodyPr>
            <a:lstStyle/>
            <a:p>
              <a:r>
                <a:rPr lang="en-US" sz="3800" b="1">
                  <a:solidFill>
                    <a:srgbClr val="FF0066"/>
                  </a:solidFill>
                  <a:latin typeface="Times New Roman" pitchFamily="18" charset="0"/>
                  <a:cs typeface="Times New Roman" pitchFamily="18" charset="0"/>
                </a:rPr>
                <a:t>A. Đọc.</a:t>
              </a:r>
            </a:p>
          </p:txBody>
        </p:sp>
        <p:cxnSp>
          <p:nvCxnSpPr>
            <p:cNvPr id="11" name="Straight Connector 10"/>
            <p:cNvCxnSpPr>
              <a:cxnSpLocks/>
            </p:cNvCxnSpPr>
            <p:nvPr/>
          </p:nvCxnSpPr>
          <p:spPr>
            <a:xfrm>
              <a:off x="1673234" y="2519755"/>
              <a:ext cx="1125543" cy="0"/>
            </a:xfrm>
            <a:prstGeom prst="line">
              <a:avLst/>
            </a:prstGeom>
            <a:ln>
              <a:solidFill>
                <a:srgbClr val="FF0066"/>
              </a:solidFill>
            </a:ln>
          </p:spPr>
          <p:style>
            <a:lnRef idx="3">
              <a:schemeClr val="dk1"/>
            </a:lnRef>
            <a:fillRef idx="0">
              <a:schemeClr val="dk1"/>
            </a:fillRef>
            <a:effectRef idx="2">
              <a:schemeClr val="dk1"/>
            </a:effectRef>
            <a:fontRef idx="minor">
              <a:schemeClr val="tx1"/>
            </a:fontRef>
          </p:style>
        </p:cxnSp>
      </p:grpSp>
      <p:sp>
        <p:nvSpPr>
          <p:cNvPr id="12" name="Rectangle 11"/>
          <p:cNvSpPr/>
          <p:nvPr/>
        </p:nvSpPr>
        <p:spPr>
          <a:xfrm>
            <a:off x="3604420" y="1676400"/>
            <a:ext cx="8343900" cy="677108"/>
          </a:xfrm>
          <a:prstGeom prst="rect">
            <a:avLst/>
          </a:prstGeom>
        </p:spPr>
        <p:txBody>
          <a:bodyPr wrap="square">
            <a:spAutoFit/>
          </a:bodyPr>
          <a:lstStyle/>
          <a:p>
            <a:pPr algn="just"/>
            <a:r>
              <a:rPr lang="en-US" sz="3800" b="1">
                <a:solidFill>
                  <a:srgbClr val="0000CC"/>
                </a:solidFill>
                <a:latin typeface="Times New Roman" pitchFamily="18" charset="0"/>
                <a:cs typeface="Times New Roman" pitchFamily="18" charset="0"/>
              </a:rPr>
              <a:t>Bài 2: Đọc hiểu:     VẼ QUÊ HƯƠNG</a:t>
            </a:r>
          </a:p>
        </p:txBody>
      </p:sp>
      <p:sp>
        <p:nvSpPr>
          <p:cNvPr id="19" name="Rectangle 18">
            <a:extLst>
              <a:ext uri="{FF2B5EF4-FFF2-40B4-BE49-F238E27FC236}">
                <a16:creationId xmlns:a16="http://schemas.microsoft.com/office/drawing/2014/main" xmlns="" id="{2F2F1A63-EB9A-EBF8-88BF-EFCC374399E9}"/>
              </a:ext>
            </a:extLst>
          </p:cNvPr>
          <p:cNvSpPr/>
          <p:nvPr/>
        </p:nvSpPr>
        <p:spPr>
          <a:xfrm>
            <a:off x="1553084" y="2895600"/>
            <a:ext cx="11462035" cy="677108"/>
          </a:xfrm>
          <a:prstGeom prst="rect">
            <a:avLst/>
          </a:prstGeom>
        </p:spPr>
        <p:txBody>
          <a:bodyPr wrap="square">
            <a:spAutoFit/>
          </a:bodyPr>
          <a:lstStyle/>
          <a:p>
            <a:pPr algn="just"/>
            <a:r>
              <a:rPr lang="en-US" sz="3800" b="1">
                <a:solidFill>
                  <a:srgbClr val="0000CC"/>
                </a:solidFill>
                <a:latin typeface="Times New Roman" pitchFamily="18" charset="0"/>
                <a:cs typeface="Times New Roman" pitchFamily="18" charset="0"/>
              </a:rPr>
              <a:t>d. Xếp các từ ngữ dưới đây vào nhóm thích hợp:</a:t>
            </a:r>
          </a:p>
        </p:txBody>
      </p:sp>
      <p:sp>
        <p:nvSpPr>
          <p:cNvPr id="27" name="TextBox 26">
            <a:extLst>
              <a:ext uri="{FF2B5EF4-FFF2-40B4-BE49-F238E27FC236}">
                <a16:creationId xmlns:a16="http://schemas.microsoft.com/office/drawing/2014/main" xmlns="" id="{33167C4D-B7DD-B13B-2678-376B7FB9E307}"/>
              </a:ext>
            </a:extLst>
          </p:cNvPr>
          <p:cNvSpPr txBox="1"/>
          <p:nvPr/>
        </p:nvSpPr>
        <p:spPr>
          <a:xfrm>
            <a:off x="1585119" y="2286000"/>
            <a:ext cx="6676159" cy="646331"/>
          </a:xfrm>
          <a:prstGeom prst="rect">
            <a:avLst/>
          </a:prstGeom>
          <a:noFill/>
        </p:spPr>
        <p:txBody>
          <a:bodyPr wrap="square">
            <a:spAutoFit/>
          </a:bodyPr>
          <a:lstStyle/>
          <a:p>
            <a:r>
              <a:rPr lang="en-US" sz="3600" b="1">
                <a:solidFill>
                  <a:srgbClr val="FF3399"/>
                </a:solidFill>
                <a:latin typeface="Times New Roman" panose="02020603050405020304" pitchFamily="18" charset="0"/>
                <a:cs typeface="Times New Roman" panose="02020603050405020304" pitchFamily="18" charset="0"/>
              </a:rPr>
              <a:t>Cùng nhau trả lời câu hỏi:</a:t>
            </a:r>
            <a:endParaRPr lang="en-US" sz="3600"/>
          </a:p>
        </p:txBody>
      </p:sp>
      <p:sp>
        <p:nvSpPr>
          <p:cNvPr id="2" name="Rectangle 1">
            <a:extLst>
              <a:ext uri="{FF2B5EF4-FFF2-40B4-BE49-F238E27FC236}">
                <a16:creationId xmlns:a16="http://schemas.microsoft.com/office/drawing/2014/main" xmlns="" id="{CFE9E706-EBC4-8B5A-AB05-64854B08A908}"/>
              </a:ext>
            </a:extLst>
          </p:cNvPr>
          <p:cNvSpPr/>
          <p:nvPr/>
        </p:nvSpPr>
        <p:spPr>
          <a:xfrm>
            <a:off x="3151188" y="3733800"/>
            <a:ext cx="1465946" cy="52743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a:solidFill>
                  <a:srgbClr val="FF3399"/>
                </a:solidFill>
                <a:latin typeface="Times New Roman" panose="02020603050405020304" pitchFamily="18" charset="0"/>
                <a:cs typeface="Times New Roman" panose="02020603050405020304" pitchFamily="18" charset="0"/>
              </a:rPr>
              <a:t>tô</a:t>
            </a:r>
          </a:p>
        </p:txBody>
      </p:sp>
      <p:sp>
        <p:nvSpPr>
          <p:cNvPr id="23" name="Rectangle 22">
            <a:extLst>
              <a:ext uri="{FF2B5EF4-FFF2-40B4-BE49-F238E27FC236}">
                <a16:creationId xmlns:a16="http://schemas.microsoft.com/office/drawing/2014/main" xmlns="" id="{FC36242E-45C0-74DE-7CCB-B153897C1471}"/>
              </a:ext>
            </a:extLst>
          </p:cNvPr>
          <p:cNvSpPr/>
          <p:nvPr/>
        </p:nvSpPr>
        <p:spPr>
          <a:xfrm>
            <a:off x="5215183" y="3733800"/>
            <a:ext cx="2304146" cy="52743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a:solidFill>
                  <a:srgbClr val="FF3399"/>
                </a:solidFill>
                <a:latin typeface="Times New Roman" panose="02020603050405020304" pitchFamily="18" charset="0"/>
                <a:cs typeface="Times New Roman" panose="02020603050405020304" pitchFamily="18" charset="0"/>
              </a:rPr>
              <a:t>bút chì</a:t>
            </a:r>
          </a:p>
        </p:txBody>
      </p:sp>
      <p:sp>
        <p:nvSpPr>
          <p:cNvPr id="24" name="Rectangle 23">
            <a:extLst>
              <a:ext uri="{FF2B5EF4-FFF2-40B4-BE49-F238E27FC236}">
                <a16:creationId xmlns:a16="http://schemas.microsoft.com/office/drawing/2014/main" xmlns="" id="{F796CD58-118A-536A-CE66-323CECA520A9}"/>
              </a:ext>
            </a:extLst>
          </p:cNvPr>
          <p:cNvSpPr/>
          <p:nvPr/>
        </p:nvSpPr>
        <p:spPr>
          <a:xfrm>
            <a:off x="8117379" y="3739201"/>
            <a:ext cx="2687939" cy="52743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a:solidFill>
                  <a:srgbClr val="FF3399"/>
                </a:solidFill>
                <a:latin typeface="Times New Roman" panose="02020603050405020304" pitchFamily="18" charset="0"/>
                <a:cs typeface="Times New Roman" panose="02020603050405020304" pitchFamily="18" charset="0"/>
              </a:rPr>
              <a:t>cây gạo</a:t>
            </a:r>
          </a:p>
        </p:txBody>
      </p:sp>
      <p:sp>
        <p:nvSpPr>
          <p:cNvPr id="25" name="Rectangle 24">
            <a:extLst>
              <a:ext uri="{FF2B5EF4-FFF2-40B4-BE49-F238E27FC236}">
                <a16:creationId xmlns:a16="http://schemas.microsoft.com/office/drawing/2014/main" xmlns="" id="{F4861BF7-FC39-997C-1597-8A8DAD39D636}"/>
              </a:ext>
            </a:extLst>
          </p:cNvPr>
          <p:cNvSpPr/>
          <p:nvPr/>
        </p:nvSpPr>
        <p:spPr>
          <a:xfrm>
            <a:off x="2347119" y="4496367"/>
            <a:ext cx="2304146" cy="52743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a:solidFill>
                  <a:srgbClr val="FF3399"/>
                </a:solidFill>
                <a:latin typeface="Times New Roman" panose="02020603050405020304" pitchFamily="18" charset="0"/>
                <a:cs typeface="Times New Roman" panose="02020603050405020304" pitchFamily="18" charset="0"/>
              </a:rPr>
              <a:t>bức tranh</a:t>
            </a:r>
          </a:p>
        </p:txBody>
      </p:sp>
      <p:sp>
        <p:nvSpPr>
          <p:cNvPr id="28" name="Rectangle 27">
            <a:extLst>
              <a:ext uri="{FF2B5EF4-FFF2-40B4-BE49-F238E27FC236}">
                <a16:creationId xmlns:a16="http://schemas.microsoft.com/office/drawing/2014/main" xmlns="" id="{4301FFF8-6AD3-F775-A29A-670E34F0ED16}"/>
              </a:ext>
            </a:extLst>
          </p:cNvPr>
          <p:cNvSpPr/>
          <p:nvPr/>
        </p:nvSpPr>
        <p:spPr>
          <a:xfrm>
            <a:off x="5249314" y="4496367"/>
            <a:ext cx="2304146" cy="52743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a:solidFill>
                  <a:srgbClr val="FF3399"/>
                </a:solidFill>
                <a:latin typeface="Times New Roman" panose="02020603050405020304" pitchFamily="18" charset="0"/>
                <a:cs typeface="Times New Roman" panose="02020603050405020304" pitchFamily="18" charset="0"/>
              </a:rPr>
              <a:t>vẽ</a:t>
            </a:r>
          </a:p>
        </p:txBody>
      </p:sp>
      <p:sp>
        <p:nvSpPr>
          <p:cNvPr id="29" name="Rectangle 28">
            <a:extLst>
              <a:ext uri="{FF2B5EF4-FFF2-40B4-BE49-F238E27FC236}">
                <a16:creationId xmlns:a16="http://schemas.microsoft.com/office/drawing/2014/main" xmlns="" id="{E6CE1BEF-9D45-F122-6124-F81A3D5D1FB3}"/>
              </a:ext>
            </a:extLst>
          </p:cNvPr>
          <p:cNvSpPr/>
          <p:nvPr/>
        </p:nvSpPr>
        <p:spPr>
          <a:xfrm>
            <a:off x="8151510" y="4501768"/>
            <a:ext cx="2687939" cy="52743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a:solidFill>
                  <a:srgbClr val="FF3399"/>
                </a:solidFill>
                <a:latin typeface="Times New Roman" panose="02020603050405020304" pitchFamily="18" charset="0"/>
                <a:cs typeface="Times New Roman" panose="02020603050405020304" pitchFamily="18" charset="0"/>
              </a:rPr>
              <a:t>làng xóm</a:t>
            </a:r>
          </a:p>
        </p:txBody>
      </p:sp>
      <p:sp>
        <p:nvSpPr>
          <p:cNvPr id="30" name="Rectangle 29">
            <a:extLst>
              <a:ext uri="{FF2B5EF4-FFF2-40B4-BE49-F238E27FC236}">
                <a16:creationId xmlns:a16="http://schemas.microsoft.com/office/drawing/2014/main" xmlns="" id="{73B0F497-2F02-3CF2-7574-8F12D60B4A99}"/>
              </a:ext>
            </a:extLst>
          </p:cNvPr>
          <p:cNvSpPr/>
          <p:nvPr/>
        </p:nvSpPr>
        <p:spPr>
          <a:xfrm>
            <a:off x="11182191" y="4454218"/>
            <a:ext cx="2687939" cy="52743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a:solidFill>
                  <a:srgbClr val="FF3399"/>
                </a:solidFill>
                <a:latin typeface="Times New Roman" panose="02020603050405020304" pitchFamily="18" charset="0"/>
                <a:cs typeface="Times New Roman" panose="02020603050405020304" pitchFamily="18" charset="0"/>
              </a:rPr>
              <a:t>gọt</a:t>
            </a:r>
          </a:p>
        </p:txBody>
      </p:sp>
      <p:graphicFrame>
        <p:nvGraphicFramePr>
          <p:cNvPr id="3" name="Table 3">
            <a:extLst>
              <a:ext uri="{FF2B5EF4-FFF2-40B4-BE49-F238E27FC236}">
                <a16:creationId xmlns:a16="http://schemas.microsoft.com/office/drawing/2014/main" xmlns="" id="{152028A7-9AB5-16F7-5C95-6BF26A085739}"/>
              </a:ext>
            </a:extLst>
          </p:cNvPr>
          <p:cNvGraphicFramePr>
            <a:graphicFrameLocks noGrp="1"/>
          </p:cNvGraphicFramePr>
          <p:nvPr>
            <p:extLst>
              <p:ext uri="{D42A27DB-BD31-4B8C-83A1-F6EECF244321}">
                <p14:modId xmlns:p14="http://schemas.microsoft.com/office/powerpoint/2010/main" val="1081512608"/>
              </p:ext>
            </p:extLst>
          </p:nvPr>
        </p:nvGraphicFramePr>
        <p:xfrm>
          <a:off x="1464585" y="5410200"/>
          <a:ext cx="13988934" cy="3352800"/>
        </p:xfrm>
        <a:graphic>
          <a:graphicData uri="http://schemas.openxmlformats.org/drawingml/2006/table">
            <a:tbl>
              <a:tblPr firstRow="1" bandRow="1">
                <a:tableStyleId>{5C22544A-7EE6-4342-B048-85BDC9FD1C3A}</a:tableStyleId>
              </a:tblPr>
              <a:tblGrid>
                <a:gridCol w="6994467">
                  <a:extLst>
                    <a:ext uri="{9D8B030D-6E8A-4147-A177-3AD203B41FA5}">
                      <a16:colId xmlns:a16="http://schemas.microsoft.com/office/drawing/2014/main" xmlns="" val="1913317923"/>
                    </a:ext>
                  </a:extLst>
                </a:gridCol>
                <a:gridCol w="6994467">
                  <a:extLst>
                    <a:ext uri="{9D8B030D-6E8A-4147-A177-3AD203B41FA5}">
                      <a16:colId xmlns:a16="http://schemas.microsoft.com/office/drawing/2014/main" xmlns="" val="3940301081"/>
                    </a:ext>
                  </a:extLst>
                </a:gridCol>
              </a:tblGrid>
              <a:tr h="609600">
                <a:tc>
                  <a:txBody>
                    <a:bodyPr/>
                    <a:lstStyle/>
                    <a:p>
                      <a:pPr algn="ctr"/>
                      <a:r>
                        <a:rPr lang="en-US">
                          <a:solidFill>
                            <a:srgbClr val="FF3399"/>
                          </a:solidFill>
                        </a:rPr>
                        <a:t>Từ ngữ chỉ sự vật</a:t>
                      </a:r>
                    </a:p>
                  </a:txBody>
                  <a:tcPr>
                    <a:lnL w="12700" cap="flat" cmpd="sng" algn="ctr">
                      <a:solidFill>
                        <a:srgbClr val="FF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FF0000"/>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a:solidFill>
                            <a:srgbClr val="FF3399"/>
                          </a:solidFill>
                        </a:rPr>
                        <a:t>Từ ngữ chỉ hoạt động</a:t>
                      </a:r>
                    </a:p>
                  </a:txBody>
                  <a:tcPr>
                    <a:lnL w="12700" cap="flat" cmpd="sng" algn="ctr">
                      <a:solidFill>
                        <a:schemeClr val="tx1"/>
                      </a:solidFill>
                      <a:prstDash val="solid"/>
                      <a:round/>
                      <a:headEnd type="none" w="med" len="med"/>
                      <a:tailEnd type="none" w="med" len="med"/>
                    </a:lnL>
                    <a:lnR w="12700" cap="flat" cmpd="sng" algn="ctr">
                      <a:solidFill>
                        <a:srgbClr val="FF0000"/>
                      </a:solidFill>
                      <a:prstDash val="solid"/>
                      <a:round/>
                      <a:headEnd type="none" w="med" len="med"/>
                      <a:tailEnd type="none" w="med" len="med"/>
                    </a:lnR>
                    <a:lnT w="12700" cap="flat" cmpd="sng" algn="ctr">
                      <a:solidFill>
                        <a:srgbClr val="FF0000"/>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xmlns="" val="1721824059"/>
                  </a:ext>
                </a:extLst>
              </a:tr>
              <a:tr h="2743200">
                <a:tc>
                  <a:txBody>
                    <a:bodyPr/>
                    <a:lstStyle/>
                    <a:p>
                      <a:pPr algn="ctr"/>
                      <a:endParaRPr lang="en-US">
                        <a:solidFill>
                          <a:srgbClr val="FF3399"/>
                        </a:solidFill>
                      </a:endParaRPr>
                    </a:p>
                    <a:p>
                      <a:pPr algn="ctr"/>
                      <a:endParaRPr lang="en-US">
                        <a:solidFill>
                          <a:srgbClr val="FF3399"/>
                        </a:solidFill>
                      </a:endParaRPr>
                    </a:p>
                    <a:p>
                      <a:pPr algn="ctr"/>
                      <a:endParaRPr lang="en-US">
                        <a:solidFill>
                          <a:srgbClr val="FF3399"/>
                        </a:solidFill>
                      </a:endParaRPr>
                    </a:p>
                  </a:txBody>
                  <a:tcPr>
                    <a:lnL w="12700" cap="flat" cmpd="sng" algn="ctr">
                      <a:solidFill>
                        <a:srgbClr val="FF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FF0000"/>
                      </a:solidFill>
                      <a:prstDash val="solid"/>
                      <a:round/>
                      <a:headEnd type="none" w="med" len="med"/>
                      <a:tailEnd type="none" w="med" len="med"/>
                    </a:lnB>
                    <a:noFill/>
                  </a:tcPr>
                </a:tc>
                <a:tc>
                  <a:txBody>
                    <a:bodyPr/>
                    <a:lstStyle/>
                    <a:p>
                      <a:pPr algn="ctr"/>
                      <a:endParaRPr lang="en-US">
                        <a:solidFill>
                          <a:srgbClr val="FF3399"/>
                        </a:solidFill>
                      </a:endParaRPr>
                    </a:p>
                  </a:txBody>
                  <a:tcPr>
                    <a:lnL w="12700" cap="flat" cmpd="sng" algn="ctr">
                      <a:solidFill>
                        <a:schemeClr val="tx1"/>
                      </a:solidFill>
                      <a:prstDash val="solid"/>
                      <a:round/>
                      <a:headEnd type="none" w="med" len="med"/>
                      <a:tailEnd type="none" w="med" len="med"/>
                    </a:lnL>
                    <a:lnR w="12700" cap="flat" cmpd="sng" algn="ctr">
                      <a:solidFill>
                        <a:srgbClr val="FF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FF0000"/>
                      </a:solidFill>
                      <a:prstDash val="solid"/>
                      <a:round/>
                      <a:headEnd type="none" w="med" len="med"/>
                      <a:tailEnd type="none" w="med" len="med"/>
                    </a:lnB>
                    <a:noFill/>
                  </a:tcPr>
                </a:tc>
                <a:extLst>
                  <a:ext uri="{0D108BD9-81ED-4DB2-BD59-A6C34878D82A}">
                    <a16:rowId xmlns:a16="http://schemas.microsoft.com/office/drawing/2014/main" xmlns="" val="2070033336"/>
                  </a:ext>
                </a:extLst>
              </a:tr>
            </a:tbl>
          </a:graphicData>
        </a:graphic>
      </p:graphicFrame>
      <p:grpSp>
        <p:nvGrpSpPr>
          <p:cNvPr id="39" name="Group 38"/>
          <p:cNvGrpSpPr/>
          <p:nvPr/>
        </p:nvGrpSpPr>
        <p:grpSpPr>
          <a:xfrm>
            <a:off x="4617134" y="73373"/>
            <a:ext cx="6255239" cy="1440447"/>
            <a:chOff x="4617134" y="73373"/>
            <a:chExt cx="6255239" cy="1440447"/>
          </a:xfrm>
        </p:grpSpPr>
        <p:grpSp>
          <p:nvGrpSpPr>
            <p:cNvPr id="40" name="Group 39"/>
            <p:cNvGrpSpPr/>
            <p:nvPr/>
          </p:nvGrpSpPr>
          <p:grpSpPr>
            <a:xfrm>
              <a:off x="4617134" y="73373"/>
              <a:ext cx="6255239" cy="983247"/>
              <a:chOff x="4539228" y="134332"/>
              <a:chExt cx="6149694" cy="983247"/>
            </a:xfrm>
          </p:grpSpPr>
          <p:grpSp>
            <p:nvGrpSpPr>
              <p:cNvPr id="42" name="Group 41"/>
              <p:cNvGrpSpPr/>
              <p:nvPr/>
            </p:nvGrpSpPr>
            <p:grpSpPr>
              <a:xfrm>
                <a:off x="4539228" y="134332"/>
                <a:ext cx="6149694" cy="983247"/>
                <a:chOff x="4539228" y="134332"/>
                <a:chExt cx="6149694" cy="983247"/>
              </a:xfrm>
            </p:grpSpPr>
            <p:sp>
              <p:nvSpPr>
                <p:cNvPr id="44" name="TextBox 43"/>
                <p:cNvSpPr txBox="1"/>
                <p:nvPr/>
              </p:nvSpPr>
              <p:spPr>
                <a:xfrm>
                  <a:off x="4539228" y="134332"/>
                  <a:ext cx="6149694" cy="584775"/>
                </a:xfrm>
                <a:prstGeom prst="rect">
                  <a:avLst/>
                </a:prstGeom>
                <a:noFill/>
              </p:spPr>
              <p:txBody>
                <a:bodyPr wrap="none" rtlCol="0">
                  <a:spAutoFit/>
                </a:bodyPr>
                <a:lstStyle/>
                <a:p>
                  <a:r>
                    <a:rPr lang="en-US" sz="3200">
                      <a:solidFill>
                        <a:srgbClr val="0000CC"/>
                      </a:solidFill>
                      <a:latin typeface="Times New Roman" pitchFamily="18" charset="0"/>
                      <a:cs typeface="Times New Roman" pitchFamily="18" charset="0"/>
                    </a:rPr>
                    <a:t>Thứ……ngày…..tháng…..năm…….</a:t>
                  </a:r>
                </a:p>
              </p:txBody>
            </p:sp>
            <p:sp>
              <p:nvSpPr>
                <p:cNvPr id="45" name="TextBox 44"/>
                <p:cNvSpPr txBox="1"/>
                <p:nvPr/>
              </p:nvSpPr>
              <p:spPr>
                <a:xfrm>
                  <a:off x="6651116" y="594359"/>
                  <a:ext cx="2261748" cy="523220"/>
                </a:xfrm>
                <a:prstGeom prst="rect">
                  <a:avLst/>
                </a:prstGeom>
                <a:noFill/>
              </p:spPr>
              <p:txBody>
                <a:bodyPr wrap="none" rtlCol="0">
                  <a:spAutoFit/>
                </a:bodyPr>
                <a:lstStyle/>
                <a:p>
                  <a:r>
                    <a:rPr lang="en-US" sz="2800" b="1">
                      <a:solidFill>
                        <a:srgbClr val="FF0066"/>
                      </a:solidFill>
                      <a:latin typeface="Times New Roman" pitchFamily="18" charset="0"/>
                      <a:cs typeface="Times New Roman" pitchFamily="18" charset="0"/>
                    </a:rPr>
                    <a:t>TIẾNG VIỆT</a:t>
                  </a:r>
                </a:p>
              </p:txBody>
            </p:sp>
          </p:grpSp>
          <p:cxnSp>
            <p:nvCxnSpPr>
              <p:cNvPr id="43" name="Straight Connector 42"/>
              <p:cNvCxnSpPr/>
              <p:nvPr/>
            </p:nvCxnSpPr>
            <p:spPr>
              <a:xfrm>
                <a:off x="6773873" y="1051559"/>
                <a:ext cx="1977737" cy="0"/>
              </a:xfrm>
              <a:prstGeom prst="line">
                <a:avLst/>
              </a:prstGeom>
              <a:ln>
                <a:solidFill>
                  <a:srgbClr val="FF0066"/>
                </a:solidFill>
              </a:ln>
            </p:spPr>
            <p:style>
              <a:lnRef idx="2">
                <a:schemeClr val="dk1"/>
              </a:lnRef>
              <a:fillRef idx="0">
                <a:schemeClr val="dk1"/>
              </a:fillRef>
              <a:effectRef idx="1">
                <a:schemeClr val="dk1"/>
              </a:effectRef>
              <a:fontRef idx="minor">
                <a:schemeClr val="tx1"/>
              </a:fontRef>
            </p:style>
          </p:cxnSp>
        </p:grpSp>
        <p:sp>
          <p:nvSpPr>
            <p:cNvPr id="41" name="Rectangle 95"/>
            <p:cNvSpPr>
              <a:spLocks noChangeArrowheads="1"/>
            </p:cNvSpPr>
            <p:nvPr/>
          </p:nvSpPr>
          <p:spPr bwMode="auto">
            <a:xfrm>
              <a:off x="5610291" y="990600"/>
              <a:ext cx="4931543"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algn="ctr"/>
              <a:r>
                <a:rPr lang="en-GB" sz="2800" b="1">
                  <a:solidFill>
                    <a:srgbClr val="0000CC"/>
                  </a:solidFill>
                  <a:latin typeface="Times New Roman" pitchFamily="18" charset="0"/>
                  <a:cs typeface="Times New Roman" pitchFamily="18" charset="0"/>
                </a:rPr>
                <a:t>ÔN TẬP GIỮA HỌC KÌ I (T6)</a:t>
              </a:r>
            </a:p>
          </p:txBody>
        </p:sp>
      </p:grpSp>
    </p:spTree>
    <p:extLst>
      <p:ext uri="{BB962C8B-B14F-4D97-AF65-F5344CB8AC3E}">
        <p14:creationId xmlns:p14="http://schemas.microsoft.com/office/powerpoint/2010/main" val="2088576430"/>
      </p:ext>
    </p:extLst>
  </p:cSld>
  <p:clrMapOvr>
    <a:masterClrMapping/>
  </p:clrMapOvr>
  <p:transition spd="slow">
    <p:split orient="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path" presetSubtype="0" accel="50000" decel="50000" fill="hold" grpId="0" nodeType="clickEffect">
                                  <p:stCondLst>
                                    <p:cond delay="0"/>
                                  </p:stCondLst>
                                  <p:childTnLst>
                                    <p:animMotion origin="layout" path="M -4.32264E-6 -2.77778E-6 L 0.40662 0.28785 " pathEditMode="relative" rAng="0" ptsTypes="AA">
                                      <p:cBhvr>
                                        <p:cTn id="6" dur="2000" fill="hold"/>
                                        <p:tgtEl>
                                          <p:spTgt spid="2"/>
                                        </p:tgtEl>
                                        <p:attrNameLst>
                                          <p:attrName>ppt_x</p:attrName>
                                          <p:attrName>ppt_y</p:attrName>
                                        </p:attrNameLst>
                                      </p:cBhvr>
                                      <p:rCtr x="20326" y="14392"/>
                                    </p:animMotion>
                                  </p:childTnLst>
                                </p:cTn>
                              </p:par>
                            </p:childTnLst>
                          </p:cTn>
                        </p:par>
                      </p:childTnLst>
                    </p:cTn>
                  </p:par>
                  <p:par>
                    <p:cTn id="7" fill="hold">
                      <p:stCondLst>
                        <p:cond delay="indefinite"/>
                      </p:stCondLst>
                      <p:childTnLst>
                        <p:par>
                          <p:cTn id="8" fill="hold">
                            <p:stCondLst>
                              <p:cond delay="0"/>
                            </p:stCondLst>
                            <p:childTnLst>
                              <p:par>
                                <p:cTn id="9" presetID="49" presetClass="path" presetSubtype="0" accel="50000" decel="50000" fill="hold" grpId="0" nodeType="clickEffect">
                                  <p:stCondLst>
                                    <p:cond delay="0"/>
                                  </p:stCondLst>
                                  <p:childTnLst>
                                    <p:animMotion origin="layout" path="M -2.57486E-6 -2.77778E-6 L -0.18609 0.28785 " pathEditMode="relative" rAng="0" ptsTypes="AA">
                                      <p:cBhvr>
                                        <p:cTn id="10" dur="2000" fill="hold"/>
                                        <p:tgtEl>
                                          <p:spTgt spid="23"/>
                                        </p:tgtEl>
                                        <p:attrNameLst>
                                          <p:attrName>ppt_x</p:attrName>
                                          <p:attrName>ppt_y</p:attrName>
                                        </p:attrNameLst>
                                      </p:cBhvr>
                                      <p:rCtr x="-9305" y="14392"/>
                                    </p:animMotion>
                                  </p:childTnLst>
                                </p:cTn>
                              </p:par>
                            </p:childTnLst>
                          </p:cTn>
                        </p:par>
                      </p:childTnLst>
                    </p:cTn>
                  </p:par>
                  <p:par>
                    <p:cTn id="11" fill="hold">
                      <p:stCondLst>
                        <p:cond delay="indefinite"/>
                      </p:stCondLst>
                      <p:childTnLst>
                        <p:par>
                          <p:cTn id="12" fill="hold">
                            <p:stCondLst>
                              <p:cond delay="0"/>
                            </p:stCondLst>
                            <p:childTnLst>
                              <p:par>
                                <p:cTn id="13" presetID="42" presetClass="path" presetSubtype="0" accel="50000" decel="50000" fill="hold" grpId="0" nodeType="clickEffect">
                                  <p:stCondLst>
                                    <p:cond delay="0"/>
                                  </p:stCondLst>
                                  <p:childTnLst>
                                    <p:animMotion origin="layout" path="M 4.25241E-6 -3.61111E-6 L -0.19819 0.28733 " pathEditMode="relative" rAng="0" ptsTypes="AA">
                                      <p:cBhvr>
                                        <p:cTn id="14" dur="2000" fill="hold"/>
                                        <p:tgtEl>
                                          <p:spTgt spid="24"/>
                                        </p:tgtEl>
                                        <p:attrNameLst>
                                          <p:attrName>ppt_x</p:attrName>
                                          <p:attrName>ppt_y</p:attrName>
                                        </p:attrNameLst>
                                      </p:cBhvr>
                                      <p:rCtr x="-9909" y="14358"/>
                                    </p:animMotion>
                                  </p:childTnLst>
                                </p:cTn>
                              </p:par>
                            </p:childTnLst>
                          </p:cTn>
                        </p:par>
                      </p:childTnLst>
                    </p:cTn>
                  </p:par>
                  <p:par>
                    <p:cTn id="15" fill="hold">
                      <p:stCondLst>
                        <p:cond delay="indefinite"/>
                      </p:stCondLst>
                      <p:childTnLst>
                        <p:par>
                          <p:cTn id="16" fill="hold">
                            <p:stCondLst>
                              <p:cond delay="0"/>
                            </p:stCondLst>
                            <p:childTnLst>
                              <p:par>
                                <p:cTn id="17" presetID="42" presetClass="path" presetSubtype="0" accel="50000" decel="50000" fill="hold" grpId="0" nodeType="clickEffect">
                                  <p:stCondLst>
                                    <p:cond delay="0"/>
                                  </p:stCondLst>
                                  <p:childTnLst>
                                    <p:animMotion origin="layout" path="M -1.47469E-6 3.88889E-6 L -0.00517 0.32951 " pathEditMode="relative" rAng="0" ptsTypes="AA">
                                      <p:cBhvr>
                                        <p:cTn id="18" dur="2000" fill="hold"/>
                                        <p:tgtEl>
                                          <p:spTgt spid="25"/>
                                        </p:tgtEl>
                                        <p:attrNameLst>
                                          <p:attrName>ppt_x</p:attrName>
                                          <p:attrName>ppt_y</p:attrName>
                                        </p:attrNameLst>
                                      </p:cBhvr>
                                      <p:rCtr x="-263" y="16476"/>
                                    </p:animMotion>
                                  </p:childTnLst>
                                </p:cTn>
                              </p:par>
                            </p:childTnLst>
                          </p:cTn>
                        </p:par>
                      </p:childTnLst>
                    </p:cTn>
                  </p:par>
                  <p:par>
                    <p:cTn id="19" fill="hold">
                      <p:stCondLst>
                        <p:cond delay="indefinite"/>
                      </p:stCondLst>
                      <p:childTnLst>
                        <p:par>
                          <p:cTn id="20" fill="hold">
                            <p:stCondLst>
                              <p:cond delay="0"/>
                            </p:stCondLst>
                            <p:childTnLst>
                              <p:par>
                                <p:cTn id="21" presetID="49" presetClass="path" presetSubtype="0" accel="50000" decel="50000" fill="hold" grpId="0" nodeType="clickEffect">
                                  <p:stCondLst>
                                    <p:cond delay="0"/>
                                  </p:stCondLst>
                                  <p:childTnLst>
                                    <p:animMotion origin="layout" path="M -7.55876E-7 3.88889E-6 L 0.42046 0.20451 " pathEditMode="relative" rAng="0" ptsTypes="AA">
                                      <p:cBhvr>
                                        <p:cTn id="22" dur="2000" fill="hold"/>
                                        <p:tgtEl>
                                          <p:spTgt spid="28"/>
                                        </p:tgtEl>
                                        <p:attrNameLst>
                                          <p:attrName>ppt_x</p:attrName>
                                          <p:attrName>ppt_y</p:attrName>
                                        </p:attrNameLst>
                                      </p:cBhvr>
                                      <p:rCtr x="21018" y="10226"/>
                                    </p:animMotion>
                                  </p:childTnLst>
                                </p:cTn>
                              </p:par>
                            </p:childTnLst>
                          </p:cTn>
                        </p:par>
                      </p:childTnLst>
                    </p:cTn>
                  </p:par>
                  <p:par>
                    <p:cTn id="23" fill="hold">
                      <p:stCondLst>
                        <p:cond delay="indefinite"/>
                      </p:stCondLst>
                      <p:childTnLst>
                        <p:par>
                          <p:cTn id="24" fill="hold">
                            <p:stCondLst>
                              <p:cond delay="0"/>
                            </p:stCondLst>
                            <p:childTnLst>
                              <p:par>
                                <p:cTn id="25" presetID="42" presetClass="path" presetSubtype="0" accel="50000" decel="50000" fill="hold" grpId="0" nodeType="clickEffect">
                                  <p:stCondLst>
                                    <p:cond delay="0"/>
                                  </p:stCondLst>
                                  <p:childTnLst>
                                    <p:animMotion origin="layout" path="M 0.08427 0.00382 L -0.20033 0.32431 " pathEditMode="relative" rAng="0" ptsTypes="AA">
                                      <p:cBhvr>
                                        <p:cTn id="26" dur="2000" fill="hold"/>
                                        <p:tgtEl>
                                          <p:spTgt spid="29"/>
                                        </p:tgtEl>
                                        <p:attrNameLst>
                                          <p:attrName>ppt_x</p:attrName>
                                          <p:attrName>ppt_y</p:attrName>
                                        </p:attrNameLst>
                                      </p:cBhvr>
                                      <p:rCtr x="-14230" y="16024"/>
                                    </p:animMotion>
                                  </p:childTnLst>
                                </p:cTn>
                              </p:par>
                            </p:childTnLst>
                          </p:cTn>
                        </p:par>
                      </p:childTnLst>
                    </p:cTn>
                  </p:par>
                  <p:par>
                    <p:cTn id="27" fill="hold">
                      <p:stCondLst>
                        <p:cond delay="indefinite"/>
                      </p:stCondLst>
                      <p:childTnLst>
                        <p:par>
                          <p:cTn id="28" fill="hold">
                            <p:stCondLst>
                              <p:cond delay="0"/>
                            </p:stCondLst>
                            <p:childTnLst>
                              <p:par>
                                <p:cTn id="29" presetID="49" presetClass="path" presetSubtype="0" accel="50000" decel="50000" fill="hold" grpId="0" nodeType="clickEffect">
                                  <p:stCondLst>
                                    <p:cond delay="0"/>
                                  </p:stCondLst>
                                  <p:childTnLst>
                                    <p:animMotion origin="layout" path="M -8.69014E-7 -2.22222E-6 L -0.0354 0.31736 " pathEditMode="relative" rAng="0" ptsTypes="AA">
                                      <p:cBhvr>
                                        <p:cTn id="30" dur="2000" fill="hold"/>
                                        <p:tgtEl>
                                          <p:spTgt spid="30"/>
                                        </p:tgtEl>
                                        <p:attrNameLst>
                                          <p:attrName>ppt_x</p:attrName>
                                          <p:attrName>ppt_y</p:attrName>
                                        </p:attrNameLst>
                                      </p:cBhvr>
                                      <p:rCtr x="-1775" y="15868"/>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23" grpId="0" animBg="1"/>
      <p:bldP spid="24" grpId="0" animBg="1"/>
      <p:bldP spid="25" grpId="0" animBg="1"/>
      <p:bldP spid="28" grpId="0" animBg="1"/>
      <p:bldP spid="29" grpId="0" animBg="1"/>
      <p:bldP spid="30"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4" name="Group 13"/>
          <p:cNvGrpSpPr/>
          <p:nvPr/>
        </p:nvGrpSpPr>
        <p:grpSpPr>
          <a:xfrm>
            <a:off x="4617134" y="149573"/>
            <a:ext cx="7013458" cy="1117345"/>
            <a:chOff x="4539228" y="210532"/>
            <a:chExt cx="6895119" cy="1117345"/>
          </a:xfrm>
        </p:grpSpPr>
        <p:grpSp>
          <p:nvGrpSpPr>
            <p:cNvPr id="15" name="Group 14"/>
            <p:cNvGrpSpPr/>
            <p:nvPr/>
          </p:nvGrpSpPr>
          <p:grpSpPr>
            <a:xfrm>
              <a:off x="4539228" y="210532"/>
              <a:ext cx="6895119" cy="1117345"/>
              <a:chOff x="4539228" y="210532"/>
              <a:chExt cx="6895119" cy="1117345"/>
            </a:xfrm>
          </p:grpSpPr>
          <p:sp>
            <p:nvSpPr>
              <p:cNvPr id="17" name="TextBox 16"/>
              <p:cNvSpPr txBox="1"/>
              <p:nvPr/>
            </p:nvSpPr>
            <p:spPr>
              <a:xfrm>
                <a:off x="4539228" y="210532"/>
                <a:ext cx="6895119" cy="646331"/>
              </a:xfrm>
              <a:prstGeom prst="rect">
                <a:avLst/>
              </a:prstGeom>
              <a:noFill/>
            </p:spPr>
            <p:txBody>
              <a:bodyPr wrap="none" rtlCol="0">
                <a:spAutoFit/>
              </a:bodyPr>
              <a:lstStyle/>
              <a:p>
                <a:r>
                  <a:rPr lang="en-US" sz="3600">
                    <a:solidFill>
                      <a:srgbClr val="0000CC"/>
                    </a:solidFill>
                    <a:latin typeface="Times New Roman" pitchFamily="18" charset="0"/>
                    <a:cs typeface="Times New Roman" pitchFamily="18" charset="0"/>
                  </a:rPr>
                  <a:t>Thứ……ngày…..tháng…..năm…….</a:t>
                </a:r>
              </a:p>
            </p:txBody>
          </p:sp>
          <p:sp>
            <p:nvSpPr>
              <p:cNvPr id="18" name="TextBox 17"/>
              <p:cNvSpPr txBox="1"/>
              <p:nvPr/>
            </p:nvSpPr>
            <p:spPr>
              <a:xfrm>
                <a:off x="6651116" y="743102"/>
                <a:ext cx="2564962" cy="584775"/>
              </a:xfrm>
              <a:prstGeom prst="rect">
                <a:avLst/>
              </a:prstGeom>
              <a:noFill/>
            </p:spPr>
            <p:txBody>
              <a:bodyPr wrap="none" rtlCol="0">
                <a:spAutoFit/>
              </a:bodyPr>
              <a:lstStyle/>
              <a:p>
                <a:r>
                  <a:rPr lang="en-US" sz="3200" b="1">
                    <a:solidFill>
                      <a:srgbClr val="FF0066"/>
                    </a:solidFill>
                    <a:latin typeface="Times New Roman" pitchFamily="18" charset="0"/>
                    <a:cs typeface="Times New Roman" pitchFamily="18" charset="0"/>
                  </a:rPr>
                  <a:t>TIẾNG VIỆT</a:t>
                </a:r>
              </a:p>
            </p:txBody>
          </p:sp>
        </p:grpSp>
        <p:cxnSp>
          <p:nvCxnSpPr>
            <p:cNvPr id="16" name="Straight Connector 15"/>
            <p:cNvCxnSpPr/>
            <p:nvPr/>
          </p:nvCxnSpPr>
          <p:spPr>
            <a:xfrm>
              <a:off x="6826235" y="1288554"/>
              <a:ext cx="2194560" cy="0"/>
            </a:xfrm>
            <a:prstGeom prst="line">
              <a:avLst/>
            </a:prstGeom>
            <a:ln>
              <a:solidFill>
                <a:srgbClr val="FF0066"/>
              </a:solidFill>
            </a:ln>
          </p:spPr>
          <p:style>
            <a:lnRef idx="2">
              <a:schemeClr val="dk1"/>
            </a:lnRef>
            <a:fillRef idx="0">
              <a:schemeClr val="dk1"/>
            </a:fillRef>
            <a:effectRef idx="1">
              <a:schemeClr val="dk1"/>
            </a:effectRef>
            <a:fontRef idx="minor">
              <a:schemeClr val="tx1"/>
            </a:fontRef>
          </p:style>
        </p:cxnSp>
      </p:grpSp>
      <p:grpSp>
        <p:nvGrpSpPr>
          <p:cNvPr id="9" name="Group 8"/>
          <p:cNvGrpSpPr/>
          <p:nvPr/>
        </p:nvGrpSpPr>
        <p:grpSpPr>
          <a:xfrm>
            <a:off x="1508919" y="1905000"/>
            <a:ext cx="4191000" cy="677108"/>
            <a:chOff x="1508919" y="1888664"/>
            <a:chExt cx="3733800" cy="677108"/>
          </a:xfrm>
        </p:grpSpPr>
        <p:sp>
          <p:nvSpPr>
            <p:cNvPr id="10" name="Rectangle 9"/>
            <p:cNvSpPr/>
            <p:nvPr/>
          </p:nvSpPr>
          <p:spPr>
            <a:xfrm>
              <a:off x="1508919" y="1888664"/>
              <a:ext cx="3733800" cy="677108"/>
            </a:xfrm>
            <a:prstGeom prst="rect">
              <a:avLst/>
            </a:prstGeom>
          </p:spPr>
          <p:txBody>
            <a:bodyPr wrap="square">
              <a:spAutoFit/>
            </a:bodyPr>
            <a:lstStyle/>
            <a:p>
              <a:r>
                <a:rPr lang="en-US" sz="3800" b="1">
                  <a:solidFill>
                    <a:srgbClr val="FF0066"/>
                  </a:solidFill>
                  <a:latin typeface="Times New Roman" pitchFamily="18" charset="0"/>
                  <a:cs typeface="Times New Roman" pitchFamily="18" charset="0"/>
                </a:rPr>
                <a:t>A. Đọc.</a:t>
              </a:r>
            </a:p>
          </p:txBody>
        </p:sp>
        <p:cxnSp>
          <p:nvCxnSpPr>
            <p:cNvPr id="11" name="Straight Connector 10"/>
            <p:cNvCxnSpPr>
              <a:cxnSpLocks/>
            </p:cNvCxnSpPr>
            <p:nvPr/>
          </p:nvCxnSpPr>
          <p:spPr>
            <a:xfrm>
              <a:off x="1673234" y="2519755"/>
              <a:ext cx="1125543" cy="0"/>
            </a:xfrm>
            <a:prstGeom prst="line">
              <a:avLst/>
            </a:prstGeom>
            <a:ln>
              <a:solidFill>
                <a:srgbClr val="FF0066"/>
              </a:solidFill>
            </a:ln>
          </p:spPr>
          <p:style>
            <a:lnRef idx="3">
              <a:schemeClr val="dk1"/>
            </a:lnRef>
            <a:fillRef idx="0">
              <a:schemeClr val="dk1"/>
            </a:fillRef>
            <a:effectRef idx="2">
              <a:schemeClr val="dk1"/>
            </a:effectRef>
            <a:fontRef idx="minor">
              <a:schemeClr val="tx1"/>
            </a:fontRef>
          </p:style>
        </p:cxnSp>
      </p:grpSp>
      <p:sp>
        <p:nvSpPr>
          <p:cNvPr id="12" name="Rectangle 11"/>
          <p:cNvSpPr/>
          <p:nvPr/>
        </p:nvSpPr>
        <p:spPr>
          <a:xfrm>
            <a:off x="3604419" y="1874223"/>
            <a:ext cx="11462035" cy="677108"/>
          </a:xfrm>
          <a:prstGeom prst="rect">
            <a:avLst/>
          </a:prstGeom>
        </p:spPr>
        <p:txBody>
          <a:bodyPr wrap="square">
            <a:spAutoFit/>
          </a:bodyPr>
          <a:lstStyle/>
          <a:p>
            <a:pPr algn="just"/>
            <a:r>
              <a:rPr lang="en-US" sz="3800" b="1">
                <a:solidFill>
                  <a:srgbClr val="0000CC"/>
                </a:solidFill>
                <a:latin typeface="Times New Roman" pitchFamily="18" charset="0"/>
                <a:cs typeface="Times New Roman" pitchFamily="18" charset="0"/>
              </a:rPr>
              <a:t>Bài 2: Đọc hiểu:     VẼ QUÊ HƯƠNG</a:t>
            </a:r>
          </a:p>
        </p:txBody>
      </p:sp>
      <p:sp>
        <p:nvSpPr>
          <p:cNvPr id="34" name="Rectangle 95">
            <a:extLst>
              <a:ext uri="{FF2B5EF4-FFF2-40B4-BE49-F238E27FC236}">
                <a16:creationId xmlns:a16="http://schemas.microsoft.com/office/drawing/2014/main" xmlns="" id="{52B773FE-8C6E-0944-B149-485D66B470F9}"/>
              </a:ext>
            </a:extLst>
          </p:cNvPr>
          <p:cNvSpPr>
            <a:spLocks noChangeArrowheads="1"/>
          </p:cNvSpPr>
          <p:nvPr/>
        </p:nvSpPr>
        <p:spPr bwMode="auto">
          <a:xfrm>
            <a:off x="4931580" y="1258669"/>
            <a:ext cx="6288966"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algn="ctr"/>
            <a:r>
              <a:rPr lang="en-GB" sz="3600" b="1">
                <a:solidFill>
                  <a:srgbClr val="0000CC"/>
                </a:solidFill>
                <a:latin typeface="Times New Roman" pitchFamily="18" charset="0"/>
                <a:cs typeface="Times New Roman" pitchFamily="18" charset="0"/>
              </a:rPr>
              <a:t>ÔN TẬP GIỮA HỌC KÌ I (T6)</a:t>
            </a:r>
          </a:p>
        </p:txBody>
      </p:sp>
      <p:sp>
        <p:nvSpPr>
          <p:cNvPr id="19" name="Rectangle 18">
            <a:extLst>
              <a:ext uri="{FF2B5EF4-FFF2-40B4-BE49-F238E27FC236}">
                <a16:creationId xmlns:a16="http://schemas.microsoft.com/office/drawing/2014/main" xmlns="" id="{2F2F1A63-EB9A-EBF8-88BF-EFCC374399E9}"/>
              </a:ext>
            </a:extLst>
          </p:cNvPr>
          <p:cNvSpPr/>
          <p:nvPr/>
        </p:nvSpPr>
        <p:spPr>
          <a:xfrm>
            <a:off x="2407301" y="3720385"/>
            <a:ext cx="11462035" cy="707886"/>
          </a:xfrm>
          <a:prstGeom prst="rect">
            <a:avLst/>
          </a:prstGeom>
        </p:spPr>
        <p:txBody>
          <a:bodyPr wrap="square">
            <a:spAutoFit/>
          </a:bodyPr>
          <a:lstStyle/>
          <a:p>
            <a:pPr algn="just"/>
            <a:r>
              <a:rPr lang="en-US" sz="4000" b="1">
                <a:solidFill>
                  <a:srgbClr val="0000CC"/>
                </a:solidFill>
                <a:latin typeface="Times New Roman" pitchFamily="18" charset="0"/>
                <a:cs typeface="Times New Roman" pitchFamily="18" charset="0"/>
              </a:rPr>
              <a:t>e. Điền dấu câu thích hợp vào ô trống:</a:t>
            </a:r>
          </a:p>
        </p:txBody>
      </p:sp>
      <p:sp>
        <p:nvSpPr>
          <p:cNvPr id="27" name="TextBox 26">
            <a:extLst>
              <a:ext uri="{FF2B5EF4-FFF2-40B4-BE49-F238E27FC236}">
                <a16:creationId xmlns:a16="http://schemas.microsoft.com/office/drawing/2014/main" xmlns="" id="{33167C4D-B7DD-B13B-2678-376B7FB9E307}"/>
              </a:ext>
            </a:extLst>
          </p:cNvPr>
          <p:cNvSpPr txBox="1"/>
          <p:nvPr/>
        </p:nvSpPr>
        <p:spPr>
          <a:xfrm>
            <a:off x="2702062" y="2731345"/>
            <a:ext cx="6676159" cy="707886"/>
          </a:xfrm>
          <a:prstGeom prst="rect">
            <a:avLst/>
          </a:prstGeom>
          <a:noFill/>
        </p:spPr>
        <p:txBody>
          <a:bodyPr wrap="square">
            <a:spAutoFit/>
          </a:bodyPr>
          <a:lstStyle/>
          <a:p>
            <a:r>
              <a:rPr lang="en-US" sz="4000" b="1">
                <a:solidFill>
                  <a:srgbClr val="FF3399"/>
                </a:solidFill>
                <a:latin typeface="Times New Roman" panose="02020603050405020304" pitchFamily="18" charset="0"/>
                <a:cs typeface="Times New Roman" panose="02020603050405020304" pitchFamily="18" charset="0"/>
              </a:rPr>
              <a:t>Cùng nhau trả lời câu hỏi:</a:t>
            </a:r>
            <a:endParaRPr lang="en-US" sz="4000"/>
          </a:p>
        </p:txBody>
      </p:sp>
      <p:sp>
        <p:nvSpPr>
          <p:cNvPr id="23" name="Rectangle 22">
            <a:extLst>
              <a:ext uri="{FF2B5EF4-FFF2-40B4-BE49-F238E27FC236}">
                <a16:creationId xmlns:a16="http://schemas.microsoft.com/office/drawing/2014/main" xmlns="" id="{FC5F236D-90CE-65EF-74D8-9AADEDC5B4A3}"/>
              </a:ext>
            </a:extLst>
          </p:cNvPr>
          <p:cNvSpPr/>
          <p:nvPr/>
        </p:nvSpPr>
        <p:spPr>
          <a:xfrm>
            <a:off x="1508920" y="4589065"/>
            <a:ext cx="13792200" cy="1323439"/>
          </a:xfrm>
          <a:prstGeom prst="rect">
            <a:avLst/>
          </a:prstGeom>
        </p:spPr>
        <p:txBody>
          <a:bodyPr wrap="square">
            <a:spAutoFit/>
          </a:bodyPr>
          <a:lstStyle/>
          <a:p>
            <a:pPr algn="just"/>
            <a:r>
              <a:rPr lang="vi-VN" sz="4000" b="1">
                <a:solidFill>
                  <a:srgbClr val="FF3399"/>
                </a:solidFill>
                <a:latin typeface="Times New Roman" pitchFamily="18" charset="0"/>
                <a:cs typeface="Times New Roman" pitchFamily="18" charset="0"/>
              </a:rPr>
              <a:t>Bức tranh của bạn nhỏ có nhiều cảnh vật: </a:t>
            </a:r>
            <a:r>
              <a:rPr lang="en-US" sz="4000" b="1" smtClean="0">
                <a:solidFill>
                  <a:srgbClr val="FF3399"/>
                </a:solidFill>
                <a:latin typeface="Times New Roman" pitchFamily="18" charset="0"/>
                <a:cs typeface="Times New Roman" pitchFamily="18" charset="0"/>
              </a:rPr>
              <a:t>   </a:t>
            </a:r>
            <a:r>
              <a:rPr lang="vi-VN" sz="4000" b="1" smtClean="0">
                <a:solidFill>
                  <a:srgbClr val="FF3399"/>
                </a:solidFill>
                <a:latin typeface="Times New Roman" pitchFamily="18" charset="0"/>
                <a:cs typeface="Times New Roman" pitchFamily="18" charset="0"/>
              </a:rPr>
              <a:t>làng </a:t>
            </a:r>
            <a:r>
              <a:rPr lang="vi-VN" sz="4000" b="1">
                <a:solidFill>
                  <a:srgbClr val="FF3399"/>
                </a:solidFill>
                <a:latin typeface="Times New Roman" pitchFamily="18" charset="0"/>
                <a:cs typeface="Times New Roman" pitchFamily="18" charset="0"/>
              </a:rPr>
              <a:t>xóm, </a:t>
            </a:r>
            <a:r>
              <a:rPr lang="en-US" sz="4000" b="1" smtClean="0">
                <a:solidFill>
                  <a:srgbClr val="FF3399"/>
                </a:solidFill>
                <a:latin typeface="Times New Roman" pitchFamily="18" charset="0"/>
                <a:cs typeface="Times New Roman" pitchFamily="18" charset="0"/>
              </a:rPr>
              <a:t>  </a:t>
            </a:r>
            <a:r>
              <a:rPr lang="vi-VN" sz="4000" b="1" smtClean="0">
                <a:solidFill>
                  <a:srgbClr val="FF3399"/>
                </a:solidFill>
                <a:latin typeface="Times New Roman" pitchFamily="18" charset="0"/>
                <a:cs typeface="Times New Roman" pitchFamily="18" charset="0"/>
              </a:rPr>
              <a:t>sông </a:t>
            </a:r>
            <a:r>
              <a:rPr lang="vi-VN" sz="4000" b="1">
                <a:solidFill>
                  <a:srgbClr val="FF3399"/>
                </a:solidFill>
                <a:latin typeface="Times New Roman" pitchFamily="18" charset="0"/>
                <a:cs typeface="Times New Roman" pitchFamily="18" charset="0"/>
              </a:rPr>
              <a:t>máng, </a:t>
            </a:r>
            <a:r>
              <a:rPr lang="en-US" sz="4000" b="1" smtClean="0">
                <a:solidFill>
                  <a:srgbClr val="FF3399"/>
                </a:solidFill>
                <a:latin typeface="Times New Roman" pitchFamily="18" charset="0"/>
                <a:cs typeface="Times New Roman" pitchFamily="18" charset="0"/>
              </a:rPr>
              <a:t>    </a:t>
            </a:r>
            <a:r>
              <a:rPr lang="vi-VN" sz="4000" b="1" smtClean="0">
                <a:solidFill>
                  <a:srgbClr val="FF3399"/>
                </a:solidFill>
                <a:latin typeface="Times New Roman" pitchFamily="18" charset="0"/>
                <a:cs typeface="Times New Roman" pitchFamily="18" charset="0"/>
              </a:rPr>
              <a:t>trường </a:t>
            </a:r>
            <a:r>
              <a:rPr lang="vi-VN" sz="4000" b="1">
                <a:solidFill>
                  <a:srgbClr val="FF3399"/>
                </a:solidFill>
                <a:latin typeface="Times New Roman" pitchFamily="18" charset="0"/>
                <a:cs typeface="Times New Roman" pitchFamily="18" charset="0"/>
              </a:rPr>
              <a:t>học,...</a:t>
            </a:r>
            <a:endParaRPr lang="en-US" sz="4000" b="1">
              <a:solidFill>
                <a:srgbClr val="FF3399"/>
              </a:solidFill>
              <a:latin typeface="Times New Roman" pitchFamily="18" charset="0"/>
              <a:cs typeface="Times New Roman" pitchFamily="18" charset="0"/>
            </a:endParaRPr>
          </a:p>
        </p:txBody>
      </p:sp>
      <p:sp>
        <p:nvSpPr>
          <p:cNvPr id="2" name="Rectangle 1">
            <a:extLst>
              <a:ext uri="{FF2B5EF4-FFF2-40B4-BE49-F238E27FC236}">
                <a16:creationId xmlns:a16="http://schemas.microsoft.com/office/drawing/2014/main" xmlns="" id="{D8EB4003-9CBC-CB69-F706-27D49F20637E}"/>
              </a:ext>
            </a:extLst>
          </p:cNvPr>
          <p:cNvSpPr/>
          <p:nvPr/>
        </p:nvSpPr>
        <p:spPr>
          <a:xfrm>
            <a:off x="10824306" y="4732624"/>
            <a:ext cx="457200" cy="4572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4000"/>
          </a:p>
        </p:txBody>
      </p:sp>
      <p:sp>
        <p:nvSpPr>
          <p:cNvPr id="24" name="Rectangle 23">
            <a:extLst>
              <a:ext uri="{FF2B5EF4-FFF2-40B4-BE49-F238E27FC236}">
                <a16:creationId xmlns:a16="http://schemas.microsoft.com/office/drawing/2014/main" xmlns="" id="{271561F8-C1DC-E118-BB45-4DFC72CE556E}"/>
              </a:ext>
            </a:extLst>
          </p:cNvPr>
          <p:cNvSpPr/>
          <p:nvPr/>
        </p:nvSpPr>
        <p:spPr>
          <a:xfrm>
            <a:off x="13641672" y="4732624"/>
            <a:ext cx="457200" cy="4572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4000"/>
          </a:p>
        </p:txBody>
      </p:sp>
      <p:sp>
        <p:nvSpPr>
          <p:cNvPr id="25" name="Rectangle 24">
            <a:extLst>
              <a:ext uri="{FF2B5EF4-FFF2-40B4-BE49-F238E27FC236}">
                <a16:creationId xmlns:a16="http://schemas.microsoft.com/office/drawing/2014/main" xmlns="" id="{39D4C4BA-1457-23DF-0613-2235F2F4C601}"/>
              </a:ext>
            </a:extLst>
          </p:cNvPr>
          <p:cNvSpPr/>
          <p:nvPr/>
        </p:nvSpPr>
        <p:spPr>
          <a:xfrm>
            <a:off x="2819559" y="5342224"/>
            <a:ext cx="457200" cy="4572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4000"/>
          </a:p>
        </p:txBody>
      </p:sp>
    </p:spTree>
    <p:extLst>
      <p:ext uri="{BB962C8B-B14F-4D97-AF65-F5344CB8AC3E}">
        <p14:creationId xmlns:p14="http://schemas.microsoft.com/office/powerpoint/2010/main" val="1653552680"/>
      </p:ext>
    </p:extLst>
  </p:cSld>
  <p:clrMapOvr>
    <a:masterClrMapping/>
  </p:clrMapOvr>
  <p:transition spd="slow">
    <p:split orient="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xit" presetSubtype="0" fill="hold" grpId="0" nodeType="clickEffect">
                                  <p:stCondLst>
                                    <p:cond delay="0"/>
                                  </p:stCondLst>
                                  <p:childTnLst>
                                    <p:animEffect transition="out" filter="fade">
                                      <p:cBhvr>
                                        <p:cTn id="6" dur="500"/>
                                        <p:tgtEl>
                                          <p:spTgt spid="2"/>
                                        </p:tgtEl>
                                      </p:cBhvr>
                                    </p:animEffect>
                                    <p:set>
                                      <p:cBhvr>
                                        <p:cTn id="7" dur="1" fill="hold">
                                          <p:stCondLst>
                                            <p:cond delay="499"/>
                                          </p:stCondLst>
                                        </p:cTn>
                                        <p:tgtEl>
                                          <p:spTgt spid="2"/>
                                        </p:tgtEl>
                                        <p:attrNameLst>
                                          <p:attrName>style.visibility</p:attrName>
                                        </p:attrNameLst>
                                      </p:cBhvr>
                                      <p:to>
                                        <p:strVal val="hidden"/>
                                      </p:to>
                                    </p:set>
                                  </p:childTnLst>
                                </p:cTn>
                              </p:par>
                            </p:childTnLst>
                          </p:cTn>
                        </p:par>
                      </p:childTnLst>
                    </p:cTn>
                  </p:par>
                  <p:par>
                    <p:cTn id="8" fill="hold">
                      <p:stCondLst>
                        <p:cond delay="indefinite"/>
                      </p:stCondLst>
                      <p:childTnLst>
                        <p:par>
                          <p:cTn id="9" fill="hold">
                            <p:stCondLst>
                              <p:cond delay="0"/>
                            </p:stCondLst>
                            <p:childTnLst>
                              <p:par>
                                <p:cTn id="10" presetID="10" presetClass="exit" presetSubtype="0" fill="hold" grpId="0" nodeType="clickEffect">
                                  <p:stCondLst>
                                    <p:cond delay="0"/>
                                  </p:stCondLst>
                                  <p:childTnLst>
                                    <p:animEffect transition="out" filter="fade">
                                      <p:cBhvr>
                                        <p:cTn id="11" dur="500"/>
                                        <p:tgtEl>
                                          <p:spTgt spid="24"/>
                                        </p:tgtEl>
                                      </p:cBhvr>
                                    </p:animEffect>
                                    <p:set>
                                      <p:cBhvr>
                                        <p:cTn id="12" dur="1" fill="hold">
                                          <p:stCondLst>
                                            <p:cond delay="499"/>
                                          </p:stCondLst>
                                        </p:cTn>
                                        <p:tgtEl>
                                          <p:spTgt spid="24"/>
                                        </p:tgtEl>
                                        <p:attrNameLst>
                                          <p:attrName>style.visibility</p:attrName>
                                        </p:attrNameLst>
                                      </p:cBhvr>
                                      <p:to>
                                        <p:strVal val="hidden"/>
                                      </p:to>
                                    </p:set>
                                  </p:childTnLst>
                                </p:cTn>
                              </p:par>
                            </p:childTnLst>
                          </p:cTn>
                        </p:par>
                      </p:childTnLst>
                    </p:cTn>
                  </p:par>
                  <p:par>
                    <p:cTn id="13" fill="hold">
                      <p:stCondLst>
                        <p:cond delay="indefinite"/>
                      </p:stCondLst>
                      <p:childTnLst>
                        <p:par>
                          <p:cTn id="14" fill="hold">
                            <p:stCondLst>
                              <p:cond delay="0"/>
                            </p:stCondLst>
                            <p:childTnLst>
                              <p:par>
                                <p:cTn id="15" presetID="10" presetClass="exit" presetSubtype="0" fill="hold" grpId="0" nodeType="clickEffect">
                                  <p:stCondLst>
                                    <p:cond delay="0"/>
                                  </p:stCondLst>
                                  <p:childTnLst>
                                    <p:animEffect transition="out" filter="fade">
                                      <p:cBhvr>
                                        <p:cTn id="16" dur="500"/>
                                        <p:tgtEl>
                                          <p:spTgt spid="25"/>
                                        </p:tgtEl>
                                      </p:cBhvr>
                                    </p:animEffect>
                                    <p:set>
                                      <p:cBhvr>
                                        <p:cTn id="17" dur="1" fill="hold">
                                          <p:stCondLst>
                                            <p:cond delay="499"/>
                                          </p:stCondLst>
                                        </p:cTn>
                                        <p:tgtEl>
                                          <p:spTgt spid="25"/>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24" grpId="0" animBg="1"/>
      <p:bldP spid="25" grpId="0" animBg="1"/>
    </p:bldLst>
  </p:timing>
</p:sld>
</file>

<file path=ppt/tags/tag1.xml><?xml version="1.0" encoding="utf-8"?>
<p:tagLst xmlns:a="http://schemas.openxmlformats.org/drawingml/2006/main" xmlns:r="http://schemas.openxmlformats.org/officeDocument/2006/relationships" xmlns:p="http://schemas.openxmlformats.org/presentationml/2006/main">
  <p:tag name="MMPROD_NEXTUNIQUEID" val="10009"/>
  <p:tag name="MMPROD_UIDATA" val="&lt;database version=&quot;7.0&quot;&gt;&lt;object type=&quot;1&quot; unique_id=&quot;10001&quot;&gt;&lt;object type=&quot;8&quot; unique_id=&quot;10002&quot;&gt;&lt;/object&gt;&lt;object type=&quot;2&quot; unique_id=&quot;10003&quot;&gt;&lt;object type=&quot;3&quot; unique_id=&quot;10005&quot;&gt;&lt;property id=&quot;20148&quot; value=&quot;5&quot;/&gt;&lt;property id=&quot;20300&quot; value=&quot;Slide 2&quot;/&gt;&lt;property id=&quot;20307&quot; value=&quot;293&quot;/&gt;&lt;/object&gt;&lt;object type=&quot;3&quot; unique_id=&quot;10006&quot;&gt;&lt;property id=&quot;20148&quot; value=&quot;5&quot;/&gt;&lt;property id=&quot;20300&quot; value=&quot;Slide 3&quot;/&gt;&lt;property id=&quot;20307&quot; value=&quot;317&quot;/&gt;&lt;/object&gt;&lt;object type=&quot;3&quot; unique_id=&quot;10008&quot;&gt;&lt;property id=&quot;20148&quot; value=&quot;5&quot;/&gt;&lt;property id=&quot;20300&quot; value=&quot;Slide 5&quot;/&gt;&lt;property id=&quot;20307&quot; value=&quot;325&quot;/&gt;&lt;/object&gt;&lt;object type=&quot;3&quot; unique_id=&quot;10009&quot;&gt;&lt;property id=&quot;20148&quot; value=&quot;5&quot;/&gt;&lt;property id=&quot;20300&quot; value=&quot;Slide 6&quot;/&gt;&lt;property id=&quot;20307&quot; value=&quot;298&quot;/&gt;&lt;/object&gt;&lt;object type=&quot;3&quot; unique_id=&quot;10010&quot;&gt;&lt;property id=&quot;20148&quot; value=&quot;5&quot;/&gt;&lt;property id=&quot;20300&quot; value=&quot;Slide 7&quot;/&gt;&lt;property id=&quot;20307&quot; value=&quot;323&quot;/&gt;&lt;/object&gt;&lt;object type=&quot;3&quot; unique_id=&quot;10011&quot;&gt;&lt;property id=&quot;20148&quot; value=&quot;5&quot;/&gt;&lt;property id=&quot;20300&quot; value=&quot;Slide 8&quot;/&gt;&lt;property id=&quot;20307&quot; value=&quot;299&quot;/&gt;&lt;/object&gt;&lt;object type=&quot;3&quot; unique_id=&quot;10012&quot;&gt;&lt;property id=&quot;20148&quot; value=&quot;5&quot;/&gt;&lt;property id=&quot;20300&quot; value=&quot;Slide 9 - &amp;quot;&amp;#x0D;&amp;#x0A;&amp;#x0D;&amp;#x0A; 1/ Phong traøo Ñoâng Du dieãn ra vaøo thôøi gian naøo? Ai laø ngöôøi laõnh ñaïo? Muïc ñích cuûa phong traøo laø &quot;/&gt;&lt;property id=&quot;20307&quot; value=&quot;318&quot;/&gt;&lt;/object&gt;&lt;object type=&quot;3&quot; unique_id=&quot;10013&quot;&gt;&lt;property id=&quot;20148&quot; value=&quot;5&quot;/&gt;&lt;property id=&quot;20300&quot; value=&quot;Slide 10 - &amp;quot;2. Nhaân daân trong nöôùc, ñaëc bieät laø thanh nieân yeâu nöôùc ñaõ höôûng öùng phong traøo Ñoâng Du nhö theá naø&quot;/&gt;&lt;property id=&quot;20307&quot; value=&quot;319&quot;/&gt;&lt;/object&gt;&lt;object type=&quot;3&quot; unique_id=&quot;10014&quot;&gt;&lt;property id=&quot;20148&quot; value=&quot;5&quot;/&gt;&lt;property id=&quot;20300&quot; value=&quot;Slide 11 - &amp;quot;3/ Keát quaû cuûa phong traøo Ñoâng Du vaø yù nghóa cuûa phong traøo laø gì?&amp;quot;&quot;/&gt;&lt;property id=&quot;20307&quot; value=&quot;320&quot;/&gt;&lt;/object&gt;&lt;object type=&quot;3&quot; unique_id=&quot;10015&quot;&gt;&lt;property id=&quot;20148&quot; value=&quot;5&quot;/&gt;&lt;property id=&quot;20300&quot; value=&quot;Slide 12&quot;/&gt;&lt;property id=&quot;20307&quot; value=&quot;300&quot;/&gt;&lt;/object&gt;&lt;object type=&quot;3&quot; unique_id=&quot;10016&quot;&gt;&lt;property id=&quot;20148&quot; value=&quot;5&quot;/&gt;&lt;property id=&quot;20300&quot; value=&quot;Slide 13 - &amp;quot;&amp;amp;#x09;Phan Boäi Chaâu laø nhaø yeâu nöôùc tieâu bieåu cuûa Vieät Nam ôû giai ñoaïn naøo ?&amp;quot;&quot;/&gt;&lt;property id=&quot;20307&quot; value=&quot;263&quot;/&gt;&lt;/object&gt;&lt;object type=&quot;3&quot; unique_id=&quot;10017&quot;&gt;&lt;property id=&quot;20148&quot; value=&quot;5&quot;/&gt;&lt;property id=&quot;20300&quot; value=&quot;Slide 14 - &amp;quot;&amp;#x0D;&amp;#x0A;BAØI HOÏC&amp;#x0D;&amp;#x0A;&amp;quot;&quot;/&gt;&lt;property id=&quot;20307&quot; value=&quot;271&quot;/&gt;&lt;/object&gt;&lt;object type=&quot;3&quot; unique_id=&quot;10050&quot;&gt;&lt;property id=&quot;20148&quot; value=&quot;5&quot;/&gt;&lt;property id=&quot;20300&quot; value=&quot;Slide 1&quot;/&gt;&lt;property id=&quot;20307&quot; value=&quot;327&quot;/&gt;&lt;/object&gt;&lt;object type=&quot;3&quot; unique_id=&quot;10149&quot;&gt;&lt;property id=&quot;20148&quot; value=&quot;5&quot;/&gt;&lt;property id=&quot;20300&quot; value=&quot;Slide 4&quot;/&gt;&lt;property id=&quot;20307&quot; value=&quot;328&quot;/&gt;&lt;/object&gt;&lt;/object&gt;&lt;/object&gt;&lt;/database&gt;"/>
  <p:tag name="SECTOMILLISECCONVERTED" val="1"/>
</p:tagLst>
</file>

<file path=ppt/tags/tag2.xml><?xml version="1.0" encoding="utf-8"?>
<p:tagLst xmlns:a="http://schemas.openxmlformats.org/drawingml/2006/main" xmlns:r="http://schemas.openxmlformats.org/officeDocument/2006/relationships" xmlns:p="http://schemas.openxmlformats.org/presentationml/2006/main">
  <p:tag name="PPSNARRATION" val="23,1047787239,C:\Users\Tailieu\Documents\Bai giang duong truong son_pptx\Media.ppcx"/>
</p:tagLst>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Cascade</Template>
  <TotalTime>9696</TotalTime>
  <Words>584</Words>
  <Application>Microsoft Office PowerPoint</Application>
  <PresentationFormat>Custom</PresentationFormat>
  <Paragraphs>91</Paragraphs>
  <Slides>10</Slides>
  <Notes>1</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Default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Le Hong Minh</dc:creator>
  <cp:lastModifiedBy>Admin</cp:lastModifiedBy>
  <cp:revision>1067</cp:revision>
  <dcterms:created xsi:type="dcterms:W3CDTF">2008-09-09T22:52:10Z</dcterms:created>
  <dcterms:modified xsi:type="dcterms:W3CDTF">2022-07-20T01:08:08Z</dcterms:modified>
</cp:coreProperties>
</file>