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2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1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7" r:id="rId4"/>
    <p:sldId id="268" r:id="rId5"/>
    <p:sldId id="26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610ACD-9880-44B8-97DA-83C0254CC96D}">
          <p14:sldIdLst>
            <p14:sldId id="256"/>
            <p14:sldId id="259"/>
            <p14:sldId id="267"/>
            <p14:sldId id="268"/>
          </p14:sldIdLst>
        </p14:section>
        <p14:section name="Untitled Section" id="{76CB8AE6-8ACF-4E72-955E-8460C4C3432A}">
          <p14:sldIdLst>
            <p14:sldId id="269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4AFB3"/>
    <a:srgbClr val="EEB6D3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8355-F19F-43E5-B967-A626F10DE1CD}" v="517" dt="2022-07-22T22:52:45.151"/>
    <p1510:client id="{A9B386DD-7C36-478A-BBE1-08CEE2185B91}" v="1038" dt="2022-07-23T00:07:52.344"/>
    <p1510:client id="{F419AC9F-E2AB-43FA-BE83-CE718749DD43}" v="37" dt="2022-07-22T10:50:4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A9B386DD-7C36-478A-BBE1-08CEE2185B91}"/>
    <pc:docChg chg="undo redo custSel addSld delSld modSld addSection">
      <pc:chgData name="Trang Ha" userId="270efafb50020bd6" providerId="LiveId" clId="{A9B386DD-7C36-478A-BBE1-08CEE2185B91}" dt="2022-07-23T00:07:52.344" v="2101" actId="20577"/>
      <pc:docMkLst>
        <pc:docMk/>
      </pc:docMkLst>
      <pc:sldChg chg="modSp mod">
        <pc:chgData name="Trang Ha" userId="270efafb50020bd6" providerId="LiveId" clId="{A9B386DD-7C36-478A-BBE1-08CEE2185B91}" dt="2022-07-22T22:59:32.568" v="1" actId="20577"/>
        <pc:sldMkLst>
          <pc:docMk/>
          <pc:sldMk cId="562573195" sldId="256"/>
        </pc:sldMkLst>
        <pc:spChg chg="mod">
          <ac:chgData name="Trang Ha" userId="270efafb50020bd6" providerId="LiveId" clId="{A9B386DD-7C36-478A-BBE1-08CEE2185B91}" dt="2022-07-22T22:59:32.568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del mod delAnim">
        <pc:chgData name="Trang Ha" userId="270efafb50020bd6" providerId="LiveId" clId="{A9B386DD-7C36-478A-BBE1-08CEE2185B91}" dt="2022-07-22T23:01:10.864" v="15" actId="2696"/>
        <pc:sldMkLst>
          <pc:docMk/>
          <pc:sldMk cId="2365650238" sldId="258"/>
        </pc:sldMkLst>
        <pc:spChg chg="mod">
          <ac:chgData name="Trang Ha" userId="270efafb50020bd6" providerId="LiveId" clId="{A9B386DD-7C36-478A-BBE1-08CEE2185B91}" dt="2022-07-22T22:59:50.874" v="6" actId="1076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A9B386DD-7C36-478A-BBE1-08CEE2185B91}" dt="2022-07-22T22:59:38.877" v="2" actId="478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A9B386DD-7C36-478A-BBE1-08CEE2185B91}" dt="2022-07-22T22:59:44.522" v="5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A9B386DD-7C36-478A-BBE1-08CEE2185B91}" dt="2022-07-22T23:11:38.130" v="294" actId="1076"/>
        <pc:sldMkLst>
          <pc:docMk/>
          <pc:sldMk cId="2720404043" sldId="259"/>
        </pc:sldMkLst>
        <pc:spChg chg="add mod">
          <ac:chgData name="Trang Ha" userId="270efafb50020bd6" providerId="LiveId" clId="{A9B386DD-7C36-478A-BBE1-08CEE2185B91}" dt="2022-07-22T23:11:20.766" v="291" actId="1037"/>
          <ac:spMkLst>
            <pc:docMk/>
            <pc:sldMk cId="2720404043" sldId="259"/>
            <ac:spMk id="10" creationId="{3E0335F7-0045-8E67-A01F-5EB2A09B30AA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12" creationId="{F9DEE72D-DA82-7B2A-8B0E-65FDBE738A36}"/>
          </ac:spMkLst>
        </pc:spChg>
        <pc:spChg chg="mod">
          <ac:chgData name="Trang Ha" userId="270efafb50020bd6" providerId="LiveId" clId="{A9B386DD-7C36-478A-BBE1-08CEE2185B91}" dt="2022-07-22T23:00:03.082" v="10" actId="20577"/>
          <ac:spMkLst>
            <pc:docMk/>
            <pc:sldMk cId="2720404043" sldId="259"/>
            <ac:spMk id="19" creationId="{92BB646E-23F5-BCB9-E71E-4139A8A4506B}"/>
          </ac:spMkLst>
        </pc:spChg>
        <pc:spChg chg="mod">
          <ac:chgData name="Trang Ha" userId="270efafb50020bd6" providerId="LiveId" clId="{A9B386DD-7C36-478A-BBE1-08CEE2185B91}" dt="2022-07-22T23:02:03.312" v="105" actId="20577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A9B386DD-7C36-478A-BBE1-08CEE2185B91}" dt="2022-07-22T23:11:20.766" v="291" actId="1037"/>
          <ac:spMkLst>
            <pc:docMk/>
            <pc:sldMk cId="2720404043" sldId="259"/>
            <ac:spMk id="24" creationId="{15A05991-08E3-285D-8A21-C5CA2160A1E7}"/>
          </ac:spMkLst>
        </pc:spChg>
        <pc:spChg chg="add mod">
          <ac:chgData name="Trang Ha" userId="270efafb50020bd6" providerId="LiveId" clId="{A9B386DD-7C36-478A-BBE1-08CEE2185B91}" dt="2022-07-22T23:11:20.766" v="291" actId="1037"/>
          <ac:spMkLst>
            <pc:docMk/>
            <pc:sldMk cId="2720404043" sldId="259"/>
            <ac:spMk id="25" creationId="{0C4655AB-388B-54FD-289B-81BF09A4824F}"/>
          </ac:spMkLst>
        </pc:spChg>
        <pc:spChg chg="add mod">
          <ac:chgData name="Trang Ha" userId="270efafb50020bd6" providerId="LiveId" clId="{A9B386DD-7C36-478A-BBE1-08CEE2185B91}" dt="2022-07-22T23:11:38.130" v="294" actId="1076"/>
          <ac:spMkLst>
            <pc:docMk/>
            <pc:sldMk cId="2720404043" sldId="259"/>
            <ac:spMk id="27" creationId="{6CD412C5-74AF-4097-D561-E723E5E2EB9E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35" creationId="{1C875FF0-2C62-1ABA-E7FA-6A9714337950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37" creationId="{7990F48A-D32D-08D8-32C0-ABA007E8AF61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A9B386DD-7C36-478A-BBE1-08CEE2185B91}" dt="2022-07-22T23:01:31.347" v="17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A9B386DD-7C36-478A-BBE1-08CEE2185B91}" dt="2022-07-22T23:06:09.333" v="244"/>
          <ac:picMkLst>
            <pc:docMk/>
            <pc:sldMk cId="2720404043" sldId="259"/>
            <ac:picMk id="9" creationId="{8605784A-D287-A319-A680-0081281077CD}"/>
          </ac:picMkLst>
        </pc:picChg>
        <pc:picChg chg="del">
          <ac:chgData name="Trang Ha" userId="270efafb50020bd6" providerId="LiveId" clId="{A9B386DD-7C36-478A-BBE1-08CEE2185B91}" dt="2022-07-22T22:59:59.534" v="8" actId="478"/>
          <ac:picMkLst>
            <pc:docMk/>
            <pc:sldMk cId="2720404043" sldId="259"/>
            <ac:picMk id="17" creationId="{19AFD16E-A82A-AFD2-67B2-61039B07D171}"/>
          </ac:picMkLst>
        </pc:picChg>
      </pc:sldChg>
      <pc:sldChg chg="delSp modSp del mod">
        <pc:chgData name="Trang Ha" userId="270efafb50020bd6" providerId="LiveId" clId="{A9B386DD-7C36-478A-BBE1-08CEE2185B91}" dt="2022-07-22T23:01:15.007" v="16" actId="2696"/>
        <pc:sldMkLst>
          <pc:docMk/>
          <pc:sldMk cId="1930356161" sldId="266"/>
        </pc:sldMkLst>
        <pc:spChg chg="mod">
          <ac:chgData name="Trang Ha" userId="270efafb50020bd6" providerId="LiveId" clId="{A9B386DD-7C36-478A-BBE1-08CEE2185B91}" dt="2022-07-22T23:00:09.527" v="12" actId="20577"/>
          <ac:spMkLst>
            <pc:docMk/>
            <pc:sldMk cId="1930356161" sldId="266"/>
            <ac:spMk id="27" creationId="{6BE8BEA1-BEF0-6A4D-BF42-7291003ED7BB}"/>
          </ac:spMkLst>
        </pc:spChg>
        <pc:picChg chg="del">
          <ac:chgData name="Trang Ha" userId="270efafb50020bd6" providerId="LiveId" clId="{A9B386DD-7C36-478A-BBE1-08CEE2185B91}" dt="2022-07-22T22:59:54.210" v="7" actId="478"/>
          <ac:picMkLst>
            <pc:docMk/>
            <pc:sldMk cId="1930356161" sldId="266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A9B386DD-7C36-478A-BBE1-08CEE2185B91}" dt="2022-07-22T23:22:09.798" v="950" actId="1076"/>
        <pc:sldMkLst>
          <pc:docMk/>
          <pc:sldMk cId="466055582" sldId="267"/>
        </pc:sldMkLst>
        <pc:spChg chg="mod">
          <ac:chgData name="Trang Ha" userId="270efafb50020bd6" providerId="LiveId" clId="{A9B386DD-7C36-478A-BBE1-08CEE2185B91}" dt="2022-07-22T23:00:14.808" v="14" actId="20577"/>
          <ac:spMkLst>
            <pc:docMk/>
            <pc:sldMk cId="466055582" sldId="267"/>
            <ac:spMk id="19" creationId="{92BB646E-23F5-BCB9-E71E-4139A8A4506B}"/>
          </ac:spMkLst>
        </pc:spChg>
        <pc:spChg chg="mod">
          <ac:chgData name="Trang Ha" userId="270efafb50020bd6" providerId="LiveId" clId="{A9B386DD-7C36-478A-BBE1-08CEE2185B91}" dt="2022-07-22T23:12:16.002" v="414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A9B386DD-7C36-478A-BBE1-08CEE2185B91}" dt="2022-07-22T23:21:19.033" v="944" actId="1076"/>
          <ac:spMkLst>
            <pc:docMk/>
            <pc:sldMk cId="466055582" sldId="267"/>
            <ac:spMk id="23" creationId="{CB24E9E1-03A4-F2C7-03CD-3988B268AEBA}"/>
          </ac:spMkLst>
        </pc:spChg>
        <pc:spChg chg="del">
          <ac:chgData name="Trang Ha" userId="270efafb50020bd6" providerId="LiveId" clId="{A9B386DD-7C36-478A-BBE1-08CEE2185B91}" dt="2022-07-22T23:10:50.233" v="282" actId="478"/>
          <ac:spMkLst>
            <pc:docMk/>
            <pc:sldMk cId="466055582" sldId="267"/>
            <ac:spMk id="24" creationId="{EF3EF65D-5273-59A2-5BEF-A214DA3093E9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25" creationId="{03D58EEE-5F03-D2D4-CD1F-C2E5441AE906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A9B386DD-7C36-478A-BBE1-08CEE2185B91}" dt="2022-07-22T23:21:59.152" v="949" actId="1076"/>
          <ac:spMkLst>
            <pc:docMk/>
            <pc:sldMk cId="466055582" sldId="267"/>
            <ac:spMk id="27" creationId="{AD7F725A-BF53-B444-EBB7-64AB08E93067}"/>
          </ac:spMkLst>
        </pc:spChg>
        <pc:spChg chg="add mod">
          <ac:chgData name="Trang Ha" userId="270efafb50020bd6" providerId="LiveId" clId="{A9B386DD-7C36-478A-BBE1-08CEE2185B91}" dt="2022-07-22T23:22:09.798" v="950" actId="1076"/>
          <ac:spMkLst>
            <pc:docMk/>
            <pc:sldMk cId="466055582" sldId="267"/>
            <ac:spMk id="28" creationId="{A1BA3461-2DA8-6D8B-0D82-574921062141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29" creationId="{F9A6C1EE-789F-E68F-2A9C-99CA32FE67F0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30" creationId="{B20F511D-24B3-DDD4-98CB-CAE8353B4442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31" creationId="{D4B26EAD-FC2F-CA84-5295-60FF46ECB443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32" creationId="{3F8CF49F-9147-30B7-F145-EE2228864B8B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33" creationId="{29F0A227-EF5C-C179-72BC-CB97D622B32B}"/>
          </ac:spMkLst>
        </pc:spChg>
        <pc:spChg chg="add mod">
          <ac:chgData name="Trang Ha" userId="270efafb50020bd6" providerId="LiveId" clId="{A9B386DD-7C36-478A-BBE1-08CEE2185B91}" dt="2022-07-22T23:21:40.455" v="947" actId="20577"/>
          <ac:spMkLst>
            <pc:docMk/>
            <pc:sldMk cId="466055582" sldId="267"/>
            <ac:spMk id="34" creationId="{19F22899-92F4-2BC6-55B4-1EC394682F2D}"/>
          </ac:spMkLst>
        </pc:spChg>
        <pc:picChg chg="add mod modCrop">
          <ac:chgData name="Trang Ha" userId="270efafb50020bd6" providerId="LiveId" clId="{A9B386DD-7C36-478A-BBE1-08CEE2185B91}" dt="2022-07-22T23:16:44.720" v="843" actId="1076"/>
          <ac:picMkLst>
            <pc:docMk/>
            <pc:sldMk cId="466055582" sldId="267"/>
            <ac:picMk id="8" creationId="{B5563BA3-EA6E-C29D-2167-F51698C60F1F}"/>
          </ac:picMkLst>
        </pc:picChg>
        <pc:picChg chg="del">
          <ac:chgData name="Trang Ha" userId="270efafb50020bd6" providerId="LiveId" clId="{A9B386DD-7C36-478A-BBE1-08CEE2185B91}" dt="2022-07-22T23:10:18.834" v="280" actId="478"/>
          <ac:picMkLst>
            <pc:docMk/>
            <pc:sldMk cId="466055582" sldId="267"/>
            <ac:picMk id="11" creationId="{060AB038-8A2F-53AD-9A14-25F09C0B4BF5}"/>
          </ac:picMkLst>
        </pc:picChg>
        <pc:picChg chg="del">
          <ac:chgData name="Trang Ha" userId="270efafb50020bd6" providerId="LiveId" clId="{A9B386DD-7C36-478A-BBE1-08CEE2185B91}" dt="2022-07-22T23:16:48.611" v="844" actId="478"/>
          <ac:picMkLst>
            <pc:docMk/>
            <pc:sldMk cId="466055582" sldId="267"/>
            <ac:picMk id="17" creationId="{19AFD16E-A82A-AFD2-67B2-61039B07D171}"/>
          </ac:picMkLst>
        </pc:picChg>
      </pc:sldChg>
      <pc:sldChg chg="addSp delSp modSp mod modAnim">
        <pc:chgData name="Trang Ha" userId="270efafb50020bd6" providerId="LiveId" clId="{A9B386DD-7C36-478A-BBE1-08CEE2185B91}" dt="2022-07-22T23:37:59.417" v="1375" actId="20577"/>
        <pc:sldMkLst>
          <pc:docMk/>
          <pc:sldMk cId="2421513423" sldId="268"/>
        </pc:sldMkLst>
        <pc:spChg chg="mod">
          <ac:chgData name="Trang Ha" userId="270efafb50020bd6" providerId="LiveId" clId="{A9B386DD-7C36-478A-BBE1-08CEE2185B91}" dt="2022-07-22T23:37:59.417" v="1375" actId="20577"/>
          <ac:spMkLst>
            <pc:docMk/>
            <pc:sldMk cId="2421513423" sldId="268"/>
            <ac:spMk id="19" creationId="{92BB646E-23F5-BCB9-E71E-4139A8A4506B}"/>
          </ac:spMkLst>
        </pc:spChg>
        <pc:spChg chg="mod">
          <ac:chgData name="Trang Ha" userId="270efafb50020bd6" providerId="LiveId" clId="{A9B386DD-7C36-478A-BBE1-08CEE2185B91}" dt="2022-07-22T23:25:10.690" v="1188" actId="20577"/>
          <ac:spMkLst>
            <pc:docMk/>
            <pc:sldMk cId="2421513423" sldId="268"/>
            <ac:spMk id="23" creationId="{17A3A7CB-88A7-6C41-25AF-021D954DF5B6}"/>
          </ac:spMkLst>
        </pc:spChg>
        <pc:spChg chg="del">
          <ac:chgData name="Trang Ha" userId="270efafb50020bd6" providerId="LiveId" clId="{A9B386DD-7C36-478A-BBE1-08CEE2185B91}" dt="2022-07-22T23:23:21.254" v="951" actId="478"/>
          <ac:spMkLst>
            <pc:docMk/>
            <pc:sldMk cId="2421513423" sldId="268"/>
            <ac:spMk id="27" creationId="{5478271E-A0E6-F3B8-D0AA-1CF15B012E63}"/>
          </ac:spMkLst>
        </pc:spChg>
        <pc:spChg chg="del">
          <ac:chgData name="Trang Ha" userId="270efafb50020bd6" providerId="LiveId" clId="{A9B386DD-7C36-478A-BBE1-08CEE2185B91}" dt="2022-07-22T23:23:21.254" v="951" actId="478"/>
          <ac:spMkLst>
            <pc:docMk/>
            <pc:sldMk cId="2421513423" sldId="268"/>
            <ac:spMk id="28" creationId="{86EE5FA7-15B3-5657-0CC4-03F35FC82E99}"/>
          </ac:spMkLst>
        </pc:spChg>
        <pc:spChg chg="del">
          <ac:chgData name="Trang Ha" userId="270efafb50020bd6" providerId="LiveId" clId="{A9B386DD-7C36-478A-BBE1-08CEE2185B91}" dt="2022-07-22T23:23:21.254" v="951" actId="478"/>
          <ac:spMkLst>
            <pc:docMk/>
            <pc:sldMk cId="2421513423" sldId="268"/>
            <ac:spMk id="30" creationId="{9E31DE38-83C1-B9D5-EE75-18ABEE699050}"/>
          </ac:spMkLst>
        </pc:spChg>
        <pc:spChg chg="del">
          <ac:chgData name="Trang Ha" userId="270efafb50020bd6" providerId="LiveId" clId="{A9B386DD-7C36-478A-BBE1-08CEE2185B91}" dt="2022-07-22T23:23:21.254" v="951" actId="478"/>
          <ac:spMkLst>
            <pc:docMk/>
            <pc:sldMk cId="2421513423" sldId="268"/>
            <ac:spMk id="31" creationId="{A0910318-237C-4D0D-F722-7B18BBCE881A}"/>
          </ac:spMkLst>
        </pc:spChg>
        <pc:spChg chg="add mod">
          <ac:chgData name="Trang Ha" userId="270efafb50020bd6" providerId="LiveId" clId="{A9B386DD-7C36-478A-BBE1-08CEE2185B91}" dt="2022-07-22T23:36:57.971" v="1370" actId="20577"/>
          <ac:spMkLst>
            <pc:docMk/>
            <pc:sldMk cId="2421513423" sldId="268"/>
            <ac:spMk id="50" creationId="{CBFDEBEC-4DE9-0C9D-6411-01157550E025}"/>
          </ac:spMkLst>
        </pc:spChg>
        <pc:picChg chg="add del mod modCrop">
          <ac:chgData name="Trang Ha" userId="270efafb50020bd6" providerId="LiveId" clId="{A9B386DD-7C36-478A-BBE1-08CEE2185B91}" dt="2022-07-22T23:33:10.844" v="1295" actId="478"/>
          <ac:picMkLst>
            <pc:docMk/>
            <pc:sldMk cId="2421513423" sldId="268"/>
            <ac:picMk id="8" creationId="{D927BB99-EA93-D410-9349-D668ABF8B92A}"/>
          </ac:picMkLst>
        </pc:picChg>
        <pc:picChg chg="del">
          <ac:chgData name="Trang Ha" userId="270efafb50020bd6" providerId="LiveId" clId="{A9B386DD-7C36-478A-BBE1-08CEE2185B91}" dt="2022-07-22T23:23:23.961" v="952" actId="478"/>
          <ac:picMkLst>
            <pc:docMk/>
            <pc:sldMk cId="2421513423" sldId="268"/>
            <ac:picMk id="9" creationId="{E85A08F5-C9AD-7E60-E4BA-A149BDD90F82}"/>
          </ac:picMkLst>
        </pc:picChg>
        <pc:picChg chg="add mod">
          <ac:chgData name="Trang Ha" userId="270efafb50020bd6" providerId="LiveId" clId="{A9B386DD-7C36-478A-BBE1-08CEE2185B91}" dt="2022-07-22T23:34:38.930" v="1359"/>
          <ac:picMkLst>
            <pc:docMk/>
            <pc:sldMk cId="2421513423" sldId="268"/>
            <ac:picMk id="49" creationId="{3369AB83-948F-922B-D451-EAC961685621}"/>
          </ac:picMkLst>
        </pc:picChg>
        <pc:inkChg chg="add">
          <ac:chgData name="Trang Ha" userId="270efafb50020bd6" providerId="LiveId" clId="{A9B386DD-7C36-478A-BBE1-08CEE2185B91}" dt="2022-07-22T23:26:41.189" v="1198" actId="9405"/>
          <ac:inkMkLst>
            <pc:docMk/>
            <pc:sldMk cId="2421513423" sldId="268"/>
            <ac:inkMk id="10" creationId="{3EE71A08-1BF3-A5AD-BBBE-9543FCD54700}"/>
          </ac:inkMkLst>
        </pc:inkChg>
        <pc:inkChg chg="add">
          <ac:chgData name="Trang Ha" userId="270efafb50020bd6" providerId="LiveId" clId="{A9B386DD-7C36-478A-BBE1-08CEE2185B91}" dt="2022-07-22T23:26:42.697" v="1199" actId="9405"/>
          <ac:inkMkLst>
            <pc:docMk/>
            <pc:sldMk cId="2421513423" sldId="268"/>
            <ac:inkMk id="11" creationId="{ABA15A63-D4B1-AF2E-A57B-1BF29CA02022}"/>
          </ac:inkMkLst>
        </pc:inkChg>
        <pc:inkChg chg="add">
          <ac:chgData name="Trang Ha" userId="270efafb50020bd6" providerId="LiveId" clId="{A9B386DD-7C36-478A-BBE1-08CEE2185B91}" dt="2022-07-22T23:26:43.945" v="1200" actId="9405"/>
          <ac:inkMkLst>
            <pc:docMk/>
            <pc:sldMk cId="2421513423" sldId="268"/>
            <ac:inkMk id="12" creationId="{505D9CCC-157F-7954-42E7-1DCA0526D5A1}"/>
          </ac:inkMkLst>
        </pc:inkChg>
        <pc:inkChg chg="add">
          <ac:chgData name="Trang Ha" userId="270efafb50020bd6" providerId="LiveId" clId="{A9B386DD-7C36-478A-BBE1-08CEE2185B91}" dt="2022-07-22T23:26:44.851" v="1201" actId="9405"/>
          <ac:inkMkLst>
            <pc:docMk/>
            <pc:sldMk cId="2421513423" sldId="268"/>
            <ac:inkMk id="13" creationId="{2FB9C154-F2F5-B24F-F157-B2E2F4738023}"/>
          </ac:inkMkLst>
        </pc:inkChg>
        <pc:inkChg chg="add">
          <ac:chgData name="Trang Ha" userId="270efafb50020bd6" providerId="LiveId" clId="{A9B386DD-7C36-478A-BBE1-08CEE2185B91}" dt="2022-07-22T23:26:45.365" v="1202" actId="9405"/>
          <ac:inkMkLst>
            <pc:docMk/>
            <pc:sldMk cId="2421513423" sldId="268"/>
            <ac:inkMk id="14" creationId="{68A14518-CDD9-CF05-6501-683A289F67C8}"/>
          </ac:inkMkLst>
        </pc:inkChg>
        <pc:inkChg chg="add">
          <ac:chgData name="Trang Ha" userId="270efafb50020bd6" providerId="LiveId" clId="{A9B386DD-7C36-478A-BBE1-08CEE2185B91}" dt="2022-07-22T23:26:46.794" v="1203" actId="9405"/>
          <ac:inkMkLst>
            <pc:docMk/>
            <pc:sldMk cId="2421513423" sldId="268"/>
            <ac:inkMk id="15" creationId="{EBA7A938-4B51-52DA-EF39-462D8CCFF0B3}"/>
          </ac:inkMkLst>
        </pc:inkChg>
        <pc:inkChg chg="add">
          <ac:chgData name="Trang Ha" userId="270efafb50020bd6" providerId="LiveId" clId="{A9B386DD-7C36-478A-BBE1-08CEE2185B91}" dt="2022-07-22T23:26:47.876" v="1204" actId="9405"/>
          <ac:inkMkLst>
            <pc:docMk/>
            <pc:sldMk cId="2421513423" sldId="268"/>
            <ac:inkMk id="16" creationId="{45602C8C-CCC6-E54B-D5F9-FA9A24C7A095}"/>
          </ac:inkMkLst>
        </pc:inkChg>
        <pc:inkChg chg="add">
          <ac:chgData name="Trang Ha" userId="270efafb50020bd6" providerId="LiveId" clId="{A9B386DD-7C36-478A-BBE1-08CEE2185B91}" dt="2022-07-22T23:26:54.644" v="1205" actId="9405"/>
          <ac:inkMkLst>
            <pc:docMk/>
            <pc:sldMk cId="2421513423" sldId="268"/>
            <ac:inkMk id="18" creationId="{056F3C9A-71A1-3792-82E6-87B2139BF61E}"/>
          </ac:inkMkLst>
        </pc:inkChg>
        <pc:inkChg chg="add">
          <ac:chgData name="Trang Ha" userId="270efafb50020bd6" providerId="LiveId" clId="{A9B386DD-7C36-478A-BBE1-08CEE2185B91}" dt="2022-07-22T23:27:00.773" v="1206" actId="9405"/>
          <ac:inkMkLst>
            <pc:docMk/>
            <pc:sldMk cId="2421513423" sldId="268"/>
            <ac:inkMk id="22" creationId="{82727567-EC32-B6B1-BA49-B20A6EB3BB5E}"/>
          </ac:inkMkLst>
        </pc:inkChg>
        <pc:inkChg chg="add">
          <ac:chgData name="Trang Ha" userId="270efafb50020bd6" providerId="LiveId" clId="{A9B386DD-7C36-478A-BBE1-08CEE2185B91}" dt="2022-07-22T23:27:01.521" v="1207" actId="9405"/>
          <ac:inkMkLst>
            <pc:docMk/>
            <pc:sldMk cId="2421513423" sldId="268"/>
            <ac:inkMk id="24" creationId="{7168F203-D8C8-1D0A-214A-555E1009B8BD}"/>
          </ac:inkMkLst>
        </pc:inkChg>
        <pc:inkChg chg="add">
          <ac:chgData name="Trang Ha" userId="270efafb50020bd6" providerId="LiveId" clId="{A9B386DD-7C36-478A-BBE1-08CEE2185B91}" dt="2022-07-22T23:27:06.881" v="1208" actId="9405"/>
          <ac:inkMkLst>
            <pc:docMk/>
            <pc:sldMk cId="2421513423" sldId="268"/>
            <ac:inkMk id="25" creationId="{7C76A54D-4E8D-02C4-6CAB-708D39E1D281}"/>
          </ac:inkMkLst>
        </pc:inkChg>
        <pc:inkChg chg="add del">
          <ac:chgData name="Trang Ha" userId="270efafb50020bd6" providerId="LiveId" clId="{A9B386DD-7C36-478A-BBE1-08CEE2185B91}" dt="2022-07-22T23:27:37.883" v="1228" actId="9405"/>
          <ac:inkMkLst>
            <pc:docMk/>
            <pc:sldMk cId="2421513423" sldId="268"/>
            <ac:inkMk id="26" creationId="{7A49043B-BF8C-B7F0-AE12-A8D23519D5CE}"/>
          </ac:inkMkLst>
        </pc:inkChg>
        <pc:inkChg chg="add del">
          <ac:chgData name="Trang Ha" userId="270efafb50020bd6" providerId="LiveId" clId="{A9B386DD-7C36-478A-BBE1-08CEE2185B91}" dt="2022-07-22T23:27:37.017" v="1227" actId="9405"/>
          <ac:inkMkLst>
            <pc:docMk/>
            <pc:sldMk cId="2421513423" sldId="268"/>
            <ac:inkMk id="29" creationId="{CF339BEF-7A94-F515-18AB-FB54864550F8}"/>
          </ac:inkMkLst>
        </pc:inkChg>
        <pc:inkChg chg="add del">
          <ac:chgData name="Trang Ha" userId="270efafb50020bd6" providerId="LiveId" clId="{A9B386DD-7C36-478A-BBE1-08CEE2185B91}" dt="2022-07-22T23:27:32.434" v="1226" actId="9405"/>
          <ac:inkMkLst>
            <pc:docMk/>
            <pc:sldMk cId="2421513423" sldId="268"/>
            <ac:inkMk id="32" creationId="{CEA64C1E-4E68-EE4B-2E34-AC7916FB10D8}"/>
          </ac:inkMkLst>
        </pc:inkChg>
        <pc:inkChg chg="add del">
          <ac:chgData name="Trang Ha" userId="270efafb50020bd6" providerId="LiveId" clId="{A9B386DD-7C36-478A-BBE1-08CEE2185B91}" dt="2022-07-22T23:27:31.057" v="1225" actId="9405"/>
          <ac:inkMkLst>
            <pc:docMk/>
            <pc:sldMk cId="2421513423" sldId="268"/>
            <ac:inkMk id="33" creationId="{7622B490-0A25-A836-3797-8B38B8F36612}"/>
          </ac:inkMkLst>
        </pc:inkChg>
        <pc:inkChg chg="add del">
          <ac:chgData name="Trang Ha" userId="270efafb50020bd6" providerId="LiveId" clId="{A9B386DD-7C36-478A-BBE1-08CEE2185B91}" dt="2022-07-22T23:27:30.105" v="1224" actId="9405"/>
          <ac:inkMkLst>
            <pc:docMk/>
            <pc:sldMk cId="2421513423" sldId="268"/>
            <ac:inkMk id="34" creationId="{A9E1C880-63DF-C791-F1B5-DED2B0ED7EA4}"/>
          </ac:inkMkLst>
        </pc:inkChg>
        <pc:inkChg chg="add del">
          <ac:chgData name="Trang Ha" userId="270efafb50020bd6" providerId="LiveId" clId="{A9B386DD-7C36-478A-BBE1-08CEE2185B91}" dt="2022-07-22T23:27:29.760" v="1223" actId="9405"/>
          <ac:inkMkLst>
            <pc:docMk/>
            <pc:sldMk cId="2421513423" sldId="268"/>
            <ac:inkMk id="35" creationId="{399CC1CE-709C-CEA5-AEA8-9A27B31123D9}"/>
          </ac:inkMkLst>
        </pc:inkChg>
        <pc:inkChg chg="add del">
          <ac:chgData name="Trang Ha" userId="270efafb50020bd6" providerId="LiveId" clId="{A9B386DD-7C36-478A-BBE1-08CEE2185B91}" dt="2022-07-22T23:27:29.245" v="1222" actId="9405"/>
          <ac:inkMkLst>
            <pc:docMk/>
            <pc:sldMk cId="2421513423" sldId="268"/>
            <ac:inkMk id="36" creationId="{20A5B9B6-8FA5-2A3B-7665-8E72E7CA6004}"/>
          </ac:inkMkLst>
        </pc:inkChg>
        <pc:inkChg chg="add del">
          <ac:chgData name="Trang Ha" userId="270efafb50020bd6" providerId="LiveId" clId="{A9B386DD-7C36-478A-BBE1-08CEE2185B91}" dt="2022-07-22T23:27:28.925" v="1221" actId="9405"/>
          <ac:inkMkLst>
            <pc:docMk/>
            <pc:sldMk cId="2421513423" sldId="268"/>
            <ac:inkMk id="37" creationId="{755D37A6-28FB-F1BF-89D5-313DDAAB8810}"/>
          </ac:inkMkLst>
        </pc:inkChg>
        <pc:inkChg chg="add del">
          <ac:chgData name="Trang Ha" userId="270efafb50020bd6" providerId="LiveId" clId="{A9B386DD-7C36-478A-BBE1-08CEE2185B91}" dt="2022-07-22T23:27:28.653" v="1220" actId="9405"/>
          <ac:inkMkLst>
            <pc:docMk/>
            <pc:sldMk cId="2421513423" sldId="268"/>
            <ac:inkMk id="38" creationId="{94F0D97F-3408-29AA-4677-65A0692823DB}"/>
          </ac:inkMkLst>
        </pc:inkChg>
        <pc:inkChg chg="add del">
          <ac:chgData name="Trang Ha" userId="270efafb50020bd6" providerId="LiveId" clId="{A9B386DD-7C36-478A-BBE1-08CEE2185B91}" dt="2022-07-22T23:27:28.397" v="1219" actId="9405"/>
          <ac:inkMkLst>
            <pc:docMk/>
            <pc:sldMk cId="2421513423" sldId="268"/>
            <ac:inkMk id="39" creationId="{8859AD9B-7CF0-FBDE-0F0C-CFFEC1DEB725}"/>
          </ac:inkMkLst>
        </pc:inkChg>
        <pc:inkChg chg="add">
          <ac:chgData name="Trang Ha" userId="270efafb50020bd6" providerId="LiveId" clId="{A9B386DD-7C36-478A-BBE1-08CEE2185B91}" dt="2022-07-22T23:27:39.144" v="1229" actId="9405"/>
          <ac:inkMkLst>
            <pc:docMk/>
            <pc:sldMk cId="2421513423" sldId="268"/>
            <ac:inkMk id="40" creationId="{50265246-1BA7-8F48-9568-2CAF36FEF796}"/>
          </ac:inkMkLst>
        </pc:inkChg>
        <pc:inkChg chg="add">
          <ac:chgData name="Trang Ha" userId="270efafb50020bd6" providerId="LiveId" clId="{A9B386DD-7C36-478A-BBE1-08CEE2185B91}" dt="2022-07-22T23:27:39.800" v="1230" actId="9405"/>
          <ac:inkMkLst>
            <pc:docMk/>
            <pc:sldMk cId="2421513423" sldId="268"/>
            <ac:inkMk id="41" creationId="{456012AF-FD4B-C9A9-4DA7-F5D4B33B43FD}"/>
          </ac:inkMkLst>
        </pc:inkChg>
        <pc:inkChg chg="add">
          <ac:chgData name="Trang Ha" userId="270efafb50020bd6" providerId="LiveId" clId="{A9B386DD-7C36-478A-BBE1-08CEE2185B91}" dt="2022-07-22T23:27:45.160" v="1231" actId="9405"/>
          <ac:inkMkLst>
            <pc:docMk/>
            <pc:sldMk cId="2421513423" sldId="268"/>
            <ac:inkMk id="42" creationId="{8C0A919B-36C4-8653-DF53-4F17055794A8}"/>
          </ac:inkMkLst>
        </pc:inkChg>
        <pc:inkChg chg="add">
          <ac:chgData name="Trang Ha" userId="270efafb50020bd6" providerId="LiveId" clId="{A9B386DD-7C36-478A-BBE1-08CEE2185B91}" dt="2022-07-22T23:27:45.784" v="1232" actId="9405"/>
          <ac:inkMkLst>
            <pc:docMk/>
            <pc:sldMk cId="2421513423" sldId="268"/>
            <ac:inkMk id="43" creationId="{3C01089B-3C6E-AE17-6253-7DE77FA764BC}"/>
          </ac:inkMkLst>
        </pc:inkChg>
        <pc:inkChg chg="add">
          <ac:chgData name="Trang Ha" userId="270efafb50020bd6" providerId="LiveId" clId="{A9B386DD-7C36-478A-BBE1-08CEE2185B91}" dt="2022-07-22T23:27:58.189" v="1233" actId="9405"/>
          <ac:inkMkLst>
            <pc:docMk/>
            <pc:sldMk cId="2421513423" sldId="268"/>
            <ac:inkMk id="44" creationId="{771B9A62-AE38-A0E6-B32C-55D56E7B6007}"/>
          </ac:inkMkLst>
        </pc:inkChg>
        <pc:inkChg chg="add del">
          <ac:chgData name="Trang Ha" userId="270efafb50020bd6" providerId="LiveId" clId="{A9B386DD-7C36-478A-BBE1-08CEE2185B91}" dt="2022-07-22T23:28:16.501" v="1235" actId="478"/>
          <ac:inkMkLst>
            <pc:docMk/>
            <pc:sldMk cId="2421513423" sldId="268"/>
            <ac:inkMk id="45" creationId="{0F6DAE07-7CB9-8007-E064-7433BE30600E}"/>
          </ac:inkMkLst>
        </pc:inkChg>
        <pc:inkChg chg="add">
          <ac:chgData name="Trang Ha" userId="270efafb50020bd6" providerId="LiveId" clId="{A9B386DD-7C36-478A-BBE1-08CEE2185B91}" dt="2022-07-22T23:28:30.077" v="1236" actId="9405"/>
          <ac:inkMkLst>
            <pc:docMk/>
            <pc:sldMk cId="2421513423" sldId="268"/>
            <ac:inkMk id="46" creationId="{F48B590A-BA7D-2D5D-1613-50F05CDD40D8}"/>
          </ac:inkMkLst>
        </pc:inkChg>
        <pc:inkChg chg="add">
          <ac:chgData name="Trang Ha" userId="270efafb50020bd6" providerId="LiveId" clId="{A9B386DD-7C36-478A-BBE1-08CEE2185B91}" dt="2022-07-22T23:28:31.382" v="1237" actId="9405"/>
          <ac:inkMkLst>
            <pc:docMk/>
            <pc:sldMk cId="2421513423" sldId="268"/>
            <ac:inkMk id="47" creationId="{721C660F-ADA8-D3B0-F5AC-EC6C0F328052}"/>
          </ac:inkMkLst>
        </pc:inkChg>
        <pc:inkChg chg="add">
          <ac:chgData name="Trang Ha" userId="270efafb50020bd6" providerId="LiveId" clId="{A9B386DD-7C36-478A-BBE1-08CEE2185B91}" dt="2022-07-22T23:28:32.186" v="1238" actId="9405"/>
          <ac:inkMkLst>
            <pc:docMk/>
            <pc:sldMk cId="2421513423" sldId="268"/>
            <ac:inkMk id="48" creationId="{BB4F441D-1B5A-E025-1F9D-EEBF872CCBC1}"/>
          </ac:inkMkLst>
        </pc:inkChg>
      </pc:sldChg>
      <pc:sldChg chg="addSp delSp modSp add mod delAnim modAnim">
        <pc:chgData name="Trang Ha" userId="270efafb50020bd6" providerId="LiveId" clId="{A9B386DD-7C36-478A-BBE1-08CEE2185B91}" dt="2022-07-23T00:07:52.344" v="2101" actId="20577"/>
        <pc:sldMkLst>
          <pc:docMk/>
          <pc:sldMk cId="2174057698" sldId="269"/>
        </pc:sldMkLst>
        <pc:spChg chg="add del mod">
          <ac:chgData name="Trang Ha" userId="270efafb50020bd6" providerId="LiveId" clId="{A9B386DD-7C36-478A-BBE1-08CEE2185B91}" dt="2022-07-22T23:56:22.349" v="1957"/>
          <ac:spMkLst>
            <pc:docMk/>
            <pc:sldMk cId="2174057698" sldId="269"/>
            <ac:spMk id="9" creationId="{3C36AD15-44DE-D8D0-619E-DCC2E8288246}"/>
          </ac:spMkLst>
        </pc:spChg>
        <pc:spChg chg="mod">
          <ac:chgData name="Trang Ha" userId="270efafb50020bd6" providerId="LiveId" clId="{A9B386DD-7C36-478A-BBE1-08CEE2185B91}" dt="2022-07-22T23:37:55.339" v="1373" actId="20577"/>
          <ac:spMkLst>
            <pc:docMk/>
            <pc:sldMk cId="2174057698" sldId="269"/>
            <ac:spMk id="19" creationId="{92BB646E-23F5-BCB9-E71E-4139A8A4506B}"/>
          </ac:spMkLst>
        </pc:spChg>
        <pc:spChg chg="mod">
          <ac:chgData name="Trang Ha" userId="270efafb50020bd6" providerId="LiveId" clId="{A9B386DD-7C36-478A-BBE1-08CEE2185B91}" dt="2022-07-22T23:52:02.790" v="1916" actId="1037"/>
          <ac:spMkLst>
            <pc:docMk/>
            <pc:sldMk cId="2174057698" sldId="269"/>
            <ac:spMk id="20" creationId="{45ED4585-7A3F-8618-AF2D-F09B7F6BFF9E}"/>
          </ac:spMkLst>
        </pc:spChg>
        <pc:spChg chg="mod">
          <ac:chgData name="Trang Ha" userId="270efafb50020bd6" providerId="LiveId" clId="{A9B386DD-7C36-478A-BBE1-08CEE2185B91}" dt="2022-07-22T23:52:19.721" v="1919" actId="20577"/>
          <ac:spMkLst>
            <pc:docMk/>
            <pc:sldMk cId="2174057698" sldId="269"/>
            <ac:spMk id="21" creationId="{4347D19C-CE02-CDF4-1229-F1E819C97D4C}"/>
          </ac:spMkLst>
        </pc:spChg>
        <pc:spChg chg="mod">
          <ac:chgData name="Trang Ha" userId="270efafb50020bd6" providerId="LiveId" clId="{A9B386DD-7C36-478A-BBE1-08CEE2185B91}" dt="2022-07-23T00:06:48.329" v="2095" actId="20577"/>
          <ac:spMkLst>
            <pc:docMk/>
            <pc:sldMk cId="2174057698" sldId="269"/>
            <ac:spMk id="23" creationId="{17A3A7CB-88A7-6C41-25AF-021D954DF5B6}"/>
          </ac:spMkLst>
        </pc:spChg>
        <pc:spChg chg="add del mod">
          <ac:chgData name="Trang Ha" userId="270efafb50020bd6" providerId="LiveId" clId="{A9B386DD-7C36-478A-BBE1-08CEE2185B91}" dt="2022-07-22T23:57:46.497" v="1970"/>
          <ac:spMkLst>
            <pc:docMk/>
            <pc:sldMk cId="2174057698" sldId="269"/>
            <ac:spMk id="26" creationId="{69836C3B-9672-0540-4F1E-25E4ADCFE71B}"/>
          </ac:spMkLst>
        </pc:spChg>
        <pc:spChg chg="add del mod">
          <ac:chgData name="Trang Ha" userId="270efafb50020bd6" providerId="LiveId" clId="{A9B386DD-7C36-478A-BBE1-08CEE2185B91}" dt="2022-07-22T23:59:22.566" v="1983" actId="478"/>
          <ac:spMkLst>
            <pc:docMk/>
            <pc:sldMk cId="2174057698" sldId="269"/>
            <ac:spMk id="27" creationId="{C5E95803-A6D8-548D-6BD1-D2095CA52409}"/>
          </ac:spMkLst>
        </pc:spChg>
        <pc:spChg chg="add del mod">
          <ac:chgData name="Trang Ha" userId="270efafb50020bd6" providerId="LiveId" clId="{A9B386DD-7C36-478A-BBE1-08CEE2185B91}" dt="2022-07-22T23:59:38.264" v="1986" actId="478"/>
          <ac:spMkLst>
            <pc:docMk/>
            <pc:sldMk cId="2174057698" sldId="269"/>
            <ac:spMk id="28" creationId="{4E9CF47B-0B21-E36B-D8B6-29DE16F7558C}"/>
          </ac:spMkLst>
        </pc:spChg>
        <pc:spChg chg="add del mod">
          <ac:chgData name="Trang Ha" userId="270efafb50020bd6" providerId="LiveId" clId="{A9B386DD-7C36-478A-BBE1-08CEE2185B91}" dt="2022-07-23T00:00:42.273" v="1996"/>
          <ac:spMkLst>
            <pc:docMk/>
            <pc:sldMk cId="2174057698" sldId="269"/>
            <ac:spMk id="29" creationId="{AB73F182-D7E8-47ED-F9BF-C5D2DF7A2926}"/>
          </ac:spMkLst>
        </pc:spChg>
        <pc:spChg chg="mod">
          <ac:chgData name="Trang Ha" userId="270efafb50020bd6" providerId="LiveId" clId="{A9B386DD-7C36-478A-BBE1-08CEE2185B91}" dt="2022-07-22T23:54:30.590" v="1940"/>
          <ac:spMkLst>
            <pc:docMk/>
            <pc:sldMk cId="2174057698" sldId="269"/>
            <ac:spMk id="36" creationId="{002B3B53-8F08-A23C-C353-1C811D0EA91B}"/>
          </ac:spMkLst>
        </pc:spChg>
        <pc:spChg chg="add del mod">
          <ac:chgData name="Trang Ha" userId="270efafb50020bd6" providerId="LiveId" clId="{A9B386DD-7C36-478A-BBE1-08CEE2185B91}" dt="2022-07-22T23:55:09.433" v="1944"/>
          <ac:spMkLst>
            <pc:docMk/>
            <pc:sldMk cId="2174057698" sldId="269"/>
            <ac:spMk id="37" creationId="{781DDDE4-9AA7-0AEF-6B17-2CE75D5D404E}"/>
          </ac:spMkLst>
        </pc:spChg>
        <pc:spChg chg="add del mod">
          <ac:chgData name="Trang Ha" userId="270efafb50020bd6" providerId="LiveId" clId="{A9B386DD-7C36-478A-BBE1-08CEE2185B91}" dt="2022-07-22T23:55:09.433" v="1944"/>
          <ac:spMkLst>
            <pc:docMk/>
            <pc:sldMk cId="2174057698" sldId="269"/>
            <ac:spMk id="38" creationId="{C55068E5-3C7F-2D2C-6DF9-C608107A575C}"/>
          </ac:spMkLst>
        </pc:spChg>
        <pc:spChg chg="add del mod">
          <ac:chgData name="Trang Ha" userId="270efafb50020bd6" providerId="LiveId" clId="{A9B386DD-7C36-478A-BBE1-08CEE2185B91}" dt="2022-07-22T23:55:09.433" v="1944"/>
          <ac:spMkLst>
            <pc:docMk/>
            <pc:sldMk cId="2174057698" sldId="269"/>
            <ac:spMk id="39" creationId="{B3BA6562-0485-32B7-3B7B-C7E77C2F6E6C}"/>
          </ac:spMkLst>
        </pc:spChg>
        <pc:spChg chg="mod">
          <ac:chgData name="Trang Ha" userId="270efafb50020bd6" providerId="LiveId" clId="{A9B386DD-7C36-478A-BBE1-08CEE2185B91}" dt="2022-07-22T23:55:08.783" v="1943"/>
          <ac:spMkLst>
            <pc:docMk/>
            <pc:sldMk cId="2174057698" sldId="269"/>
            <ac:spMk id="45" creationId="{176BFF7E-813F-E3FE-9531-1BD9AA544774}"/>
          </ac:spMkLst>
        </pc:spChg>
        <pc:spChg chg="del mod">
          <ac:chgData name="Trang Ha" userId="270efafb50020bd6" providerId="LiveId" clId="{A9B386DD-7C36-478A-BBE1-08CEE2185B91}" dt="2022-07-22T23:38:20.142" v="1380"/>
          <ac:spMkLst>
            <pc:docMk/>
            <pc:sldMk cId="2174057698" sldId="269"/>
            <ac:spMk id="50" creationId="{CBFDEBEC-4DE9-0C9D-6411-01157550E025}"/>
          </ac:spMkLst>
        </pc:spChg>
        <pc:spChg chg="mod">
          <ac:chgData name="Trang Ha" userId="270efafb50020bd6" providerId="LiveId" clId="{A9B386DD-7C36-478A-BBE1-08CEE2185B91}" dt="2022-07-22T23:55:26.349" v="1948"/>
          <ac:spMkLst>
            <pc:docMk/>
            <pc:sldMk cId="2174057698" sldId="269"/>
            <ac:spMk id="51" creationId="{9598A030-4CC0-BE78-D040-169622EDC90C}"/>
          </ac:spMkLst>
        </pc:spChg>
        <pc:spChg chg="mod">
          <ac:chgData name="Trang Ha" userId="270efafb50020bd6" providerId="LiveId" clId="{A9B386DD-7C36-478A-BBE1-08CEE2185B91}" dt="2022-07-22T23:55:52.684" v="1950"/>
          <ac:spMkLst>
            <pc:docMk/>
            <pc:sldMk cId="2174057698" sldId="269"/>
            <ac:spMk id="52" creationId="{5EC5BEE6-5DA7-CA41-2671-F140D6011C77}"/>
          </ac:spMkLst>
        </pc:spChg>
        <pc:spChg chg="add mod">
          <ac:chgData name="Trang Ha" userId="270efafb50020bd6" providerId="LiveId" clId="{A9B386DD-7C36-478A-BBE1-08CEE2185B91}" dt="2022-07-23T00:07:52.344" v="2101" actId="20577"/>
          <ac:spMkLst>
            <pc:docMk/>
            <pc:sldMk cId="2174057698" sldId="269"/>
            <ac:spMk id="63" creationId="{19B5846A-60E4-450E-2F0F-22169CE9AC2F}"/>
          </ac:spMkLst>
        </pc:spChg>
        <pc:picChg chg="add del mod modCrop">
          <ac:chgData name="Trang Ha" userId="270efafb50020bd6" providerId="LiveId" clId="{A9B386DD-7C36-478A-BBE1-08CEE2185B91}" dt="2022-07-22T23:56:22.349" v="1957"/>
          <ac:picMkLst>
            <pc:docMk/>
            <pc:sldMk cId="2174057698" sldId="269"/>
            <ac:picMk id="8" creationId="{9D667814-2BC1-754D-29B6-4EB027DC6342}"/>
          </ac:picMkLst>
        </pc:picChg>
        <pc:picChg chg="del">
          <ac:chgData name="Trang Ha" userId="270efafb50020bd6" providerId="LiveId" clId="{A9B386DD-7C36-478A-BBE1-08CEE2185B91}" dt="2022-07-22T23:38:20.137" v="1378" actId="478"/>
          <ac:picMkLst>
            <pc:docMk/>
            <pc:sldMk cId="2174057698" sldId="269"/>
            <ac:picMk id="17" creationId="{19AFD16E-A82A-AFD2-67B2-61039B07D171}"/>
          </ac:picMkLst>
        </pc:picChg>
        <pc:picChg chg="del">
          <ac:chgData name="Trang Ha" userId="270efafb50020bd6" providerId="LiveId" clId="{A9B386DD-7C36-478A-BBE1-08CEE2185B91}" dt="2022-07-22T23:38:13.869" v="1376" actId="478"/>
          <ac:picMkLst>
            <pc:docMk/>
            <pc:sldMk cId="2174057698" sldId="269"/>
            <ac:picMk id="49" creationId="{3369AB83-948F-922B-D451-EAC961685621}"/>
          </ac:picMkLst>
        </pc:picChg>
        <pc:picChg chg="mod">
          <ac:chgData name="Trang Ha" userId="270efafb50020bd6" providerId="LiveId" clId="{A9B386DD-7C36-478A-BBE1-08CEE2185B91}" dt="2022-07-22T23:56:17.996" v="1956"/>
          <ac:picMkLst>
            <pc:docMk/>
            <pc:sldMk cId="2174057698" sldId="269"/>
            <ac:picMk id="53" creationId="{F5C03959-678E-F4F5-D723-BFAB1E0C8281}"/>
          </ac:picMkLst>
        </pc:picChg>
        <pc:picChg chg="add del mod">
          <ac:chgData name="Trang Ha" userId="270efafb50020bd6" providerId="LiveId" clId="{A9B386DD-7C36-478A-BBE1-08CEE2185B91}" dt="2022-07-22T23:57:46.497" v="1970"/>
          <ac:picMkLst>
            <pc:docMk/>
            <pc:sldMk cId="2174057698" sldId="269"/>
            <ac:picMk id="54" creationId="{FBA39BFE-2483-DAF4-A654-FA751ED52D4A}"/>
          </ac:picMkLst>
        </pc:picChg>
        <pc:picChg chg="del mod">
          <ac:chgData name="Trang Ha" userId="270efafb50020bd6" providerId="LiveId" clId="{A9B386DD-7C36-478A-BBE1-08CEE2185B91}" dt="2022-07-22T23:56:28.849" v="1959" actId="478"/>
          <ac:picMkLst>
            <pc:docMk/>
            <pc:sldMk cId="2174057698" sldId="269"/>
            <ac:picMk id="55" creationId="{74F2AB32-0B6E-5233-D0A5-250DBCEC1E33}"/>
          </ac:picMkLst>
        </pc:picChg>
        <pc:picChg chg="mod">
          <ac:chgData name="Trang Ha" userId="270efafb50020bd6" providerId="LiveId" clId="{A9B386DD-7C36-478A-BBE1-08CEE2185B91}" dt="2022-07-22T23:57:40.658" v="1969"/>
          <ac:picMkLst>
            <pc:docMk/>
            <pc:sldMk cId="2174057698" sldId="269"/>
            <ac:picMk id="56" creationId="{207BF0CD-BFEA-B7F2-1249-F89953CEB562}"/>
          </ac:picMkLst>
        </pc:picChg>
        <pc:picChg chg="del mod">
          <ac:chgData name="Trang Ha" userId="270efafb50020bd6" providerId="LiveId" clId="{A9B386DD-7C36-478A-BBE1-08CEE2185B91}" dt="2022-07-22T23:57:54.631" v="1974" actId="478"/>
          <ac:picMkLst>
            <pc:docMk/>
            <pc:sldMk cId="2174057698" sldId="269"/>
            <ac:picMk id="57" creationId="{E7AC8693-6815-17F5-964E-F711EB0C57E7}"/>
          </ac:picMkLst>
        </pc:picChg>
        <pc:picChg chg="del mod">
          <ac:chgData name="Trang Ha" userId="270efafb50020bd6" providerId="LiveId" clId="{A9B386DD-7C36-478A-BBE1-08CEE2185B91}" dt="2022-07-23T00:00:42.273" v="1996"/>
          <ac:picMkLst>
            <pc:docMk/>
            <pc:sldMk cId="2174057698" sldId="269"/>
            <ac:picMk id="58" creationId="{5DDFC710-6155-3EE6-4900-166BABED6D16}"/>
          </ac:picMkLst>
        </pc:picChg>
        <pc:picChg chg="del mod">
          <ac:chgData name="Trang Ha" userId="270efafb50020bd6" providerId="LiveId" clId="{A9B386DD-7C36-478A-BBE1-08CEE2185B91}" dt="2022-07-22T23:57:52.017" v="1973" actId="478"/>
          <ac:picMkLst>
            <pc:docMk/>
            <pc:sldMk cId="2174057698" sldId="269"/>
            <ac:picMk id="59" creationId="{488B75E8-8FD8-2D2C-8504-9C2771495A17}"/>
          </ac:picMkLst>
        </pc:picChg>
        <pc:picChg chg="del mod">
          <ac:chgData name="Trang Ha" userId="270efafb50020bd6" providerId="LiveId" clId="{A9B386DD-7C36-478A-BBE1-08CEE2185B91}" dt="2022-07-23T00:00:49.863" v="1998" actId="478"/>
          <ac:picMkLst>
            <pc:docMk/>
            <pc:sldMk cId="2174057698" sldId="269"/>
            <ac:picMk id="60" creationId="{856020F1-F494-9840-6CBA-FF8EDF37D1B9}"/>
          </ac:picMkLst>
        </pc:picChg>
        <pc:picChg chg="mod modCrop">
          <ac:chgData name="Trang Ha" userId="270efafb50020bd6" providerId="LiveId" clId="{A9B386DD-7C36-478A-BBE1-08CEE2185B91}" dt="2022-07-23T00:03:48.531" v="2038" actId="1076"/>
          <ac:picMkLst>
            <pc:docMk/>
            <pc:sldMk cId="2174057698" sldId="269"/>
            <ac:picMk id="61" creationId="{042C1AF4-A197-3A86-3439-81CE6E480445}"/>
          </ac:picMkLst>
        </pc:picChg>
        <pc:picChg chg="del mod">
          <ac:chgData name="Trang Ha" userId="270efafb50020bd6" providerId="LiveId" clId="{A9B386DD-7C36-478A-BBE1-08CEE2185B91}" dt="2022-07-23T00:00:52.343" v="1999" actId="478"/>
          <ac:picMkLst>
            <pc:docMk/>
            <pc:sldMk cId="2174057698" sldId="269"/>
            <ac:picMk id="62" creationId="{0475B8C2-EEB3-8784-48DF-75C5E5B04325}"/>
          </ac:picMkLst>
        </pc:pic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0" creationId="{3EE71A08-1BF3-A5AD-BBBE-9543FCD54700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1" creationId="{ABA15A63-D4B1-AF2E-A57B-1BF29CA02022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2" creationId="{505D9CCC-157F-7954-42E7-1DCA0526D5A1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3" creationId="{2FB9C154-F2F5-B24F-F157-B2E2F4738023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4" creationId="{68A14518-CDD9-CF05-6501-683A289F67C8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5" creationId="{EBA7A938-4B51-52DA-EF39-462D8CCFF0B3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8" creationId="{056F3C9A-71A1-3792-82E6-87B2139BF61E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22" creationId="{82727567-EC32-B6B1-BA49-B20A6EB3BB5E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24" creationId="{7168F203-D8C8-1D0A-214A-555E1009B8BD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25" creationId="{7C76A54D-4E8D-02C4-6CAB-708D39E1D281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0" creationId="{50265246-1BA7-8F48-9568-2CAF36FEF796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1" creationId="{456012AF-FD4B-C9A9-4DA7-F5D4B33B43FD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2" creationId="{8C0A919B-36C4-8653-DF53-4F17055794A8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3" creationId="{3C01089B-3C6E-AE17-6253-7DE77FA764BC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4" creationId="{771B9A62-AE38-A0E6-B32C-55D56E7B6007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6" creationId="{F48B590A-BA7D-2D5D-1613-50F05CDD40D8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7" creationId="{721C660F-ADA8-D3B0-F5AC-EC6C0F328052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8" creationId="{BB4F441D-1B5A-E025-1F9D-EEBF872CCBC1}"/>
          </ac:inkMkLst>
        </pc:ink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1.187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01.52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06.879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1036 1,'0'5,"0"6,-10 12,-17 16,-15 2,-15-7,-3-3,0-8,5-2,-3-6,-7 6,4-2,6-3,4-5,-15-4,-1-3,-9-3,5-1,8 0,10-1,15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39.144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1,'-15'19,"-10"22,-10 19,0-2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39.79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45.159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45.78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7934 0,'-8'6,"0"0,-1-1,0 0,0-1,-13 5,-54 11,-515 70,516-81,-146 24,-506 91,-99 17,680-118,-1024 171,1147-190,-780 156,-763 255,1449-380,-313 96,7 16,-176 102,524-211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58.18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8:30.076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310 41,'0'-10,"-4"-3,-13 1,-27 7,-11 4,-1 3,4 1,6-1,11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8:31.381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8:32.185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2.694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1584 0,'-4'3,"0"0,0 0,0-1,0 0,-1 0,1 0,-1 0,1-1,-10 3,-11 3,25-7,-79 29,-2-4,-86 15,70-27,-118 0,-99-16,84-1,183 7,0 1,0 3,-51 14,50-10,11-3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7.87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3.944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4.85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1531 54,'-24'0,"-14"0,-14 0,-9 0,-13 0,-19 0,-32 0,-16 0,13 0,-8 0,1 0,-7 0,-3-15,12-5,30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5.364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6.79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1,'2'48,"13"85,21 46,-26-134,85 401,-44-242,-39-168,1 0,2 0,29 49,38 41,35 63,55 166,-126-248,32 115,16 115,-5-17,112 216,41-12,-201-438,69 159,-80-167,24 94,4 145,-32-2,-25-298,-1-15,1-3,-3-24,-4-16,-1 0,-15-43,-3-13,-2-115,13 83,-3 5,-40-148,-15 34,0 0,47 147,-100-314,74 249,-14-37,17 80,-37-92,67 151,-24-106,30 95,3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7.87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54.6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00.77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1410 1,'-21'6,"-34"6,27-6,-350 55,235-46,-168 22,232-26,-283 38,338-45,24-4,-1 0,1 1,-1-1,1 0,-1 0,1 0,-1 0,1 1,-1-1,1 0,0 0,-1 1,1-1,-1 0,1 1,0-1,-1 1,1-1,0 0,-1 1,1 0,0-1,0 1,0-1,0 1,1-1,-1 1,0-1,0 1,0-1,0 0,1 1,-1-1,0 1,1-1,-1 0,0 1,1-1,-1 0,0 1,1-1,0 1,20 13,17 4,0-2,79 23,237 54,-20-6,-74-9,-7 15,-222-80,-1 1,0 2,-1 1,34 27,-50-34,-1 0,-1 1,0 0,-1 1,0 0,0 1,-2 0,0 1,0 0,-1 0,6 17,-6-9,-2 0,0 1,-1-1,1 27,-5 90,0-122,-11 293,-1 163,12-419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customXml" Target="../ink/ink11.xml"/><Relationship Id="rId26" Type="http://schemas.openxmlformats.org/officeDocument/2006/relationships/customXml" Target="../ink/ink16.xml"/><Relationship Id="rId3" Type="http://schemas.openxmlformats.org/officeDocument/2006/relationships/customXml" Target="../ink/ink1.xml"/><Relationship Id="rId21" Type="http://schemas.openxmlformats.org/officeDocument/2006/relationships/image" Target="../media/image17.png"/><Relationship Id="rId34" Type="http://schemas.microsoft.com/office/2007/relationships/hdphoto" Target="../media/hdphoto3.wdp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10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ustomXml" Target="../ink/ink6.xml"/><Relationship Id="rId24" Type="http://schemas.openxmlformats.org/officeDocument/2006/relationships/customXml" Target="../ink/ink15.xml"/><Relationship Id="rId32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23" Type="http://schemas.openxmlformats.org/officeDocument/2006/relationships/customXml" Target="../ink/ink14.xml"/><Relationship Id="rId28" Type="http://schemas.openxmlformats.org/officeDocument/2006/relationships/image" Target="../media/image19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31" Type="http://schemas.openxmlformats.org/officeDocument/2006/relationships/customXml" Target="../ink/ink19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customXml" Target="../ink/ink8.xml"/><Relationship Id="rId22" Type="http://schemas.openxmlformats.org/officeDocument/2006/relationships/customXml" Target="../ink/ink13.xml"/><Relationship Id="rId27" Type="http://schemas.openxmlformats.org/officeDocument/2006/relationships/customXml" Target="../ink/ink17.xml"/><Relationship Id="rId3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23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671987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92BB646E-23F5-BCB9-E71E-4139A8A4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9" y="1094468"/>
            <a:ext cx="1119323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591246" y="2244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778336" y="2232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7494DF-65BE-5817-2199-8BC83E68576B}"/>
              </a:ext>
            </a:extLst>
          </p:cNvPr>
          <p:cNvSpPr txBox="1"/>
          <p:nvPr/>
        </p:nvSpPr>
        <p:spPr>
          <a:xfrm>
            <a:off x="2318632" y="2209800"/>
            <a:ext cx="75969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hình vẽ và trả lời câu hỏi?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05784A-D287-A319-A680-008128107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168" t="4780" r="2918" b="42901"/>
          <a:stretch/>
        </p:blipFill>
        <p:spPr>
          <a:xfrm>
            <a:off x="2363169" y="3234154"/>
            <a:ext cx="9296400" cy="15632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5A05991-08E3-285D-8A21-C5CA2160A1E7}"/>
              </a:ext>
            </a:extLst>
          </p:cNvPr>
          <p:cNvSpPr txBox="1"/>
          <p:nvPr/>
        </p:nvSpPr>
        <p:spPr>
          <a:xfrm>
            <a:off x="1692998" y="5257800"/>
            <a:ext cx="125554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Điểm M có là trung điểm của đoạn thẳng AB hay không?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C4655AB-388B-54FD-289B-81BF09A4824F}"/>
              </a:ext>
            </a:extLst>
          </p:cNvPr>
          <p:cNvSpPr txBox="1"/>
          <p:nvPr/>
        </p:nvSpPr>
        <p:spPr>
          <a:xfrm>
            <a:off x="1661319" y="6168989"/>
            <a:ext cx="125554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Điểm B có là trung điểm của đoạn thẳng AC hay không?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0335F7-0045-8E67-A01F-5EB2A09B30AA}"/>
              </a:ext>
            </a:extLst>
          </p:cNvPr>
          <p:cNvSpPr/>
          <p:nvPr/>
        </p:nvSpPr>
        <p:spPr>
          <a:xfrm>
            <a:off x="14090774" y="5310843"/>
            <a:ext cx="1143000" cy="571022"/>
          </a:xfrm>
          <a:prstGeom prst="rect">
            <a:avLst/>
          </a:prstGeom>
          <a:solidFill>
            <a:srgbClr val="EEB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CD412C5-74AF-4097-D561-E723E5E2EB9E}"/>
              </a:ext>
            </a:extLst>
          </p:cNvPr>
          <p:cNvSpPr/>
          <p:nvPr/>
        </p:nvSpPr>
        <p:spPr>
          <a:xfrm>
            <a:off x="14130014" y="6234896"/>
            <a:ext cx="1524000" cy="571022"/>
          </a:xfrm>
          <a:prstGeom prst="rect">
            <a:avLst/>
          </a:prstGeom>
          <a:solidFill>
            <a:srgbClr val="EEB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92BB646E-23F5-BCB9-E71E-4139A8A4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357" y="1094468"/>
            <a:ext cx="102870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7494DF-65BE-5817-2199-8BC83E68576B}"/>
              </a:ext>
            </a:extLst>
          </p:cNvPr>
          <p:cNvSpPr txBox="1"/>
          <p:nvPr/>
        </p:nvSpPr>
        <p:spPr>
          <a:xfrm>
            <a:off x="2318632" y="2971800"/>
            <a:ext cx="127329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trung điểm của đoạn thẳng MN và đoạn thẳng NP: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563BA3-EA6E-C29D-2167-F51698C6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823" t="24537" r="26504" b="12063"/>
          <a:stretch/>
        </p:blipFill>
        <p:spPr>
          <a:xfrm>
            <a:off x="2728119" y="3735521"/>
            <a:ext cx="6858000" cy="44968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4E9E1-03A4-F2C7-03CD-3988B268AEBA}"/>
              </a:ext>
            </a:extLst>
          </p:cNvPr>
          <p:cNvSpPr/>
          <p:nvPr/>
        </p:nvSpPr>
        <p:spPr>
          <a:xfrm>
            <a:off x="9843439" y="5920212"/>
            <a:ext cx="6096000" cy="137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 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D7F725A-BF53-B444-EBB7-64AB08E93067}"/>
              </a:ext>
            </a:extLst>
          </p:cNvPr>
          <p:cNvSpPr/>
          <p:nvPr/>
        </p:nvSpPr>
        <p:spPr>
          <a:xfrm>
            <a:off x="9738519" y="4030325"/>
            <a:ext cx="6096000" cy="137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Trung điểm của đoạn thẳng MN :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1BA3461-2DA8-6D8B-0D82-574921062141}"/>
              </a:ext>
            </a:extLst>
          </p:cNvPr>
          <p:cNvSpPr/>
          <p:nvPr/>
        </p:nvSpPr>
        <p:spPr>
          <a:xfrm>
            <a:off x="12100719" y="4717008"/>
            <a:ext cx="1158081" cy="571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9F22899-92F4-2BC6-55B4-1EC394682F2D}"/>
              </a:ext>
            </a:extLst>
          </p:cNvPr>
          <p:cNvSpPr/>
          <p:nvPr/>
        </p:nvSpPr>
        <p:spPr>
          <a:xfrm>
            <a:off x="11948319" y="6568795"/>
            <a:ext cx="1158081" cy="571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66055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92BB646E-23F5-BCB9-E71E-4139A8A4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357" y="1094468"/>
            <a:ext cx="102870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280319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467409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3A7CB-88A7-6C41-25AF-021D954DF5B6}"/>
              </a:ext>
            </a:extLst>
          </p:cNvPr>
          <p:cNvSpPr txBox="1"/>
          <p:nvPr/>
        </p:nvSpPr>
        <p:spPr>
          <a:xfrm>
            <a:off x="1137009" y="2954927"/>
            <a:ext cx="141641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Quan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 tranh rồi trả lời.</a:t>
            </a:r>
          </a:p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Cào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cào cần nhảy thêm mấy bước để đến trung điểm của đoạn thẳng AB?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3EE71A08-1BF3-A5AD-BBBE-9543FCD54700}"/>
                  </a:ext>
                </a:extLst>
              </p14:cNvPr>
              <p14:cNvContentPartPr/>
              <p14:nvPr/>
            </p14:nvContentPartPr>
            <p14:xfrm>
              <a:off x="10588025" y="241026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E71A08-1BF3-A5AD-BBBE-9543FCD547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8385" y="22302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ABA15A63-D4B1-AF2E-A57B-1BF29CA02022}"/>
                  </a:ext>
                </a:extLst>
              </p14:cNvPr>
              <p14:cNvContentPartPr/>
              <p14:nvPr/>
            </p14:nvContentPartPr>
            <p14:xfrm>
              <a:off x="9622865" y="4447145"/>
              <a:ext cx="570600" cy="71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A15A63-D4B1-AF2E-A57B-1BF29CA020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2865" y="4267145"/>
                <a:ext cx="75024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505D9CCC-157F-7954-42E7-1DCA0526D5A1}"/>
                  </a:ext>
                </a:extLst>
              </p14:cNvPr>
              <p14:cNvContentPartPr/>
              <p14:nvPr/>
            </p14:nvContentPartPr>
            <p14:xfrm>
              <a:off x="9757145" y="541302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05D9CCC-157F-7954-42E7-1DCA0526D5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7145" y="523338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2FB9C154-F2F5-B24F-F157-B2E2F4738023}"/>
                  </a:ext>
                </a:extLst>
              </p14:cNvPr>
              <p14:cNvContentPartPr/>
              <p14:nvPr/>
            </p14:nvContentPartPr>
            <p14:xfrm>
              <a:off x="8000345" y="4677545"/>
              <a:ext cx="551160" cy="1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9C154-F2F5-B24F-F157-B2E2F47380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0705" y="4497905"/>
                <a:ext cx="7308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68A14518-CDD9-CF05-6501-683A289F67C8}"/>
                  </a:ext>
                </a:extLst>
              </p14:cNvPr>
              <p14:cNvContentPartPr/>
              <p14:nvPr/>
            </p14:nvContentPartPr>
            <p14:xfrm>
              <a:off x="4072745" y="324114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8A14518-CDD9-CF05-6501-683A289F67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2745" y="306150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EBA7A938-4B51-52DA-EF39-462D8CCFF0B3}"/>
                  </a:ext>
                </a:extLst>
              </p14:cNvPr>
              <p14:cNvContentPartPr/>
              <p14:nvPr/>
            </p14:nvContentPartPr>
            <p14:xfrm>
              <a:off x="4072745" y="3241145"/>
              <a:ext cx="624600" cy="187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BA7A938-4B51-52DA-EF39-462D8CCFF0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2745" y="3061505"/>
                <a:ext cx="804240" cy="22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45602C8C-CCC6-E54B-D5F9-FA9A24C7A095}"/>
                  </a:ext>
                </a:extLst>
              </p14:cNvPr>
              <p14:cNvContentPartPr/>
              <p14:nvPr/>
            </p14:nvContentPartPr>
            <p14:xfrm>
              <a:off x="145145" y="476898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602C8C-CCC6-E54B-D5F9-FA9A24C7A0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05" y="458934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056F3C9A-71A1-3792-82E6-87B2139BF61E}"/>
                  </a:ext>
                </a:extLst>
              </p14:cNvPr>
              <p14:cNvContentPartPr/>
              <p14:nvPr/>
            </p14:nvContentPartPr>
            <p14:xfrm>
              <a:off x="8717825" y="527802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6F3C9A-71A1-3792-82E6-87B2139BF6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8185" y="509838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82727567-EC32-B6B1-BA49-B20A6EB3BB5E}"/>
                  </a:ext>
                </a:extLst>
              </p14:cNvPr>
              <p14:cNvContentPartPr/>
              <p14:nvPr/>
            </p14:nvContentPartPr>
            <p14:xfrm>
              <a:off x="8739785" y="4333025"/>
              <a:ext cx="630720" cy="740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727567-EC32-B6B1-BA49-B20A6EB3BB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49785" y="4153385"/>
                <a:ext cx="81036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7168F203-D8C8-1D0A-214A-555E1009B8BD}"/>
                  </a:ext>
                </a:extLst>
              </p14:cNvPr>
              <p14:cNvContentPartPr/>
              <p14:nvPr/>
            </p14:nvContentPartPr>
            <p14:xfrm>
              <a:off x="7897025" y="5600225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168F203-D8C8-1D0A-214A-555E1009B8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7385" y="542022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C76A54D-4E8D-02C4-6CAB-708D39E1D281}"/>
                  </a:ext>
                </a:extLst>
              </p14:cNvPr>
              <p14:cNvContentPartPr/>
              <p14:nvPr/>
            </p14:nvContentPartPr>
            <p14:xfrm>
              <a:off x="9207425" y="4540385"/>
              <a:ext cx="373320" cy="116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C76A54D-4E8D-02C4-6CAB-708D39E1D2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71785" y="4324745"/>
                <a:ext cx="44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50265246-1BA7-8F48-9568-2CAF36FEF796}"/>
                  </a:ext>
                </a:extLst>
              </p14:cNvPr>
              <p14:cNvContentPartPr/>
              <p14:nvPr/>
            </p14:nvContentPartPr>
            <p14:xfrm>
              <a:off x="6319865" y="2545265"/>
              <a:ext cx="39600" cy="64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265246-1BA7-8F48-9568-2CAF36FEF7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29865" y="2365625"/>
                <a:ext cx="2192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456012AF-FD4B-C9A9-4DA7-F5D4B33B43FD}"/>
                  </a:ext>
                </a:extLst>
              </p14:cNvPr>
              <p14:cNvContentPartPr/>
              <p14:nvPr/>
            </p14:nvContentPartPr>
            <p14:xfrm>
              <a:off x="6369185" y="378186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56012AF-FD4B-C9A9-4DA7-F5D4B33B43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9545" y="36018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8C0A919B-36C4-8653-DF53-4F17055794A8}"/>
                  </a:ext>
                </a:extLst>
              </p14:cNvPr>
              <p14:cNvContentPartPr/>
              <p14:nvPr/>
            </p14:nvContentPartPr>
            <p14:xfrm>
              <a:off x="7605785" y="5028905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C0A919B-36C4-8653-DF53-4F17055794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785" y="48492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xmlns="" id="{3C01089B-3C6E-AE17-6253-7DE77FA764BC}"/>
                  </a:ext>
                </a:extLst>
              </p14:cNvPr>
              <p14:cNvContentPartPr/>
              <p14:nvPr/>
            </p14:nvContentPartPr>
            <p14:xfrm>
              <a:off x="4729025" y="5039345"/>
              <a:ext cx="2856600" cy="66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C01089B-3C6E-AE17-6253-7DE77FA764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9385" y="4859345"/>
                <a:ext cx="303624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xmlns="" id="{771B9A62-AE38-A0E6-B32C-55D56E7B6007}"/>
                  </a:ext>
                </a:extLst>
              </p14:cNvPr>
              <p14:cNvContentPartPr/>
              <p14:nvPr/>
            </p14:nvContentPartPr>
            <p14:xfrm>
              <a:off x="9112025" y="525750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71B9A62-AE38-A0E6-B32C-55D56E7B60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2385" y="50778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8B590A-BA7D-2D5D-1613-50F05CDD40D8}"/>
                  </a:ext>
                </a:extLst>
              </p14:cNvPr>
              <p14:cNvContentPartPr/>
              <p14:nvPr/>
            </p14:nvContentPartPr>
            <p14:xfrm>
              <a:off x="9624305" y="4577825"/>
              <a:ext cx="111960" cy="1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48B590A-BA7D-2D5D-1613-50F05CDD40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88665" y="4361825"/>
                <a:ext cx="1836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21C660F-ADA8-D3B0-F5AC-EC6C0F328052}"/>
                  </a:ext>
                </a:extLst>
              </p14:cNvPr>
              <p14:cNvContentPartPr/>
              <p14:nvPr/>
            </p14:nvContentPartPr>
            <p14:xfrm>
              <a:off x="9133265" y="4925225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21C660F-ADA8-D3B0-F5AC-EC6C0F32805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97625" y="4709585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B4F441D-1B5A-E025-1F9D-EEBF872CCBC1}"/>
                  </a:ext>
                </a:extLst>
              </p14:cNvPr>
              <p14:cNvContentPartPr/>
              <p14:nvPr/>
            </p14:nvContentPartPr>
            <p14:xfrm>
              <a:off x="7855265" y="5444705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B4F441D-1B5A-E025-1F9D-EEBF872CCBC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19625" y="5228705"/>
                <a:ext cx="7200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369AB83-948F-922B-D451-EAC961685621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46154" b="94406" l="5624" r="99297">
                        <a14:foregroundMark x1="7206" y1="64336" x2="6854" y2="51049"/>
                        <a14:foregroundMark x1="6854" y1="51049" x2="20387" y2="48252"/>
                        <a14:foregroundMark x1="20387" y1="48252" x2="28471" y2="48252"/>
                        <a14:foregroundMark x1="28471" y1="48252" x2="33743" y2="55245"/>
                        <a14:foregroundMark x1="33743" y1="55245" x2="34446" y2="62937"/>
                        <a14:foregroundMark x1="31107" y1="48252" x2="34622" y2="53147"/>
                        <a14:foregroundMark x1="33216" y1="50350" x2="34622" y2="47552"/>
                        <a14:foregroundMark x1="78383" y1="55245" x2="75220" y2="61538"/>
                        <a14:foregroundMark x1="77329" y1="51748" x2="75044" y2="60839"/>
                        <a14:foregroundMark x1="75747" y1="51748" x2="73638" y2="59441"/>
                        <a14:foregroundMark x1="73286" y1="51748" x2="71705" y2="60839"/>
                        <a14:foregroundMark x1="73638" y1="53147" x2="71353" y2="58042"/>
                        <a14:foregroundMark x1="78383" y1="57343" x2="78910" y2="62937"/>
                        <a14:foregroundMark x1="79965" y1="52448" x2="83656" y2="58741"/>
                        <a14:foregroundMark x1="82250" y1="53846" x2="73814" y2="53846"/>
                        <a14:foregroundMark x1="73814" y1="53846" x2="73814" y2="53846"/>
                        <a14:foregroundMark x1="76801" y1="51748" x2="70826" y2="58042"/>
                        <a14:foregroundMark x1="70826" y1="58042" x2="70826" y2="58042"/>
                        <a14:foregroundMark x1="72232" y1="58042" x2="70475" y2="50350"/>
                        <a14:foregroundMark x1="50088" y1="93007" x2="39367" y2="85315"/>
                        <a14:foregroundMark x1="42004" y1="88811" x2="41828" y2="90909"/>
                        <a14:foregroundMark x1="15641" y1="55245" x2="16696" y2="58741"/>
                        <a14:foregroundMark x1="26186" y1="56643" x2="26186" y2="56643"/>
                        <a14:foregroundMark x1="26011" y1="56643" x2="25308" y2="65734"/>
                        <a14:foregroundMark x1="11424" y1="65734" x2="11951" y2="64336"/>
                        <a14:foregroundMark x1="11951" y1="64336" x2="19859" y2="64336"/>
                        <a14:foregroundMark x1="19859" y1="64336" x2="33216" y2="63636"/>
                        <a14:foregroundMark x1="33216" y1="63636" x2="54657" y2="63636"/>
                        <a14:foregroundMark x1="54657" y1="63636" x2="73989" y2="63636"/>
                        <a14:foregroundMark x1="85413" y1="65734" x2="93146" y2="65734"/>
                        <a14:foregroundMark x1="93146" y1="65734" x2="93849" y2="65734"/>
                        <a14:foregroundMark x1="86995" y1="63636" x2="95431" y2="65035"/>
                        <a14:foregroundMark x1="95431" y1="65035" x2="96485" y2="72028"/>
                        <a14:foregroundMark x1="7206" y1="61538" x2="7206" y2="74126"/>
                        <a14:foregroundMark x1="7557" y1="59441" x2="7030" y2="67133"/>
                        <a14:foregroundMark x1="5800" y1="58042" x2="5624" y2="66434"/>
                        <a14:foregroundMark x1="97012" y1="59441" x2="99297" y2="63636"/>
                        <a14:foregroundMark x1="96661" y1="55944" x2="96134" y2="66434"/>
                        <a14:foregroundMark x1="97715" y1="55944" x2="96837" y2="63636"/>
                        <a14:foregroundMark x1="94903" y1="55944" x2="94903" y2="62238"/>
                        <a14:foregroundMark x1="96134" y1="55245" x2="95958" y2="59441"/>
                        <a14:foregroundMark x1="94903" y1="66434" x2="95606" y2="66434"/>
                        <a14:foregroundMark x1="98067" y1="67133" x2="97364" y2="64336"/>
                        <a14:foregroundMark x1="11951" y1="81818" x2="30228" y2="81119"/>
                        <a14:foregroundMark x1="30228" y1="81119" x2="37786" y2="81119"/>
                        <a14:foregroundMark x1="43058" y1="81818" x2="67135" y2="80420"/>
                        <a14:foregroundMark x1="67135" y1="80420" x2="94376" y2="82517"/>
                        <a14:foregroundMark x1="95782" y1="83916" x2="96134" y2="75524"/>
                        <a14:foregroundMark x1="9315" y1="74126" x2="14411" y2="83217"/>
                        <a14:foregroundMark x1="7909" y1="74825" x2="8612" y2="81119"/>
                        <a14:foregroundMark x1="9490" y1="82517" x2="13884" y2="8251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1000" contrast="-40000"/>
                    </a14:imgEffect>
                  </a14:imgLayer>
                </a14:imgProps>
              </a:ext>
            </a:extLst>
          </a:blip>
          <a:srcRect l="4620" t="48788" b="6630"/>
          <a:stretch/>
        </p:blipFill>
        <p:spPr>
          <a:xfrm>
            <a:off x="2651919" y="5154185"/>
            <a:ext cx="11628752" cy="132281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BFDEBEC-4DE9-0C9D-6411-01157550E025}"/>
              </a:ext>
            </a:extLst>
          </p:cNvPr>
          <p:cNvSpPr txBox="1"/>
          <p:nvPr/>
        </p:nvSpPr>
        <p:spPr>
          <a:xfrm>
            <a:off x="2131559" y="7259737"/>
            <a:ext cx="13321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Cào cào cần nhảy thêm 2 bước để đến trung điểm của đoạn thẳng AB.</a:t>
            </a:r>
          </a:p>
        </p:txBody>
      </p:sp>
    </p:spTree>
    <p:extLst>
      <p:ext uri="{BB962C8B-B14F-4D97-AF65-F5344CB8AC3E}">
        <p14:creationId xmlns:p14="http://schemas.microsoft.com/office/powerpoint/2010/main" val="2421513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92BB646E-23F5-BCB9-E71E-4139A8A4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357" y="1094468"/>
            <a:ext cx="102870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ED4585-7A3F-8618-AF2D-F09B7F6BFF9E}"/>
              </a:ext>
            </a:extLst>
          </p:cNvPr>
          <p:cNvSpPr/>
          <p:nvPr/>
        </p:nvSpPr>
        <p:spPr>
          <a:xfrm>
            <a:off x="1356519" y="286779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47D19C-CE02-CDF4-1229-F1E819C97D4C}"/>
              </a:ext>
            </a:extLst>
          </p:cNvPr>
          <p:cNvSpPr txBox="1"/>
          <p:nvPr/>
        </p:nvSpPr>
        <p:spPr>
          <a:xfrm>
            <a:off x="1543609" y="285568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3A7CB-88A7-6C41-25AF-021D954DF5B6}"/>
              </a:ext>
            </a:extLst>
          </p:cNvPr>
          <p:cNvSpPr txBox="1"/>
          <p:nvPr/>
        </p:nvSpPr>
        <p:spPr>
          <a:xfrm>
            <a:off x="1204120" y="2819400"/>
            <a:ext cx="8328818" cy="3016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Việt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một đoạn dây dài 20cm. Nếu Việt không dùng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 có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 chia xăng – ti – mét thì bạn ấy làm như thế nào để cắt được đoạn dây có độ dài 10cm từ đoạn dây trên?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45602C8C-CCC6-E54B-D5F9-FA9A24C7A095}"/>
                  </a:ext>
                </a:extLst>
              </p14:cNvPr>
              <p14:cNvContentPartPr/>
              <p14:nvPr/>
            </p14:nvContentPartPr>
            <p14:xfrm>
              <a:off x="145145" y="476898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602C8C-CCC6-E54B-D5F9-FA9A24C7A0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45" y="4588985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42C1AF4-A197-3A86-3439-81CE6E48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37" b="93016" l="51656" r="97517">
                        <a14:foregroundMark x1="93046" y1="31429" x2="92881" y2="43810"/>
                        <a14:foregroundMark x1="92881" y1="43810" x2="92715" y2="43810"/>
                        <a14:foregroundMark x1="54967" y1="85397" x2="55083" y2="85536"/>
                        <a14:foregroundMark x1="93874" y1="67937" x2="93813" y2="68563"/>
                        <a14:foregroundMark x1="72682" y1="11429" x2="73179" y2="11746"/>
                        <a14:foregroundMark x1="75993" y1="9206" x2="71026" y2="9524"/>
                        <a14:foregroundMark x1="75331" y1="7937" x2="75993" y2="8889"/>
                        <a14:foregroundMark x1="75993" y1="7937" x2="75993" y2="7937"/>
                        <a14:foregroundMark x1="87417" y1="75238" x2="73510" y2="70794"/>
                        <a14:foregroundMark x1="72351" y1="73651" x2="59768" y2="74286"/>
                        <a14:foregroundMark x1="59768" y1="74286" x2="59768" y2="74286"/>
                        <a14:foregroundMark x1="90728" y1="84762" x2="55298" y2="84762"/>
                        <a14:backgroundMark x1="55132" y1="85397" x2="55396" y2="85451"/>
                        <a14:backgroundMark x1="96854" y1="79683" x2="92132" y2="84762"/>
                        <a14:backgroundMark x1="97848" y1="76508" x2="97848" y2="81587"/>
                        <a14:backgroundMark x1="94536" y1="69206" x2="93543" y2="73016"/>
                        <a14:backgroundMark x1="91566" y1="87285" x2="91887" y2="87302"/>
                        <a14:backgroundMark x1="55298" y1="85397" x2="55513" y2="85408"/>
                      </a14:backgroundRemoval>
                    </a14:imgEffect>
                  </a14:imgLayer>
                </a14:imgProps>
              </a:ext>
            </a:extLst>
          </a:blip>
          <a:srcRect l="46768" t="4995" r="1911" b="9016"/>
          <a:stretch/>
        </p:blipFill>
        <p:spPr>
          <a:xfrm>
            <a:off x="9342438" y="2286000"/>
            <a:ext cx="6538434" cy="5604185"/>
          </a:xfrm>
          <a:custGeom>
            <a:avLst/>
            <a:gdLst>
              <a:gd name="connsiteX0" fmla="*/ 330546 w 6538434"/>
              <a:gd name="connsiteY0" fmla="*/ 0 h 5929766"/>
              <a:gd name="connsiteX1" fmla="*/ 6538434 w 6538434"/>
              <a:gd name="connsiteY1" fmla="*/ 0 h 5929766"/>
              <a:gd name="connsiteX2" fmla="*/ 6538434 w 6538434"/>
              <a:gd name="connsiteY2" fmla="*/ 5640109 h 5929766"/>
              <a:gd name="connsiteX3" fmla="*/ 6520941 w 6538434"/>
              <a:gd name="connsiteY3" fmla="*/ 5666236 h 5929766"/>
              <a:gd name="connsiteX4" fmla="*/ 6204127 w 6538434"/>
              <a:gd name="connsiteY4" fmla="*/ 5861138 h 5929766"/>
              <a:gd name="connsiteX5" fmla="*/ 5731429 w 6538434"/>
              <a:gd name="connsiteY5" fmla="*/ 5839332 h 5929766"/>
              <a:gd name="connsiteX6" fmla="*/ 5763335 w 6538434"/>
              <a:gd name="connsiteY6" fmla="*/ 5929766 h 5929766"/>
              <a:gd name="connsiteX7" fmla="*/ 513474 w 6538434"/>
              <a:gd name="connsiteY7" fmla="*/ 5929766 h 5929766"/>
              <a:gd name="connsiteX8" fmla="*/ 29001 w 6538434"/>
              <a:gd name="connsiteY8" fmla="*/ 5470213 h 5929766"/>
              <a:gd name="connsiteX9" fmla="*/ 0 w 6538434"/>
              <a:gd name="connsiteY9" fmla="*/ 5500787 h 5929766"/>
              <a:gd name="connsiteX10" fmla="*/ 0 w 6538434"/>
              <a:gd name="connsiteY10" fmla="*/ 2729366 h 5929766"/>
              <a:gd name="connsiteX11" fmla="*/ 330546 w 6538434"/>
              <a:gd name="connsiteY11" fmla="*/ 2729366 h 5929766"/>
              <a:gd name="connsiteX12" fmla="*/ 330546 w 6538434"/>
              <a:gd name="connsiteY12" fmla="*/ 0 h 592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8434" h="5929766">
                <a:moveTo>
                  <a:pt x="330546" y="0"/>
                </a:moveTo>
                <a:lnTo>
                  <a:pt x="6538434" y="0"/>
                </a:lnTo>
                <a:lnTo>
                  <a:pt x="6538434" y="5640109"/>
                </a:lnTo>
                <a:lnTo>
                  <a:pt x="6520941" y="5666236"/>
                </a:lnTo>
                <a:cubicBezTo>
                  <a:pt x="6462358" y="5737065"/>
                  <a:pt x="6346846" y="5810785"/>
                  <a:pt x="6204127" y="5861138"/>
                </a:cubicBezTo>
                <a:cubicBezTo>
                  <a:pt x="5975775" y="5941703"/>
                  <a:pt x="5764118" y="5931987"/>
                  <a:pt x="5731429" y="5839332"/>
                </a:cubicBezTo>
                <a:lnTo>
                  <a:pt x="5763335" y="5929766"/>
                </a:lnTo>
                <a:lnTo>
                  <a:pt x="513474" y="5929766"/>
                </a:lnTo>
                <a:lnTo>
                  <a:pt x="29001" y="5470213"/>
                </a:lnTo>
                <a:lnTo>
                  <a:pt x="0" y="5500787"/>
                </a:lnTo>
                <a:lnTo>
                  <a:pt x="0" y="2729366"/>
                </a:lnTo>
                <a:lnTo>
                  <a:pt x="330546" y="2729366"/>
                </a:lnTo>
                <a:lnTo>
                  <a:pt x="330546" y="0"/>
                </a:lnTo>
                <a:close/>
              </a:path>
            </a:pathLst>
          </a:cu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9B5846A-60E4-450E-2F0F-22169CE9AC2F}"/>
              </a:ext>
            </a:extLst>
          </p:cNvPr>
          <p:cNvSpPr txBox="1"/>
          <p:nvPr/>
        </p:nvSpPr>
        <p:spPr>
          <a:xfrm>
            <a:off x="2956719" y="7733119"/>
            <a:ext cx="1242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Gập đôi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 dây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 rồi cắt tại trung điểm của  của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 dây.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57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318</Words>
  <Application>Microsoft Office PowerPoint</Application>
  <PresentationFormat>Custom</PresentationFormat>
  <Paragraphs>39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101</cp:revision>
  <dcterms:created xsi:type="dcterms:W3CDTF">2022-07-10T01:37:20Z</dcterms:created>
  <dcterms:modified xsi:type="dcterms:W3CDTF">2022-08-20T15:56:00Z</dcterms:modified>
</cp:coreProperties>
</file>