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3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tiff"/><Relationship Id="rId11" Type="http://schemas.openxmlformats.org/officeDocument/2006/relationships/hyperlink" Target="Cau%20hoi/Cau%204.pptx" TargetMode="External"/><Relationship Id="rId5" Type="http://schemas.openxmlformats.org/officeDocument/2006/relationships/image" Target="../media/image9.tiff"/><Relationship Id="rId10" Type="http://schemas.openxmlformats.org/officeDocument/2006/relationships/hyperlink" Target="Cau%20hoi/Cau%201.pptx" TargetMode="External"/><Relationship Id="rId4" Type="http://schemas.openxmlformats.org/officeDocument/2006/relationships/image" Target="../media/image8.jp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47115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NHÂN SỐ CÓ HAI CHỮ SỐ VỚI SỐ CÓ MỘT CHỮ SỐ (T2)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5" name="Star: 32 Points 3">
            <a:extLst>
              <a:ext uri="{FF2B5EF4-FFF2-40B4-BE49-F238E27FC236}">
                <a16:creationId xmlns=""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6" name="Star: 32 Points 42">
            <a:extLst>
              <a:ext uri="{FF2B5EF4-FFF2-40B4-BE49-F238E27FC236}">
                <a16:creationId xmlns=""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pic>
        <p:nvPicPr>
          <p:cNvPr id="8" name="Kbc (2)(0)">
            <a:hlinkClick r:id="" action="ppaction://media"/>
            <a:extLst>
              <a:ext uri="{FF2B5EF4-FFF2-40B4-BE49-F238E27FC236}">
                <a16:creationId xmlns="" xmlns:a16="http://schemas.microsoft.com/office/drawing/2014/main" id="{A8B21E42-AC61-409F-AF5A-3DB5665D7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36845" y="9315769"/>
            <a:ext cx="279587" cy="279232"/>
          </a:xfrm>
          <a:prstGeom prst="rect">
            <a:avLst/>
          </a:prstGeom>
        </p:spPr>
      </p:pic>
      <p:sp>
        <p:nvSpPr>
          <p:cNvPr id="9" name="Plaque 8">
            <a:hlinkClick r:id="rId8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Plaque 9">
            <a:hlinkClick r:id="rId9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Plaque 10">
            <a:hlinkClick r:id="rId10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Plaque 11">
            <a:hlinkClick r:id="rId11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4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786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43939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5E730174-E3AA-4D47-B582-00F4DCA5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006" y="5199817"/>
            <a:ext cx="1362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26</a:t>
            </a:r>
            <a:endParaRPr lang="en-US" altLang="zh-CN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xmlns="" id="{F2C7684A-22E6-E393-A65E-CBBEB93E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198" y="5962387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xmlns="" id="{A7A60104-8883-379E-3E9B-6F8429C4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412" y="5589051"/>
            <a:ext cx="36433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12">
            <a:extLst>
              <a:ext uri="{FF2B5EF4-FFF2-40B4-BE49-F238E27FC236}">
                <a16:creationId xmlns:a16="http://schemas.microsoft.com/office/drawing/2014/main" xmlns="" id="{96819F78-F552-064D-009A-C812C2C92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2243" y="6657865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E29CC511-6DAB-50A6-E6B3-1392DD93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485" y="6675599"/>
            <a:ext cx="595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endParaRPr lang="en-US" altLang="zh-CN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xmlns="" id="{8687D857-EDA8-2652-0F6C-D0C9D305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367" y="5426803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* 3 nhân 6 bằng 18, viết 8 nhớ 1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xmlns="" id="{E8321CEC-B4DC-6572-19BD-F70C4328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1" y="6477000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* 3 nhân 2 bằng 6, thêm 1 bằng 7, viết 7 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xmlns="" id="{AB3871FC-A3DA-DD88-8091-F612EA013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085" y="7907321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      26 x 3 = 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xmlns="" id="{CFFBF3BE-A6F8-668D-9600-D397B4A3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753" y="7875976"/>
            <a:ext cx="785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78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CC7063E7-E168-B5EB-246A-A64E89209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946" y="6657865"/>
            <a:ext cx="595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endParaRPr lang="en-US" altLang="zh-C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2593" r="84258" b="67407"/>
          <a:stretch/>
        </p:blipFill>
        <p:spPr bwMode="auto">
          <a:xfrm>
            <a:off x="1312096" y="1617378"/>
            <a:ext cx="243957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30556" r="48515" b="42778"/>
          <a:stretch/>
        </p:blipFill>
        <p:spPr bwMode="auto">
          <a:xfrm>
            <a:off x="3778648" y="2060966"/>
            <a:ext cx="8071725" cy="301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43">
            <a:extLst>
              <a:ext uri="{FF2B5EF4-FFF2-40B4-BE49-F238E27FC236}">
                <a16:creationId xmlns:a16="http://schemas.microsoft.com/office/drawing/2014/main" xmlns="" id="{D10CE71C-0172-6F2D-66C2-A12B9575C040}"/>
              </a:ext>
            </a:extLst>
          </p:cNvPr>
          <p:cNvGrpSpPr>
            <a:grpSpLocks/>
          </p:cNvGrpSpPr>
          <p:nvPr/>
        </p:nvGrpSpPr>
        <p:grpSpPr bwMode="auto">
          <a:xfrm>
            <a:off x="2717667" y="3913292"/>
            <a:ext cx="1685259" cy="1482725"/>
            <a:chOff x="981414" y="1233482"/>
            <a:chExt cx="1685586" cy="1482725"/>
          </a:xfrm>
        </p:grpSpPr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xmlns="" id="{E7100A1E-7B68-0374-0DD2-3AB2CCAC2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>
                  <a:latin typeface="Times New Roman" panose="02020603050405020304" pitchFamily="18" charset="0"/>
                </a:rPr>
                <a:t>37</a:t>
              </a:r>
            </a:p>
          </p:txBody>
        </p: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xmlns="" id="{C51DC223-B101-7ACD-0593-160BAA893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2914" y="1947857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xmlns="" id="{80A0D196-1BAC-6050-DE21-9DE4191AB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414" y="1665508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2" name="Text Box 31">
            <a:extLst>
              <a:ext uri="{FF2B5EF4-FFF2-40B4-BE49-F238E27FC236}">
                <a16:creationId xmlns:a16="http://schemas.microsoft.com/office/drawing/2014/main" xmlns="" id="{3BE2E67E-42A3-1DD0-1455-B501CF4AB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89" y="5349662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1">
            <a:extLst>
              <a:ext uri="{FF2B5EF4-FFF2-40B4-BE49-F238E27FC236}">
                <a16:creationId xmlns:a16="http://schemas.microsoft.com/office/drawing/2014/main" xmlns="" id="{2CFCBA8A-5417-3DBB-915B-BD292A0A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889" y="5349662"/>
            <a:ext cx="8286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grpSp>
        <p:nvGrpSpPr>
          <p:cNvPr id="24" name="Group 43">
            <a:extLst>
              <a:ext uri="{FF2B5EF4-FFF2-40B4-BE49-F238E27FC236}">
                <a16:creationId xmlns:a16="http://schemas.microsoft.com/office/drawing/2014/main" xmlns="" id="{AC5929F9-8BDB-B8F9-098C-50F11CE6B6D0}"/>
              </a:ext>
            </a:extLst>
          </p:cNvPr>
          <p:cNvGrpSpPr>
            <a:grpSpLocks/>
          </p:cNvGrpSpPr>
          <p:nvPr/>
        </p:nvGrpSpPr>
        <p:grpSpPr bwMode="auto">
          <a:xfrm>
            <a:off x="5881076" y="4016948"/>
            <a:ext cx="1633538" cy="1516381"/>
            <a:chOff x="1033145" y="1233482"/>
            <a:chExt cx="1633855" cy="1516381"/>
          </a:xfrm>
        </p:grpSpPr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xmlns="" id="{C91BCC92-384D-259A-4720-30C65EB90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26" name="Text Box 7">
              <a:extLst>
                <a:ext uri="{FF2B5EF4-FFF2-40B4-BE49-F238E27FC236}">
                  <a16:creationId xmlns:a16="http://schemas.microsoft.com/office/drawing/2014/main" xmlns="" id="{B7EDE36B-3E18-C73B-BFD0-617350700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820" y="1981513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xmlns="" id="{DC3186CD-051B-471B-9B92-EB430A340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28" name="Text Box 31">
            <a:extLst>
              <a:ext uri="{FF2B5EF4-FFF2-40B4-BE49-F238E27FC236}">
                <a16:creationId xmlns:a16="http://schemas.microsoft.com/office/drawing/2014/main" xmlns="" id="{B91A49E4-03C2-5FCA-03E1-4872590B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817" y="5480050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</a:p>
        </p:txBody>
      </p:sp>
      <p:grpSp>
        <p:nvGrpSpPr>
          <p:cNvPr id="29" name="Group 43">
            <a:extLst>
              <a:ext uri="{FF2B5EF4-FFF2-40B4-BE49-F238E27FC236}">
                <a16:creationId xmlns:a16="http://schemas.microsoft.com/office/drawing/2014/main" xmlns="" id="{71D97F83-6354-A4A1-99B2-D450E1829E48}"/>
              </a:ext>
            </a:extLst>
          </p:cNvPr>
          <p:cNvGrpSpPr>
            <a:grpSpLocks/>
          </p:cNvGrpSpPr>
          <p:nvPr/>
        </p:nvGrpSpPr>
        <p:grpSpPr bwMode="auto">
          <a:xfrm>
            <a:off x="9077720" y="3943409"/>
            <a:ext cx="1633538" cy="1476465"/>
            <a:chOff x="1033145" y="1233482"/>
            <a:chExt cx="1633855" cy="1476465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xmlns="" id="{7C872BDE-78CB-3770-F594-7726910E1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29</a:t>
              </a:r>
            </a:p>
          </p:txBody>
        </p:sp>
        <p:sp>
          <p:nvSpPr>
            <p:cNvPr id="31" name="Text Box 7">
              <a:extLst>
                <a:ext uri="{FF2B5EF4-FFF2-40B4-BE49-F238E27FC236}">
                  <a16:creationId xmlns:a16="http://schemas.microsoft.com/office/drawing/2014/main" xmlns="" id="{1EA27E31-1A6B-9C89-AA70-41BF831A9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40" y="1941597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Text Box 8">
              <a:extLst>
                <a:ext uri="{FF2B5EF4-FFF2-40B4-BE49-F238E27FC236}">
                  <a16:creationId xmlns:a16="http://schemas.microsoft.com/office/drawing/2014/main" xmlns="" id="{E09FA7B8-6110-C0D1-DC74-303262F25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3" name="Text Box 31">
            <a:extLst>
              <a:ext uri="{FF2B5EF4-FFF2-40B4-BE49-F238E27FC236}">
                <a16:creationId xmlns:a16="http://schemas.microsoft.com/office/drawing/2014/main" xmlns="" id="{2569D97A-005F-2076-9A07-C22B9A7A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716" y="5422065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87</a:t>
            </a:r>
          </a:p>
        </p:txBody>
      </p:sp>
      <p:grpSp>
        <p:nvGrpSpPr>
          <p:cNvPr id="34" name="Group 43">
            <a:extLst>
              <a:ext uri="{FF2B5EF4-FFF2-40B4-BE49-F238E27FC236}">
                <a16:creationId xmlns:a16="http://schemas.microsoft.com/office/drawing/2014/main" xmlns="" id="{32D251DA-3752-6B60-2AF8-B96CC5640E54}"/>
              </a:ext>
            </a:extLst>
          </p:cNvPr>
          <p:cNvGrpSpPr>
            <a:grpSpLocks/>
          </p:cNvGrpSpPr>
          <p:nvPr/>
        </p:nvGrpSpPr>
        <p:grpSpPr bwMode="auto">
          <a:xfrm>
            <a:off x="12210489" y="3878321"/>
            <a:ext cx="1642830" cy="1540661"/>
            <a:chOff x="1033145" y="1233482"/>
            <a:chExt cx="1643149" cy="1540661"/>
          </a:xfrm>
        </p:grpSpPr>
        <p:sp>
          <p:nvSpPr>
            <p:cNvPr id="35" name="Text Box 6">
              <a:extLst>
                <a:ext uri="{FF2B5EF4-FFF2-40B4-BE49-F238E27FC236}">
                  <a16:creationId xmlns:a16="http://schemas.microsoft.com/office/drawing/2014/main" xmlns="" id="{F3E8906A-819B-C82E-9090-17C1200E3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1233482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dirty="0">
                  <a:latin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xmlns="" id="{E6E654B0-4F41-D497-A535-6D71F74D6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694" y="2005793"/>
              <a:ext cx="13716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4400" b="1" u="sng" dirty="0">
                  <a:latin typeface=".VnAvantH" panose="020B7200000000000000" pitchFamily="34" charset="0"/>
                </a:rPr>
                <a:t>  </a:t>
              </a:r>
              <a:r>
                <a:rPr lang="en-US" altLang="zh-CN" sz="4400" b="1" u="sng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7" name="Text Box 8">
              <a:extLst>
                <a:ext uri="{FF2B5EF4-FFF2-40B4-BE49-F238E27FC236}">
                  <a16:creationId xmlns:a16="http://schemas.microsoft.com/office/drawing/2014/main" xmlns="" id="{BE1DC83E-C9B5-A496-A312-E1F773E2E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145" y="1686872"/>
              <a:ext cx="60960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 b="1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8" name="Text Box 31">
            <a:extLst>
              <a:ext uri="{FF2B5EF4-FFF2-40B4-BE49-F238E27FC236}">
                <a16:creationId xmlns:a16="http://schemas.microsoft.com/office/drawing/2014/main" xmlns="" id="{8721B813-B342-8308-8A2F-3349496C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985" y="5418982"/>
            <a:ext cx="831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49462" r="82348" b="36296"/>
          <a:stretch/>
        </p:blipFill>
        <p:spPr bwMode="auto">
          <a:xfrm>
            <a:off x="1799459" y="2048265"/>
            <a:ext cx="2605060" cy="15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654314"/>
            <a:ext cx="2957948" cy="681454"/>
            <a:chOff x="1470819" y="1943100"/>
            <a:chExt cx="2957948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31024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48643" y="2263914"/>
            <a:ext cx="144334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Bài 1: Kết quả của mỗi phép tính được gắn với một chữ như sau:</a:t>
            </a:r>
          </a:p>
        </p:txBody>
      </p:sp>
      <p:pic>
        <p:nvPicPr>
          <p:cNvPr id="36" name="Picture 35" descr="A picture containing text, clock&#10;&#10;Description automatically generated">
            <a:extLst>
              <a:ext uri="{FF2B5EF4-FFF2-40B4-BE49-F238E27FC236}">
                <a16:creationId xmlns:a16="http://schemas.microsoft.com/office/drawing/2014/main" xmlns="" id="{BE268265-44F9-3301-0426-EB8D540E4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 b="4922"/>
          <a:stretch/>
        </p:blipFill>
        <p:spPr>
          <a:xfrm>
            <a:off x="2499519" y="2957274"/>
            <a:ext cx="11277600" cy="19957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AC43016-3F6E-7B3A-20C6-1E7A2A128699}"/>
              </a:ext>
            </a:extLst>
          </p:cNvPr>
          <p:cNvSpPr txBox="1"/>
          <p:nvPr/>
        </p:nvSpPr>
        <p:spPr>
          <a:xfrm>
            <a:off x="1059215" y="5077361"/>
            <a:ext cx="141286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/>
              <a:t>      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Hãy gắn các chữ vào các ô thích hợp để biết tên một di tích nổi tiếng ở nước ta: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EFC47C17-6AF5-AB3A-567D-CBFF1D09C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69642"/>
              </p:ext>
            </p:extLst>
          </p:nvPr>
        </p:nvGraphicFramePr>
        <p:xfrm>
          <a:off x="2118519" y="6620034"/>
          <a:ext cx="12039600" cy="18381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02883">
                  <a:extLst>
                    <a:ext uri="{9D8B030D-6E8A-4147-A177-3AD203B41FA5}">
                      <a16:colId xmlns:a16="http://schemas.microsoft.com/office/drawing/2014/main" xmlns="" val="479880127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xmlns="" val="3785967728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xmlns="" val="138996172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xmlns="" val="1491265687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xmlns="" val="2609571447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xmlns="" val="2451923303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xmlns="" val="2744589100"/>
                    </a:ext>
                  </a:extLst>
                </a:gridCol>
                <a:gridCol w="1002883">
                  <a:extLst>
                    <a:ext uri="{9D8B030D-6E8A-4147-A177-3AD203B41FA5}">
                      <a16:colId xmlns:a16="http://schemas.microsoft.com/office/drawing/2014/main" xmlns="" val="1593908678"/>
                    </a:ext>
                  </a:extLst>
                </a:gridCol>
                <a:gridCol w="1004134">
                  <a:extLst>
                    <a:ext uri="{9D8B030D-6E8A-4147-A177-3AD203B41FA5}">
                      <a16:colId xmlns:a16="http://schemas.microsoft.com/office/drawing/2014/main" xmlns="" val="1583044976"/>
                    </a:ext>
                  </a:extLst>
                </a:gridCol>
                <a:gridCol w="1004134">
                  <a:extLst>
                    <a:ext uri="{9D8B030D-6E8A-4147-A177-3AD203B41FA5}">
                      <a16:colId xmlns:a16="http://schemas.microsoft.com/office/drawing/2014/main" xmlns="" val="3365068256"/>
                    </a:ext>
                  </a:extLst>
                </a:gridCol>
                <a:gridCol w="1004134">
                  <a:extLst>
                    <a:ext uri="{9D8B030D-6E8A-4147-A177-3AD203B41FA5}">
                      <a16:colId xmlns:a16="http://schemas.microsoft.com/office/drawing/2014/main" xmlns="" val="1744533176"/>
                    </a:ext>
                  </a:extLst>
                </a:gridCol>
                <a:gridCol w="1004134">
                  <a:extLst>
                    <a:ext uri="{9D8B030D-6E8A-4147-A177-3AD203B41FA5}">
                      <a16:colId xmlns:a16="http://schemas.microsoft.com/office/drawing/2014/main" xmlns="" val="158084381"/>
                    </a:ext>
                  </a:extLst>
                </a:gridCol>
              </a:tblGrid>
              <a:tr h="919083"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774398"/>
                  </a:ext>
                </a:extLst>
              </a:tr>
              <a:tr h="919083"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r>
                        <a:rPr lang="en-US" sz="40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00125" algn="l"/>
                        </a:tabLst>
                      </a:pPr>
                      <a:endParaRPr lang="en-US" sz="4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8481807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9164E4E-A415-44BE-9FC0-601E90AD46A7}"/>
              </a:ext>
            </a:extLst>
          </p:cNvPr>
          <p:cNvSpPr/>
          <p:nvPr/>
        </p:nvSpPr>
        <p:spPr>
          <a:xfrm>
            <a:off x="21947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44FA876-7FA1-4A26-8EBB-A420FE7A2208}"/>
              </a:ext>
            </a:extLst>
          </p:cNvPr>
          <p:cNvSpPr/>
          <p:nvPr/>
        </p:nvSpPr>
        <p:spPr>
          <a:xfrm>
            <a:off x="31853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A0E3ED0-1485-99BA-2949-EF8488F9B42B}"/>
              </a:ext>
            </a:extLst>
          </p:cNvPr>
          <p:cNvSpPr/>
          <p:nvPr/>
        </p:nvSpPr>
        <p:spPr>
          <a:xfrm>
            <a:off x="4252119" y="767411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Ù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9AB81469-BC88-7B48-7366-CED1CBBF2B1A}"/>
              </a:ext>
            </a:extLst>
          </p:cNvPr>
          <p:cNvSpPr/>
          <p:nvPr/>
        </p:nvSpPr>
        <p:spPr>
          <a:xfrm>
            <a:off x="5242719" y="767411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139B1D4B-52E0-28B1-6F03-6A2FE26B45FB}"/>
              </a:ext>
            </a:extLst>
          </p:cNvPr>
          <p:cNvSpPr/>
          <p:nvPr/>
        </p:nvSpPr>
        <p:spPr>
          <a:xfrm>
            <a:off x="7223919" y="7664748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13DFF93-1412-E805-23ED-D5EEA52F2E1A}"/>
              </a:ext>
            </a:extLst>
          </p:cNvPr>
          <p:cNvSpPr/>
          <p:nvPr/>
        </p:nvSpPr>
        <p:spPr>
          <a:xfrm>
            <a:off x="8290719" y="7693164"/>
            <a:ext cx="762000" cy="5364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B82ECBEE-34C7-4724-EDEA-3B3840A4B2F7}"/>
              </a:ext>
            </a:extLst>
          </p:cNvPr>
          <p:cNvSpPr/>
          <p:nvPr/>
        </p:nvSpPr>
        <p:spPr>
          <a:xfrm>
            <a:off x="9281319" y="7664748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3C9B0A9-AB26-3E7E-91B7-BAF95FFAF6DD}"/>
              </a:ext>
            </a:extLst>
          </p:cNvPr>
          <p:cNvSpPr/>
          <p:nvPr/>
        </p:nvSpPr>
        <p:spPr>
          <a:xfrm>
            <a:off x="112625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AFDF86AB-CE29-A824-5EF1-3A407160082D}"/>
              </a:ext>
            </a:extLst>
          </p:cNvPr>
          <p:cNvSpPr/>
          <p:nvPr/>
        </p:nvSpPr>
        <p:spPr>
          <a:xfrm>
            <a:off x="12253119" y="7610634"/>
            <a:ext cx="7620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9AF2979-3BDE-7D53-2FC0-C9CD072B98CB}"/>
              </a:ext>
            </a:extLst>
          </p:cNvPr>
          <p:cNvSpPr/>
          <p:nvPr/>
        </p:nvSpPr>
        <p:spPr>
          <a:xfrm>
            <a:off x="13243719" y="7610634"/>
            <a:ext cx="762000" cy="555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051719" y="2014716"/>
            <a:ext cx="1455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Em hãy giúp các bạn ong đổi chỗ hai thẻ số trong hình dưới đây để được phép tính đúng: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99720" y="7110234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 nhau thảo luận nhóm đôi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AB0CF4A-BD73-4648-AF96-BC6648976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87" y="3585094"/>
            <a:ext cx="7102585" cy="31972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499519" y="1041400"/>
            <a:ext cx="1120140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23: NHÂN SỐ CÓ HAI CHỮ SỐ VỚI SỐ CÓ MỘT CHỮ SỐ (T2)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234738" y="3911600"/>
            <a:ext cx="1856581" cy="2438400"/>
            <a:chOff x="11234738" y="3911600"/>
            <a:chExt cx="1856581" cy="2438400"/>
          </a:xfrm>
        </p:grpSpPr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xmlns="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57482" r="44261" b="13123"/>
            <a:stretch/>
          </p:blipFill>
          <p:spPr>
            <a:xfrm>
              <a:off x="11262519" y="5410200"/>
              <a:ext cx="1828800" cy="939800"/>
            </a:xfrm>
            <a:prstGeom prst="rect">
              <a:avLst/>
            </a:prstGeom>
          </p:spPr>
        </p:pic>
        <p:pic>
          <p:nvPicPr>
            <p:cNvPr id="14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xmlns="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9" t="35634" r="46016" b="42518"/>
            <a:stretch/>
          </p:blipFill>
          <p:spPr>
            <a:xfrm>
              <a:off x="11234738" y="3937000"/>
              <a:ext cx="942181" cy="698500"/>
            </a:xfrm>
            <a:prstGeom prst="rect">
              <a:avLst/>
            </a:prstGeom>
          </p:spPr>
        </p:pic>
        <p:pic>
          <p:nvPicPr>
            <p:cNvPr id="15" name="Picture 1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xmlns="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10609" r="57135" b="68735"/>
            <a:stretch/>
          </p:blipFill>
          <p:spPr>
            <a:xfrm>
              <a:off x="12024520" y="4749800"/>
              <a:ext cx="914400" cy="660400"/>
            </a:xfrm>
            <a:prstGeom prst="rect">
              <a:avLst/>
            </a:prstGeom>
          </p:spPr>
        </p:pic>
        <p:pic>
          <p:nvPicPr>
            <p:cNvPr id="16" name="Picture 1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xmlns="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5" t="10609" r="46016" b="68735"/>
            <a:stretch/>
          </p:blipFill>
          <p:spPr>
            <a:xfrm>
              <a:off x="12176919" y="3911600"/>
              <a:ext cx="789781" cy="660400"/>
            </a:xfrm>
            <a:prstGeom prst="rect">
              <a:avLst/>
            </a:prstGeom>
          </p:spPr>
        </p:pic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xmlns="" id="{3AB0CF4A-BD73-4648-AF96-BC6648976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91" t="33251" r="65327" b="50000"/>
            <a:stretch/>
          </p:blipFill>
          <p:spPr>
            <a:xfrm>
              <a:off x="11262519" y="4635500"/>
              <a:ext cx="332581" cy="535494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>
            <a:off x="9052719" y="5080000"/>
            <a:ext cx="16764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324</Words>
  <Application>Microsoft Office PowerPoint</Application>
  <PresentationFormat>Custom</PresentationFormat>
  <Paragraphs>90</Paragraphs>
  <Slides>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117</cp:revision>
  <dcterms:created xsi:type="dcterms:W3CDTF">2022-07-10T01:37:20Z</dcterms:created>
  <dcterms:modified xsi:type="dcterms:W3CDTF">2022-08-21T09:07:01Z</dcterms:modified>
</cp:coreProperties>
</file>