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49" r:id="rId10"/>
    <p:sldId id="351" r:id="rId11"/>
    <p:sldId id="258" r:id="rId12"/>
    <p:sldId id="259" r:id="rId13"/>
    <p:sldId id="260" r:id="rId14"/>
    <p:sldId id="341" r:id="rId15"/>
    <p:sldId id="346" r:id="rId16"/>
    <p:sldId id="342" r:id="rId17"/>
    <p:sldId id="358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1" d="100"/>
          <a:sy n="61" d="100"/>
        </p:scale>
        <p:origin x="-101" y="-154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8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slide" Target="slide17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hdphoto" Target="../media/hdphoto7.wdp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4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(T1) </a:t>
            </a:r>
            <a:endParaRPr lang="en-US" sz="40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1951833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có 6 quả táo. Số táo của Mai gấp 4 lần số táo của Việt. Hỏi Mai có bao nhiêu quả táo?</a:t>
            </a:r>
            <a:endParaRPr lang="en-US" sz="42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3957935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4200792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5024735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3743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4175919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740368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7277344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991920" y="2531385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78141" y="4777781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 4 = 24 (quả)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1042386" y="399493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Mai có số quả táo là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225500" y="5500365"/>
            <a:ext cx="3674009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u="sng" dirty="0">
                <a:solidFill>
                  <a:prstClr val="black"/>
                </a:solidFill>
                <a:latin typeface="Times New Roman" pitchFamily="18" charset="0"/>
              </a:rPr>
              <a:t>Đáp số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: 24 quả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611197" y="313873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4267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96032" y="2664623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638103" y="2664623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17762" y="3282751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4870899" y="6969193"/>
            <a:ext cx="943043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95376" y="7564478"/>
            <a:ext cx="162560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F8AD693-CD6D-9D50-3479-97D59EBD0E32}"/>
              </a:ext>
            </a:extLst>
          </p:cNvPr>
          <p:cNvGrpSpPr/>
          <p:nvPr/>
        </p:nvGrpSpPr>
        <p:grpSpPr>
          <a:xfrm>
            <a:off x="5007280" y="170495"/>
            <a:ext cx="6255239" cy="992290"/>
            <a:chOff x="4539228" y="172432"/>
            <a:chExt cx="6149694" cy="99229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F9602D33-2348-6E86-393C-E151BC364DEE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E9319450-39C7-321D-3B5F-401C0C8A566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98379271-719C-0ABC-63C4-6B55B47BC8F5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9B646889-90AF-C6FB-47FB-4C674E7B56CD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 Box 14">
            <a:extLst>
              <a:ext uri="{FF2B5EF4-FFF2-40B4-BE49-F238E27FC236}">
                <a16:creationId xmlns:a16="http://schemas.microsoft.com/office/drawing/2014/main" xmlns="" id="{C367A33E-6AC9-572D-055E-84322036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134" y="1100422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DF07BAE6-9603-6CED-B076-5DB43CDCF3ED}"/>
              </a:ext>
            </a:extLst>
          </p:cNvPr>
          <p:cNvSpPr txBox="1"/>
          <p:nvPr/>
        </p:nvSpPr>
        <p:spPr>
          <a:xfrm>
            <a:off x="442119" y="13716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xmlns="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xmlns="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xmlns="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xmlns="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xmlns="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xmlns="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5699919" y="441774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163409" y="436059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xmlns="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19" y="5664200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8519" y="1756946"/>
            <a:ext cx="2363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xmlns="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2080156" y="3276600"/>
          <a:ext cx="131064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0124">
                  <a:extLst>
                    <a:ext uri="{9D8B030D-6E8A-4147-A177-3AD203B41FA5}">
                      <a16:colId xmlns:a16="http://schemas.microsoft.com/office/drawing/2014/main" xmlns="" val="2323258223"/>
                    </a:ext>
                  </a:extLst>
                </a:gridCol>
                <a:gridCol w="1457076">
                  <a:extLst>
                    <a:ext uri="{9D8B030D-6E8A-4147-A177-3AD203B41FA5}">
                      <a16:colId xmlns:a16="http://schemas.microsoft.com/office/drawing/2014/main" xmlns="" val="1789031454"/>
                    </a:ext>
                  </a:extLst>
                </a:gridCol>
                <a:gridCol w="1034517">
                  <a:extLst>
                    <a:ext uri="{9D8B030D-6E8A-4147-A177-3AD203B41FA5}">
                      <a16:colId xmlns:a16="http://schemas.microsoft.com/office/drawing/2014/main" xmlns="" val="3809786967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xmlns="" val="3579474196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xmlns="" val="1082740501"/>
                    </a:ext>
                  </a:extLst>
                </a:gridCol>
                <a:gridCol w="1233557">
                  <a:extLst>
                    <a:ext uri="{9D8B030D-6E8A-4147-A177-3AD203B41FA5}">
                      <a16:colId xmlns:a16="http://schemas.microsoft.com/office/drawing/2014/main" xmlns="" val="206835706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803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vào số đã cho 8 đơn vị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3499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132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B00C61-6FB2-AA22-CEF7-AB326FF9415E}"/>
              </a:ext>
            </a:extLst>
          </p:cNvPr>
          <p:cNvSpPr txBox="1"/>
          <p:nvPr/>
        </p:nvSpPr>
        <p:spPr>
          <a:xfrm>
            <a:off x="2095237" y="2483019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1: Số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4BF1E3C-9395-25C6-ED86-56D27D24DC29}"/>
              </a:ext>
            </a:extLst>
          </p:cNvPr>
          <p:cNvSpPr txBox="1"/>
          <p:nvPr/>
        </p:nvSpPr>
        <p:spPr>
          <a:xfrm>
            <a:off x="14116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A249052-B57A-7906-980C-51906917E65B}"/>
              </a:ext>
            </a:extLst>
          </p:cNvPr>
          <p:cNvSpPr txBox="1"/>
          <p:nvPr/>
        </p:nvSpPr>
        <p:spPr>
          <a:xfrm>
            <a:off x="11410318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5CF037-57E3-72EE-8962-FAD41F97F83D}"/>
              </a:ext>
            </a:extLst>
          </p:cNvPr>
          <p:cNvSpPr txBox="1"/>
          <p:nvPr/>
        </p:nvSpPr>
        <p:spPr>
          <a:xfrm>
            <a:off x="12710319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83106A-95AE-0561-62D3-A672C48DECC6}"/>
              </a:ext>
            </a:extLst>
          </p:cNvPr>
          <p:cNvSpPr txBox="1"/>
          <p:nvPr/>
        </p:nvSpPr>
        <p:spPr>
          <a:xfrm>
            <a:off x="101195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22A71A5-FB44-2157-870B-00EB43426B8F}"/>
              </a:ext>
            </a:extLst>
          </p:cNvPr>
          <p:cNvSpPr txBox="1"/>
          <p:nvPr/>
        </p:nvSpPr>
        <p:spPr>
          <a:xfrm>
            <a:off x="11329334" y="473681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5B2032-6C40-F2B7-29F9-EECBB8B0022F}"/>
              </a:ext>
            </a:extLst>
          </p:cNvPr>
          <p:cNvSpPr txBox="1"/>
          <p:nvPr/>
        </p:nvSpPr>
        <p:spPr>
          <a:xfrm>
            <a:off x="12744450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1134B0-0F24-6766-8EF7-4A939F834F04}"/>
              </a:ext>
            </a:extLst>
          </p:cNvPr>
          <p:cNvSpPr txBox="1"/>
          <p:nvPr/>
        </p:nvSpPr>
        <p:spPr>
          <a:xfrm>
            <a:off x="13984685" y="46481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9F72AC4-E77A-3768-9ED2-0859D7475E02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E5AF915-19E7-A788-9D20-3B9022C4C424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46232B8-7B88-F319-634E-05D9D2B1FE66}"/>
              </a:ext>
            </a:extLst>
          </p:cNvPr>
          <p:cNvSpPr txBox="1"/>
          <p:nvPr/>
        </p:nvSpPr>
        <p:spPr>
          <a:xfrm>
            <a:off x="11449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1F549C0-9EE2-A283-7891-C2A151C7C00D}"/>
              </a:ext>
            </a:extLst>
          </p:cNvPr>
          <p:cNvSpPr txBox="1"/>
          <p:nvPr/>
        </p:nvSpPr>
        <p:spPr>
          <a:xfrm>
            <a:off x="11474777" y="472503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224130A-6BDA-0B42-0CB8-FC0D62493E59}"/>
              </a:ext>
            </a:extLst>
          </p:cNvPr>
          <p:cNvSpPr txBox="1"/>
          <p:nvPr/>
        </p:nvSpPr>
        <p:spPr>
          <a:xfrm>
            <a:off x="10226144" y="4673024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329F375-D5C9-E83B-90DE-C9686DF0193B}"/>
              </a:ext>
            </a:extLst>
          </p:cNvPr>
          <p:cNvSpPr txBox="1"/>
          <p:nvPr/>
        </p:nvSpPr>
        <p:spPr>
          <a:xfrm>
            <a:off x="128206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DD39C15-E02A-9C88-8DA7-2E9A7FA4AA90}"/>
              </a:ext>
            </a:extLst>
          </p:cNvPr>
          <p:cNvSpPr txBox="1"/>
          <p:nvPr/>
        </p:nvSpPr>
        <p:spPr>
          <a:xfrm>
            <a:off x="128627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DB52BAE-56CB-0615-2626-3FC76910D50A}"/>
              </a:ext>
            </a:extLst>
          </p:cNvPr>
          <p:cNvSpPr txBox="1"/>
          <p:nvPr/>
        </p:nvSpPr>
        <p:spPr>
          <a:xfrm>
            <a:off x="14211168" y="39623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4A9F6BB-989B-FB66-5A15-148404E08AEE}"/>
              </a:ext>
            </a:extLst>
          </p:cNvPr>
          <p:cNvSpPr txBox="1"/>
          <p:nvPr/>
        </p:nvSpPr>
        <p:spPr>
          <a:xfrm>
            <a:off x="14101140" y="468281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8137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3" y="2353508"/>
            <a:ext cx="11887200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89872" y="3225225"/>
            <a:ext cx="60144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10082" y="5130225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89872" y="741622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F0FF035-5A85-E829-1A7F-00E75AE9E29E}"/>
              </a:ext>
            </a:extLst>
          </p:cNvPr>
          <p:cNvSpPr txBox="1"/>
          <p:nvPr/>
        </p:nvSpPr>
        <p:spPr>
          <a:xfrm>
            <a:off x="1585119" y="16764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Số ?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63E193E-462E-B567-A8BC-3C144E3BB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1" y="1029901"/>
            <a:ext cx="7895004" cy="7925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67A4A29-3174-8178-82BB-19BFAEB8DD0F}"/>
              </a:ext>
            </a:extLst>
          </p:cNvPr>
          <p:cNvSpPr txBox="1"/>
          <p:nvPr/>
        </p:nvSpPr>
        <p:spPr>
          <a:xfrm>
            <a:off x="1585119" y="1676400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xmlns="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119" y="2438400"/>
            <a:ext cx="1371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tuổi,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gấp 4 lần tuổi con.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xmlns="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91" y="3884223"/>
            <a:ext cx="2230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xmlns="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xmlns="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xmlns="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xmlns="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xmlns="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xmlns="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xmlns="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xmlns="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1822B80-8704-EB95-F066-6353C66D5118}"/>
              </a:ext>
            </a:extLst>
          </p:cNvPr>
          <p:cNvCxnSpPr/>
          <p:nvPr/>
        </p:nvCxnSpPr>
        <p:spPr>
          <a:xfrm>
            <a:off x="4191611" y="3048000"/>
            <a:ext cx="15845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521A6E-7A5F-37D5-1C01-63E34955D316}"/>
              </a:ext>
            </a:extLst>
          </p:cNvPr>
          <p:cNvCxnSpPr/>
          <p:nvPr/>
        </p:nvCxnSpPr>
        <p:spPr>
          <a:xfrm>
            <a:off x="7666353" y="3048000"/>
            <a:ext cx="30627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5AA5DE6-172A-4D3F-1F05-EB2EF25B8BF9}"/>
              </a:ext>
            </a:extLst>
          </p:cNvPr>
          <p:cNvCxnSpPr>
            <a:cxnSpLocks/>
          </p:cNvCxnSpPr>
          <p:nvPr/>
        </p:nvCxnSpPr>
        <p:spPr>
          <a:xfrm>
            <a:off x="12086615" y="3048000"/>
            <a:ext cx="24182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8D854DC-2102-E439-98D2-B67E952A2972}"/>
              </a:ext>
            </a:extLst>
          </p:cNvPr>
          <p:cNvCxnSpPr/>
          <p:nvPr/>
        </p:nvCxnSpPr>
        <p:spPr>
          <a:xfrm>
            <a:off x="1709222" y="3581400"/>
            <a:ext cx="27586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376319" y="4044367"/>
            <a:ext cx="0" cy="4136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1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DFAD6D53-3DE8-4273-9180-4C2692309D4F}"/>
              </a:ext>
            </a:extLst>
          </p:cNvPr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81B65FC-ADA6-4EC9-B82F-79A6B8E3B053}"/>
              </a:ext>
            </a:extLst>
          </p:cNvPr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3" b="1" dirty="0" err="1">
                <a:solidFill>
                  <a:srgbClr val="C00000"/>
                </a:solidFill>
              </a:rPr>
              <a:t>Em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hãy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giải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cứu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loài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vật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trong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rừng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thoát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khỏi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sự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bắt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giữ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của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tên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săn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độc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bằng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cách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lời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đúng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câu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nhé</a:t>
            </a:r>
            <a:r>
              <a:rPr lang="en-US" sz="3733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22 x 4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30 x 3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2060"/>
                </a:solidFill>
              </a:rPr>
              <a:t>    Mỗi ngày Nam đọc được 24 trang truyện. Hỏi sau 3 ngày, Nam đọc được bao nhiêu trang truyện?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2119" y="1442614"/>
            <a:ext cx="830878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733" b="1">
                <a:solidFill>
                  <a:srgbClr val="002060"/>
                </a:solidFill>
              </a:rPr>
              <a:t>     Cô  Mai cần 12 giờ để đan xong chiếc mũ len. Hỏi cô Mai cần bao nhiêu giờ để đan được 4 chiếc mũ len như vậy?</a:t>
            </a:r>
            <a:endParaRPr lang="en-US" sz="3733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719" y="2481592"/>
            <a:ext cx="1560591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Bài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24: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Gấp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lên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lần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(t1)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554</Words>
  <Application>Microsoft Office PowerPoint</Application>
  <PresentationFormat>Custom</PresentationFormat>
  <Paragraphs>112</Paragraphs>
  <Slides>17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122</cp:revision>
  <dcterms:created xsi:type="dcterms:W3CDTF">2022-07-10T01:37:20Z</dcterms:created>
  <dcterms:modified xsi:type="dcterms:W3CDTF">2022-08-21T09:15:04Z</dcterms:modified>
</cp:coreProperties>
</file>