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0"/>
  </p:notesMasterIdLst>
  <p:sldIdLst>
    <p:sldId id="269" r:id="rId4"/>
    <p:sldId id="285" r:id="rId5"/>
    <p:sldId id="286" r:id="rId6"/>
    <p:sldId id="287" r:id="rId7"/>
    <p:sldId id="288" r:id="rId8"/>
    <p:sldId id="272" r:id="rId9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 varScale="1">
        <p:scale>
          <a:sx n="53" d="100"/>
          <a:sy n="53" d="100"/>
        </p:scale>
        <p:origin x="708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4/3/2025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4/3/2025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4/3/2025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213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MI-LI-MÉT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90" y="64246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7564"/>
            <a:chOff x="4539228" y="172432"/>
            <a:chExt cx="6149689" cy="957563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7563"/>
              <a:chOff x="4539228" y="172432"/>
              <a:chExt cx="6149689" cy="9575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88502" y="606776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99919" y="1041403"/>
            <a:ext cx="4953000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6000" r="89679" b="69377"/>
          <a:stretch/>
        </p:blipFill>
        <p:spPr bwMode="auto">
          <a:xfrm>
            <a:off x="1585279" y="1709273"/>
            <a:ext cx="1843722" cy="74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31285" r="80301" b="61426"/>
          <a:stretch/>
        </p:blipFill>
        <p:spPr bwMode="auto">
          <a:xfrm>
            <a:off x="1051719" y="2743200"/>
            <a:ext cx="4710133" cy="1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2" t="31285" r="52995" b="61426"/>
          <a:stretch/>
        </p:blipFill>
        <p:spPr bwMode="auto">
          <a:xfrm>
            <a:off x="1204119" y="5120641"/>
            <a:ext cx="2749659" cy="1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1" t="31285" r="65805" b="61426"/>
          <a:stretch/>
        </p:blipFill>
        <p:spPr bwMode="auto">
          <a:xfrm>
            <a:off x="9281319" y="2743200"/>
            <a:ext cx="3962400" cy="1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1359" y="3657600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270 mm</a:t>
            </a:r>
            <a:endParaRPr lang="en-US" sz="4000"/>
          </a:p>
        </p:txBody>
      </p:sp>
      <p:sp>
        <p:nvSpPr>
          <p:cNvPr id="13" name="TextBox 12"/>
          <p:cNvSpPr txBox="1"/>
          <p:nvPr/>
        </p:nvSpPr>
        <p:spPr>
          <a:xfrm>
            <a:off x="13286970" y="2801421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28 mm</a:t>
            </a:r>
            <a:endParaRPr lang="en-US" sz="4000"/>
          </a:p>
        </p:txBody>
      </p:sp>
      <p:sp>
        <p:nvSpPr>
          <p:cNvPr id="14" name="TextBox 13"/>
          <p:cNvSpPr txBox="1"/>
          <p:nvPr/>
        </p:nvSpPr>
        <p:spPr>
          <a:xfrm>
            <a:off x="13286970" y="3672840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49 mm</a:t>
            </a:r>
            <a:endParaRPr lang="en-US" sz="4000"/>
          </a:p>
        </p:txBody>
      </p:sp>
      <p:sp>
        <p:nvSpPr>
          <p:cNvPr id="15" name="TextBox 14"/>
          <p:cNvSpPr txBox="1"/>
          <p:nvPr/>
        </p:nvSpPr>
        <p:spPr>
          <a:xfrm>
            <a:off x="3990570" y="5159514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33 mm</a:t>
            </a:r>
            <a:endParaRPr lang="en-US" sz="4000"/>
          </a:p>
        </p:txBody>
      </p:sp>
      <p:sp>
        <p:nvSpPr>
          <p:cNvPr id="16" name="TextBox 15"/>
          <p:cNvSpPr txBox="1"/>
          <p:nvPr/>
        </p:nvSpPr>
        <p:spPr>
          <a:xfrm>
            <a:off x="3990570" y="6019800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25 mm</a:t>
            </a:r>
            <a:endParaRPr lang="en-US" sz="4000"/>
          </a:p>
        </p:txBody>
      </p:sp>
      <p:sp>
        <p:nvSpPr>
          <p:cNvPr id="17" name="TextBox 16"/>
          <p:cNvSpPr txBox="1"/>
          <p:nvPr/>
        </p:nvSpPr>
        <p:spPr>
          <a:xfrm>
            <a:off x="5791359" y="2801421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350 mm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6601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7564"/>
            <a:chOff x="4539228" y="172432"/>
            <a:chExt cx="6149689" cy="957563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7563"/>
              <a:chOff x="4539228" y="172432"/>
              <a:chExt cx="6149689" cy="9575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88502" y="606776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99919" y="1041403"/>
            <a:ext cx="4953000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39613" r="88621" b="54666"/>
          <a:stretch/>
        </p:blipFill>
        <p:spPr bwMode="auto">
          <a:xfrm>
            <a:off x="1737519" y="1694033"/>
            <a:ext cx="1375815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46260" r="50722" b="28366"/>
          <a:stretch/>
        </p:blipFill>
        <p:spPr bwMode="auto">
          <a:xfrm>
            <a:off x="1280319" y="2545080"/>
            <a:ext cx="14406806" cy="499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3617359" y="2819400"/>
            <a:ext cx="769360" cy="769360"/>
            <a:chOff x="753226" y="4191000"/>
            <a:chExt cx="60960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7411" y="4265048"/>
              <a:ext cx="507038" cy="463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17</a:t>
              </a:r>
              <a:endParaRPr lang="en-US" sz="3200" b="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578532" y="5229390"/>
            <a:ext cx="769360" cy="769360"/>
            <a:chOff x="753226" y="4191000"/>
            <a:chExt cx="609600" cy="609600"/>
          </a:xfrm>
        </p:grpSpPr>
        <p:sp>
          <p:nvSpPr>
            <p:cNvPr id="14" name="Rounded Rectangle 13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9486" y="4289199"/>
              <a:ext cx="507038" cy="463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60</a:t>
              </a:r>
              <a:endParaRPr lang="en-US" sz="3200" b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550830" y="4047690"/>
            <a:ext cx="769360" cy="769360"/>
            <a:chOff x="753226" y="4191000"/>
            <a:chExt cx="609600" cy="609600"/>
          </a:xfrm>
        </p:grpSpPr>
        <p:sp>
          <p:nvSpPr>
            <p:cNvPr id="17" name="Rounded Rectangle 16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7411" y="4277123"/>
              <a:ext cx="507038" cy="463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26</a:t>
              </a:r>
              <a:endParaRPr lang="en-U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21726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7564"/>
            <a:chOff x="4539228" y="172432"/>
            <a:chExt cx="6149689" cy="957563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7563"/>
              <a:chOff x="4539228" y="172432"/>
              <a:chExt cx="6149689" cy="9575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88502" y="606776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99919" y="1041403"/>
            <a:ext cx="4953000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73500" r="49744" b="15778"/>
          <a:stretch/>
        </p:blipFill>
        <p:spPr bwMode="auto">
          <a:xfrm>
            <a:off x="861218" y="1828800"/>
            <a:ext cx="1464832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919" y="4350731"/>
            <a:ext cx="75236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 đường từ nhà ốc sến đến trường dài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068" y="5735598"/>
            <a:ext cx="44422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152 + 264 = 416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76319" y="3991997"/>
            <a:ext cx="0" cy="439000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3315" y="6705397"/>
            <a:ext cx="44294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416 mi-li-mét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9" y="4774325"/>
            <a:ext cx="52959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Ốc sên đã đi: 152 mm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9" y="5566624"/>
            <a:ext cx="63627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Quãng đường phải đi tiếp: 264 mm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9" y="6852047"/>
            <a:ext cx="6362700" cy="113877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Quãng đường từ nhà đến trường: ? mm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7" grpId="0"/>
      <p:bldP spid="18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7564"/>
            <a:chOff x="4539228" y="172432"/>
            <a:chExt cx="6149689" cy="957563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7563"/>
              <a:chOff x="4539228" y="172432"/>
              <a:chExt cx="6149689" cy="9575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988502" y="606776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99919" y="1041403"/>
            <a:ext cx="4953000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MI-LI-MÉT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62667" r="49711" b="26000"/>
          <a:stretch/>
        </p:blipFill>
        <p:spPr bwMode="auto">
          <a:xfrm>
            <a:off x="975520" y="1678792"/>
            <a:ext cx="14660720" cy="197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Ngày đầu: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5985131"/>
            <a:ext cx="2706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Một tuần sau: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72683" y="4574270"/>
            <a:ext cx="1191352" cy="639232"/>
            <a:chOff x="2221431" y="5303728"/>
            <a:chExt cx="2382702" cy="639232"/>
          </a:xfrm>
        </p:grpSpPr>
        <p:grpSp>
          <p:nvGrpSpPr>
            <p:cNvPr id="15" name="Group 14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431" y="5303728"/>
              <a:ext cx="23827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12 mm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35527" y="6691304"/>
            <a:ext cx="3191727" cy="1033699"/>
            <a:chOff x="4336738" y="5272437"/>
            <a:chExt cx="3191727" cy="1133051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113" y="5831980"/>
              <a:ext cx="990977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mm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ight Brace 21"/>
            <p:cNvSpPr/>
            <p:nvPr/>
          </p:nvSpPr>
          <p:spPr>
            <a:xfrm rot="5400000">
              <a:off x="5686565" y="3922610"/>
              <a:ext cx="492074" cy="319172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205601" y="525158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105046" y="6212800"/>
            <a:ext cx="3222209" cy="232937"/>
            <a:chOff x="3105046" y="6212800"/>
            <a:chExt cx="3222209" cy="232937"/>
          </a:xfrm>
        </p:grpSpPr>
        <p:grpSp>
          <p:nvGrpSpPr>
            <p:cNvPr id="25" name="Group 24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>
            <a:off x="3116369" y="5212028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519" y="4447529"/>
            <a:ext cx="7253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 một tuần cào cào nhảy xa số mm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764" y="5681866"/>
            <a:ext cx="34868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x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= 36 (mm)</a:t>
            </a:r>
            <a:endParaRPr lang="en-US" altLang="en-US" sz="3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919" y="6691303"/>
            <a:ext cx="41985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 mi-li-mét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213</Words>
  <Application>Microsoft Office PowerPoint</Application>
  <PresentationFormat>Custom</PresentationFormat>
  <Paragraphs>46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156</cp:revision>
  <dcterms:created xsi:type="dcterms:W3CDTF">2006-10-26T15:18:53Z</dcterms:created>
  <dcterms:modified xsi:type="dcterms:W3CDTF">2025-04-03T16:19:47Z</dcterms:modified>
</cp:coreProperties>
</file>