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86" r:id="rId2"/>
  </p:sldMasterIdLst>
  <p:notesMasterIdLst>
    <p:notesMasterId r:id="rId10"/>
  </p:notesMasterIdLst>
  <p:sldIdLst>
    <p:sldId id="269" r:id="rId3"/>
    <p:sldId id="272" r:id="rId4"/>
    <p:sldId id="274" r:id="rId5"/>
    <p:sldId id="275" r:id="rId6"/>
    <p:sldId id="276" r:id="rId7"/>
    <p:sldId id="277" r:id="rId8"/>
    <p:sldId id="273" r:id="rId9"/>
  </p:sldIdLst>
  <p:sldSz cx="16276638" cy="9144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725546" algn="l" rtl="0" fontAlgn="base">
      <a:spcBef>
        <a:spcPct val="0"/>
      </a:spcBef>
      <a:spcAft>
        <a:spcPct val="0"/>
      </a:spcAft>
      <a:defRPr kern="1200">
        <a:solidFill>
          <a:schemeClr val="tx1"/>
        </a:solidFill>
        <a:latin typeface="Arial" charset="0"/>
        <a:ea typeface="+mn-ea"/>
        <a:cs typeface="+mn-cs"/>
      </a:defRPr>
    </a:lvl2pPr>
    <a:lvl3pPr marL="1451087" algn="l" rtl="0" fontAlgn="base">
      <a:spcBef>
        <a:spcPct val="0"/>
      </a:spcBef>
      <a:spcAft>
        <a:spcPct val="0"/>
      </a:spcAft>
      <a:defRPr kern="1200">
        <a:solidFill>
          <a:schemeClr val="tx1"/>
        </a:solidFill>
        <a:latin typeface="Arial" charset="0"/>
        <a:ea typeface="+mn-ea"/>
        <a:cs typeface="+mn-cs"/>
      </a:defRPr>
    </a:lvl3pPr>
    <a:lvl4pPr marL="2176629" algn="l" rtl="0" fontAlgn="base">
      <a:spcBef>
        <a:spcPct val="0"/>
      </a:spcBef>
      <a:spcAft>
        <a:spcPct val="0"/>
      </a:spcAft>
      <a:defRPr kern="1200">
        <a:solidFill>
          <a:schemeClr val="tx1"/>
        </a:solidFill>
        <a:latin typeface="Arial" charset="0"/>
        <a:ea typeface="+mn-ea"/>
        <a:cs typeface="+mn-cs"/>
      </a:defRPr>
    </a:lvl4pPr>
    <a:lvl5pPr marL="2902174" algn="l" rtl="0" fontAlgn="base">
      <a:spcBef>
        <a:spcPct val="0"/>
      </a:spcBef>
      <a:spcAft>
        <a:spcPct val="0"/>
      </a:spcAft>
      <a:defRPr kern="1200">
        <a:solidFill>
          <a:schemeClr val="tx1"/>
        </a:solidFill>
        <a:latin typeface="Arial" charset="0"/>
        <a:ea typeface="+mn-ea"/>
        <a:cs typeface="+mn-cs"/>
      </a:defRPr>
    </a:lvl5pPr>
    <a:lvl6pPr marL="3627715" algn="l" defTabSz="1451087" rtl="0" eaLnBrk="1" latinLnBrk="0" hangingPunct="1">
      <a:defRPr kern="1200">
        <a:solidFill>
          <a:schemeClr val="tx1"/>
        </a:solidFill>
        <a:latin typeface="Arial" charset="0"/>
        <a:ea typeface="+mn-ea"/>
        <a:cs typeface="+mn-cs"/>
      </a:defRPr>
    </a:lvl6pPr>
    <a:lvl7pPr marL="4353259" algn="l" defTabSz="1451087" rtl="0" eaLnBrk="1" latinLnBrk="0" hangingPunct="1">
      <a:defRPr kern="1200">
        <a:solidFill>
          <a:schemeClr val="tx1"/>
        </a:solidFill>
        <a:latin typeface="Arial" charset="0"/>
        <a:ea typeface="+mn-ea"/>
        <a:cs typeface="+mn-cs"/>
      </a:defRPr>
    </a:lvl7pPr>
    <a:lvl8pPr marL="5078801" algn="l" defTabSz="1451087" rtl="0" eaLnBrk="1" latinLnBrk="0" hangingPunct="1">
      <a:defRPr kern="1200">
        <a:solidFill>
          <a:schemeClr val="tx1"/>
        </a:solidFill>
        <a:latin typeface="Arial" charset="0"/>
        <a:ea typeface="+mn-ea"/>
        <a:cs typeface="+mn-cs"/>
      </a:defRPr>
    </a:lvl8pPr>
    <a:lvl9pPr marL="5804346" algn="l" defTabSz="1451087"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80"/>
    <a:srgbClr val="CC00FF"/>
    <a:srgbClr val="FF0000"/>
    <a:srgbClr val="3333FF"/>
    <a:srgbClr val="FF6699"/>
    <a:srgbClr val="9900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689" autoAdjust="0"/>
  </p:normalViewPr>
  <p:slideViewPr>
    <p:cSldViewPr>
      <p:cViewPr varScale="1">
        <p:scale>
          <a:sx n="53" d="100"/>
          <a:sy n="53" d="100"/>
        </p:scale>
        <p:origin x="708" y="66"/>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084078-C073-4474-8B8A-8ACDDB29D3B0}" type="datetimeFigureOut">
              <a:rPr lang="en-US" smtClean="0"/>
              <a:t>4/3/2025</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241E18-5CA8-4D3F-A809-798A92CA194D}" type="slidenum">
              <a:rPr lang="en-US" smtClean="0"/>
              <a:t>‹#›</a:t>
            </a:fld>
            <a:endParaRPr lang="en-US"/>
          </a:p>
        </p:txBody>
      </p:sp>
    </p:spTree>
    <p:extLst>
      <p:ext uri="{BB962C8B-B14F-4D97-AF65-F5344CB8AC3E}">
        <p14:creationId xmlns:p14="http://schemas.microsoft.com/office/powerpoint/2010/main" val="422098600"/>
      </p:ext>
    </p:extLst>
  </p:cSld>
  <p:clrMap bg1="lt1" tx1="dk1" bg2="lt2" tx2="dk2" accent1="accent1" accent2="accent2" accent3="accent3" accent4="accent4" accent5="accent5" accent6="accent6" hlink="hlink" folHlink="folHlink"/>
  <p:notesStyle>
    <a:lvl1pPr marL="0" algn="l" defTabSz="1451662" rtl="0" eaLnBrk="1" latinLnBrk="0" hangingPunct="1">
      <a:defRPr sz="1900" kern="1200">
        <a:solidFill>
          <a:schemeClr val="tx1"/>
        </a:solidFill>
        <a:latin typeface="+mn-lt"/>
        <a:ea typeface="+mn-ea"/>
        <a:cs typeface="+mn-cs"/>
      </a:defRPr>
    </a:lvl1pPr>
    <a:lvl2pPr marL="725832" algn="l" defTabSz="1451662" rtl="0" eaLnBrk="1" latinLnBrk="0" hangingPunct="1">
      <a:defRPr sz="1900" kern="1200">
        <a:solidFill>
          <a:schemeClr val="tx1"/>
        </a:solidFill>
        <a:latin typeface="+mn-lt"/>
        <a:ea typeface="+mn-ea"/>
        <a:cs typeface="+mn-cs"/>
      </a:defRPr>
    </a:lvl2pPr>
    <a:lvl3pPr marL="1451662" algn="l" defTabSz="1451662" rtl="0" eaLnBrk="1" latinLnBrk="0" hangingPunct="1">
      <a:defRPr sz="1900" kern="1200">
        <a:solidFill>
          <a:schemeClr val="tx1"/>
        </a:solidFill>
        <a:latin typeface="+mn-lt"/>
        <a:ea typeface="+mn-ea"/>
        <a:cs typeface="+mn-cs"/>
      </a:defRPr>
    </a:lvl3pPr>
    <a:lvl4pPr marL="2177492" algn="l" defTabSz="1451662" rtl="0" eaLnBrk="1" latinLnBrk="0" hangingPunct="1">
      <a:defRPr sz="1900" kern="1200">
        <a:solidFill>
          <a:schemeClr val="tx1"/>
        </a:solidFill>
        <a:latin typeface="+mn-lt"/>
        <a:ea typeface="+mn-ea"/>
        <a:cs typeface="+mn-cs"/>
      </a:defRPr>
    </a:lvl4pPr>
    <a:lvl5pPr marL="2903324" algn="l" defTabSz="1451662" rtl="0" eaLnBrk="1" latinLnBrk="0" hangingPunct="1">
      <a:defRPr sz="1900" kern="1200">
        <a:solidFill>
          <a:schemeClr val="tx1"/>
        </a:solidFill>
        <a:latin typeface="+mn-lt"/>
        <a:ea typeface="+mn-ea"/>
        <a:cs typeface="+mn-cs"/>
      </a:defRPr>
    </a:lvl5pPr>
    <a:lvl6pPr marL="3629152" algn="l" defTabSz="1451662" rtl="0" eaLnBrk="1" latinLnBrk="0" hangingPunct="1">
      <a:defRPr sz="1900" kern="1200">
        <a:solidFill>
          <a:schemeClr val="tx1"/>
        </a:solidFill>
        <a:latin typeface="+mn-lt"/>
        <a:ea typeface="+mn-ea"/>
        <a:cs typeface="+mn-cs"/>
      </a:defRPr>
    </a:lvl6pPr>
    <a:lvl7pPr marL="4354984" algn="l" defTabSz="1451662" rtl="0" eaLnBrk="1" latinLnBrk="0" hangingPunct="1">
      <a:defRPr sz="1900" kern="1200">
        <a:solidFill>
          <a:schemeClr val="tx1"/>
        </a:solidFill>
        <a:latin typeface="+mn-lt"/>
        <a:ea typeface="+mn-ea"/>
        <a:cs typeface="+mn-cs"/>
      </a:defRPr>
    </a:lvl7pPr>
    <a:lvl8pPr marL="5080814" algn="l" defTabSz="1451662" rtl="0" eaLnBrk="1" latinLnBrk="0" hangingPunct="1">
      <a:defRPr sz="1900" kern="1200">
        <a:solidFill>
          <a:schemeClr val="tx1"/>
        </a:solidFill>
        <a:latin typeface="+mn-lt"/>
        <a:ea typeface="+mn-ea"/>
        <a:cs typeface="+mn-cs"/>
      </a:defRPr>
    </a:lvl8pPr>
    <a:lvl9pPr marL="5806646" algn="l" defTabSz="1451662"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7825" y="685800"/>
            <a:ext cx="610235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614029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7825" y="685800"/>
            <a:ext cx="610235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614029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7825" y="685800"/>
            <a:ext cx="610235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614029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7825" y="685800"/>
            <a:ext cx="610235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614029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7825" y="685800"/>
            <a:ext cx="610235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614029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7825" y="685800"/>
            <a:ext cx="610235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614029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76"/>
            <a:ext cx="13835142"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2441497" y="5181600"/>
            <a:ext cx="11393647" cy="2336800"/>
          </a:xfrm>
        </p:spPr>
        <p:txBody>
          <a:bodyPr/>
          <a:lstStyle>
            <a:lvl1pPr marL="0" indent="0" algn="ctr">
              <a:buNone/>
              <a:defRPr>
                <a:solidFill>
                  <a:schemeClr val="tx1">
                    <a:tint val="75000"/>
                  </a:schemeClr>
                </a:solidFill>
              </a:defRPr>
            </a:lvl1pPr>
            <a:lvl2pPr marL="725403" indent="0" algn="ctr">
              <a:buNone/>
              <a:defRPr>
                <a:solidFill>
                  <a:schemeClr val="tx1">
                    <a:tint val="75000"/>
                  </a:schemeClr>
                </a:solidFill>
              </a:defRPr>
            </a:lvl2pPr>
            <a:lvl3pPr marL="1450799" indent="0" algn="ctr">
              <a:buNone/>
              <a:defRPr>
                <a:solidFill>
                  <a:schemeClr val="tx1">
                    <a:tint val="75000"/>
                  </a:schemeClr>
                </a:solidFill>
              </a:defRPr>
            </a:lvl3pPr>
            <a:lvl4pPr marL="2176197" indent="0" algn="ctr">
              <a:buNone/>
              <a:defRPr>
                <a:solidFill>
                  <a:schemeClr val="tx1">
                    <a:tint val="75000"/>
                  </a:schemeClr>
                </a:solidFill>
              </a:defRPr>
            </a:lvl4pPr>
            <a:lvl5pPr marL="2901599" indent="0" algn="ctr">
              <a:buNone/>
              <a:defRPr>
                <a:solidFill>
                  <a:schemeClr val="tx1">
                    <a:tint val="75000"/>
                  </a:schemeClr>
                </a:solidFill>
              </a:defRPr>
            </a:lvl5pPr>
            <a:lvl6pPr marL="3626997" indent="0" algn="ctr">
              <a:buNone/>
              <a:defRPr>
                <a:solidFill>
                  <a:schemeClr val="tx1">
                    <a:tint val="75000"/>
                  </a:schemeClr>
                </a:solidFill>
              </a:defRPr>
            </a:lvl6pPr>
            <a:lvl7pPr marL="4352396" indent="0" algn="ctr">
              <a:buNone/>
              <a:defRPr>
                <a:solidFill>
                  <a:schemeClr val="tx1">
                    <a:tint val="75000"/>
                  </a:schemeClr>
                </a:solidFill>
              </a:defRPr>
            </a:lvl7pPr>
            <a:lvl8pPr marL="5077794" indent="0" algn="ctr">
              <a:buNone/>
              <a:defRPr>
                <a:solidFill>
                  <a:schemeClr val="tx1">
                    <a:tint val="75000"/>
                  </a:schemeClr>
                </a:solidFill>
              </a:defRPr>
            </a:lvl8pPr>
            <a:lvl9pPr marL="580319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536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7902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47" y="488951"/>
            <a:ext cx="6516307" cy="1040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49641" y="488951"/>
            <a:ext cx="19286120"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9975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2441497" y="5181600"/>
            <a:ext cx="11393647" cy="2336800"/>
          </a:xfrm>
        </p:spPr>
        <p:txBody>
          <a:bodyPr/>
          <a:lstStyle>
            <a:lvl1pPr marL="0" indent="0" algn="ctr">
              <a:buNone/>
              <a:defRPr>
                <a:solidFill>
                  <a:schemeClr val="tx1">
                    <a:tint val="75000"/>
                  </a:schemeClr>
                </a:solidFill>
              </a:defRPr>
            </a:lvl1pPr>
            <a:lvl2pPr marL="726118" indent="0" algn="ctr">
              <a:buNone/>
              <a:defRPr>
                <a:solidFill>
                  <a:schemeClr val="tx1">
                    <a:tint val="75000"/>
                  </a:schemeClr>
                </a:solidFill>
              </a:defRPr>
            </a:lvl2pPr>
            <a:lvl3pPr marL="1452237" indent="0" algn="ctr">
              <a:buNone/>
              <a:defRPr>
                <a:solidFill>
                  <a:schemeClr val="tx1">
                    <a:tint val="75000"/>
                  </a:schemeClr>
                </a:solidFill>
              </a:defRPr>
            </a:lvl3pPr>
            <a:lvl4pPr marL="2178356" indent="0" algn="ctr">
              <a:buNone/>
              <a:defRPr>
                <a:solidFill>
                  <a:schemeClr val="tx1">
                    <a:tint val="75000"/>
                  </a:schemeClr>
                </a:solidFill>
              </a:defRPr>
            </a:lvl4pPr>
            <a:lvl5pPr marL="2904474" indent="0" algn="ctr">
              <a:buNone/>
              <a:defRPr>
                <a:solidFill>
                  <a:schemeClr val="tx1">
                    <a:tint val="75000"/>
                  </a:schemeClr>
                </a:solidFill>
              </a:defRPr>
            </a:lvl5pPr>
            <a:lvl6pPr marL="3630591" indent="0" algn="ctr">
              <a:buNone/>
              <a:defRPr>
                <a:solidFill>
                  <a:schemeClr val="tx1">
                    <a:tint val="75000"/>
                  </a:schemeClr>
                </a:solidFill>
              </a:defRPr>
            </a:lvl6pPr>
            <a:lvl7pPr marL="4356709" indent="0" algn="ctr">
              <a:buNone/>
              <a:defRPr>
                <a:solidFill>
                  <a:schemeClr val="tx1">
                    <a:tint val="75000"/>
                  </a:schemeClr>
                </a:solidFill>
              </a:defRPr>
            </a:lvl7pPr>
            <a:lvl8pPr marL="5082828" indent="0" algn="ctr">
              <a:buNone/>
              <a:defRPr>
                <a:solidFill>
                  <a:schemeClr val="tx1">
                    <a:tint val="75000"/>
                  </a:schemeClr>
                </a:solidFill>
              </a:defRPr>
            </a:lvl8pPr>
            <a:lvl9pPr marL="580894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76770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6713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smtClean="0"/>
              <a:t>Click to edit Master title style</a:t>
            </a:r>
            <a:endParaRPr lang="en-US"/>
          </a:p>
        </p:txBody>
      </p:sp>
      <p:sp>
        <p:nvSpPr>
          <p:cNvPr id="3" name="Text Placeholder 2"/>
          <p:cNvSpPr>
            <a:spLocks noGrp="1"/>
          </p:cNvSpPr>
          <p:nvPr>
            <p:ph type="body" idx="1"/>
          </p:nvPr>
        </p:nvSpPr>
        <p:spPr>
          <a:xfrm>
            <a:off x="1285742" y="3875620"/>
            <a:ext cx="13835142" cy="2000249"/>
          </a:xfrm>
        </p:spPr>
        <p:txBody>
          <a:bodyPr anchor="b"/>
          <a:lstStyle>
            <a:lvl1pPr marL="0" indent="0">
              <a:buNone/>
              <a:defRPr sz="3200">
                <a:solidFill>
                  <a:schemeClr val="tx1">
                    <a:tint val="75000"/>
                  </a:schemeClr>
                </a:solidFill>
              </a:defRPr>
            </a:lvl1pPr>
            <a:lvl2pPr marL="726118" indent="0">
              <a:buNone/>
              <a:defRPr sz="2900">
                <a:solidFill>
                  <a:schemeClr val="tx1">
                    <a:tint val="75000"/>
                  </a:schemeClr>
                </a:solidFill>
              </a:defRPr>
            </a:lvl2pPr>
            <a:lvl3pPr marL="1452237" indent="0">
              <a:buNone/>
              <a:defRPr sz="2500">
                <a:solidFill>
                  <a:schemeClr val="tx1">
                    <a:tint val="75000"/>
                  </a:schemeClr>
                </a:solidFill>
              </a:defRPr>
            </a:lvl3pPr>
            <a:lvl4pPr marL="2178356" indent="0">
              <a:buNone/>
              <a:defRPr sz="2200">
                <a:solidFill>
                  <a:schemeClr val="tx1">
                    <a:tint val="75000"/>
                  </a:schemeClr>
                </a:solidFill>
              </a:defRPr>
            </a:lvl4pPr>
            <a:lvl5pPr marL="2904474" indent="0">
              <a:buNone/>
              <a:defRPr sz="2200">
                <a:solidFill>
                  <a:schemeClr val="tx1">
                    <a:tint val="75000"/>
                  </a:schemeClr>
                </a:solidFill>
              </a:defRPr>
            </a:lvl5pPr>
            <a:lvl6pPr marL="3630591" indent="0">
              <a:buNone/>
              <a:defRPr sz="2200">
                <a:solidFill>
                  <a:schemeClr val="tx1">
                    <a:tint val="75000"/>
                  </a:schemeClr>
                </a:solidFill>
              </a:defRPr>
            </a:lvl6pPr>
            <a:lvl7pPr marL="4356709" indent="0">
              <a:buNone/>
              <a:defRPr sz="2200">
                <a:solidFill>
                  <a:schemeClr val="tx1">
                    <a:tint val="75000"/>
                  </a:schemeClr>
                </a:solidFill>
              </a:defRPr>
            </a:lvl7pPr>
            <a:lvl8pPr marL="5082828" indent="0">
              <a:buNone/>
              <a:defRPr sz="2200">
                <a:solidFill>
                  <a:schemeClr val="tx1">
                    <a:tint val="75000"/>
                  </a:schemeClr>
                </a:solidFill>
              </a:defRPr>
            </a:lvl8pPr>
            <a:lvl9pPr marL="5808948" indent="0">
              <a:buNone/>
              <a:defRPr sz="2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95179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49642" y="2844801"/>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4620719" y="2844801"/>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4B3276-3901-471F-8285-C92A8E75787C}"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664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118" indent="0">
              <a:buNone/>
              <a:defRPr sz="3200" b="1"/>
            </a:lvl2pPr>
            <a:lvl3pPr marL="1452237" indent="0">
              <a:buNone/>
              <a:defRPr sz="2900" b="1"/>
            </a:lvl3pPr>
            <a:lvl4pPr marL="2178356" indent="0">
              <a:buNone/>
              <a:defRPr sz="2500" b="1"/>
            </a:lvl4pPr>
            <a:lvl5pPr marL="2904474" indent="0">
              <a:buNone/>
              <a:defRPr sz="2500" b="1"/>
            </a:lvl5pPr>
            <a:lvl6pPr marL="3630591" indent="0">
              <a:buNone/>
              <a:defRPr sz="2500" b="1"/>
            </a:lvl6pPr>
            <a:lvl7pPr marL="4356709" indent="0">
              <a:buNone/>
              <a:defRPr sz="2500" b="1"/>
            </a:lvl7pPr>
            <a:lvl8pPr marL="5082828" indent="0">
              <a:buNone/>
              <a:defRPr sz="2500" b="1"/>
            </a:lvl8pPr>
            <a:lvl9pPr marL="5808948"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268309" y="2046817"/>
            <a:ext cx="7194500" cy="853016"/>
          </a:xfrm>
        </p:spPr>
        <p:txBody>
          <a:bodyPr anchor="b"/>
          <a:lstStyle>
            <a:lvl1pPr marL="0" indent="0">
              <a:buNone/>
              <a:defRPr sz="3800" b="1"/>
            </a:lvl1pPr>
            <a:lvl2pPr marL="726118" indent="0">
              <a:buNone/>
              <a:defRPr sz="3200" b="1"/>
            </a:lvl2pPr>
            <a:lvl3pPr marL="1452237" indent="0">
              <a:buNone/>
              <a:defRPr sz="2900" b="1"/>
            </a:lvl3pPr>
            <a:lvl4pPr marL="2178356" indent="0">
              <a:buNone/>
              <a:defRPr sz="2500" b="1"/>
            </a:lvl4pPr>
            <a:lvl5pPr marL="2904474" indent="0">
              <a:buNone/>
              <a:defRPr sz="2500" b="1"/>
            </a:lvl5pPr>
            <a:lvl6pPr marL="3630591" indent="0">
              <a:buNone/>
              <a:defRPr sz="2500" b="1"/>
            </a:lvl6pPr>
            <a:lvl7pPr marL="4356709" indent="0">
              <a:buNone/>
              <a:defRPr sz="2500" b="1"/>
            </a:lvl7pPr>
            <a:lvl8pPr marL="5082828" indent="0">
              <a:buNone/>
              <a:defRPr sz="2500" b="1"/>
            </a:lvl8pPr>
            <a:lvl9pPr marL="5808948"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9"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4B3276-3901-471F-8285-C92A8E75787C}" type="datetimeFigureOut">
              <a:rPr lang="en-US" smtClean="0">
                <a:solidFill>
                  <a:prstClr val="black">
                    <a:tint val="75000"/>
                  </a:prstClr>
                </a:solidFill>
              </a:rPr>
              <a:pPr/>
              <a:t>4/3/2025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3373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4B3276-3901-471F-8285-C92A8E75787C}" type="datetimeFigureOut">
              <a:rPr lang="en-US" smtClean="0">
                <a:solidFill>
                  <a:prstClr val="black">
                    <a:tint val="75000"/>
                  </a:prstClr>
                </a:solidFill>
              </a:rPr>
              <a:pPr/>
              <a:t>4/3/2025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06971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solidFill>
                  <a:prstClr val="black">
                    <a:tint val="75000"/>
                  </a:prstClr>
                </a:solidFill>
              </a:rPr>
              <a:pPr/>
              <a:t>4/3/2025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95086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4" y="364067"/>
            <a:ext cx="5354902" cy="1549400"/>
          </a:xfrm>
        </p:spPr>
        <p:txBody>
          <a:bodyPr anchor="b"/>
          <a:lstStyle>
            <a:lvl1pPr algn="l">
              <a:defRPr sz="3200" b="1"/>
            </a:lvl1pPr>
          </a:lstStyle>
          <a:p>
            <a:r>
              <a:rPr lang="en-US" smtClean="0"/>
              <a:t>Click to edit Master title style</a:t>
            </a:r>
            <a:endParaRPr lang="en-US"/>
          </a:p>
        </p:txBody>
      </p:sp>
      <p:sp>
        <p:nvSpPr>
          <p:cNvPr id="3" name="Content Placeholder 2"/>
          <p:cNvSpPr>
            <a:spLocks noGrp="1"/>
          </p:cNvSpPr>
          <p:nvPr>
            <p:ph idx="1"/>
          </p:nvPr>
        </p:nvSpPr>
        <p:spPr>
          <a:xfrm>
            <a:off x="6363713" y="364069"/>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13834" y="1913469"/>
            <a:ext cx="5354902" cy="6254751"/>
          </a:xfrm>
        </p:spPr>
        <p:txBody>
          <a:bodyPr/>
          <a:lstStyle>
            <a:lvl1pPr marL="0" indent="0">
              <a:buNone/>
              <a:defRPr sz="2200"/>
            </a:lvl1pPr>
            <a:lvl2pPr marL="726118" indent="0">
              <a:buNone/>
              <a:defRPr sz="1900"/>
            </a:lvl2pPr>
            <a:lvl3pPr marL="1452237" indent="0">
              <a:buNone/>
              <a:defRPr sz="1600"/>
            </a:lvl3pPr>
            <a:lvl4pPr marL="2178356" indent="0">
              <a:buNone/>
              <a:defRPr sz="1400"/>
            </a:lvl4pPr>
            <a:lvl5pPr marL="2904474" indent="0">
              <a:buNone/>
              <a:defRPr sz="1400"/>
            </a:lvl5pPr>
            <a:lvl6pPr marL="3630591" indent="0">
              <a:buNone/>
              <a:defRPr sz="1400"/>
            </a:lvl6pPr>
            <a:lvl7pPr marL="4356709" indent="0">
              <a:buNone/>
              <a:defRPr sz="1400"/>
            </a:lvl7pPr>
            <a:lvl8pPr marL="5082828" indent="0">
              <a:buNone/>
              <a:defRPr sz="1400"/>
            </a:lvl8pPr>
            <a:lvl9pPr marL="5808948"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8302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49119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200" b="1"/>
            </a:lvl1pPr>
          </a:lstStyle>
          <a:p>
            <a:r>
              <a:rPr lang="en-US" smtClean="0"/>
              <a:t>Click to edit Master title style</a:t>
            </a:r>
            <a:endParaRPr lang="en-US"/>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118" indent="0">
              <a:buNone/>
              <a:defRPr sz="4400"/>
            </a:lvl2pPr>
            <a:lvl3pPr marL="1452237" indent="0">
              <a:buNone/>
              <a:defRPr sz="3800"/>
            </a:lvl3pPr>
            <a:lvl4pPr marL="2178356" indent="0">
              <a:buNone/>
              <a:defRPr sz="3200"/>
            </a:lvl4pPr>
            <a:lvl5pPr marL="2904474" indent="0">
              <a:buNone/>
              <a:defRPr sz="3200"/>
            </a:lvl5pPr>
            <a:lvl6pPr marL="3630591" indent="0">
              <a:buNone/>
              <a:defRPr sz="3200"/>
            </a:lvl6pPr>
            <a:lvl7pPr marL="4356709" indent="0">
              <a:buNone/>
              <a:defRPr sz="3200"/>
            </a:lvl7pPr>
            <a:lvl8pPr marL="5082828" indent="0">
              <a:buNone/>
              <a:defRPr sz="3200"/>
            </a:lvl8pPr>
            <a:lvl9pPr marL="5808948" indent="0">
              <a:buNone/>
              <a:defRPr sz="3200"/>
            </a:lvl9pPr>
          </a:lstStyle>
          <a:p>
            <a:endParaRPr lang="en-US"/>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26118" indent="0">
              <a:buNone/>
              <a:defRPr sz="1900"/>
            </a:lvl2pPr>
            <a:lvl3pPr marL="1452237" indent="0">
              <a:buNone/>
              <a:defRPr sz="1600"/>
            </a:lvl3pPr>
            <a:lvl4pPr marL="2178356" indent="0">
              <a:buNone/>
              <a:defRPr sz="1400"/>
            </a:lvl4pPr>
            <a:lvl5pPr marL="2904474" indent="0">
              <a:buNone/>
              <a:defRPr sz="1400"/>
            </a:lvl5pPr>
            <a:lvl6pPr marL="3630591" indent="0">
              <a:buNone/>
              <a:defRPr sz="1400"/>
            </a:lvl6pPr>
            <a:lvl7pPr marL="4356709" indent="0">
              <a:buNone/>
              <a:defRPr sz="1400"/>
            </a:lvl7pPr>
            <a:lvl8pPr marL="5082828" indent="0">
              <a:buNone/>
              <a:defRPr sz="1400"/>
            </a:lvl8pPr>
            <a:lvl9pPr marL="5808948"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04589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40240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8" y="488951"/>
            <a:ext cx="6516307" cy="1040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49641" y="488951"/>
            <a:ext cx="19286120"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9821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smtClean="0"/>
              <a:t>Click to edit Master title style</a:t>
            </a:r>
            <a:endParaRPr lang="en-US"/>
          </a:p>
        </p:txBody>
      </p:sp>
      <p:sp>
        <p:nvSpPr>
          <p:cNvPr id="3" name="Text Placeholder 2"/>
          <p:cNvSpPr>
            <a:spLocks noGrp="1"/>
          </p:cNvSpPr>
          <p:nvPr>
            <p:ph type="body" idx="1"/>
          </p:nvPr>
        </p:nvSpPr>
        <p:spPr>
          <a:xfrm>
            <a:off x="1285742" y="3875626"/>
            <a:ext cx="13835142" cy="2000249"/>
          </a:xfrm>
        </p:spPr>
        <p:txBody>
          <a:bodyPr anchor="b"/>
          <a:lstStyle>
            <a:lvl1pPr marL="0" indent="0">
              <a:buNone/>
              <a:defRPr sz="3200">
                <a:solidFill>
                  <a:schemeClr val="tx1">
                    <a:tint val="75000"/>
                  </a:schemeClr>
                </a:solidFill>
              </a:defRPr>
            </a:lvl1pPr>
            <a:lvl2pPr marL="725403" indent="0">
              <a:buNone/>
              <a:defRPr sz="2900">
                <a:solidFill>
                  <a:schemeClr val="tx1">
                    <a:tint val="75000"/>
                  </a:schemeClr>
                </a:solidFill>
              </a:defRPr>
            </a:lvl2pPr>
            <a:lvl3pPr marL="1450799" indent="0">
              <a:buNone/>
              <a:defRPr sz="2500">
                <a:solidFill>
                  <a:schemeClr val="tx1">
                    <a:tint val="75000"/>
                  </a:schemeClr>
                </a:solidFill>
              </a:defRPr>
            </a:lvl3pPr>
            <a:lvl4pPr marL="2176197" indent="0">
              <a:buNone/>
              <a:defRPr sz="2200">
                <a:solidFill>
                  <a:schemeClr val="tx1">
                    <a:tint val="75000"/>
                  </a:schemeClr>
                </a:solidFill>
              </a:defRPr>
            </a:lvl4pPr>
            <a:lvl5pPr marL="2901599" indent="0">
              <a:buNone/>
              <a:defRPr sz="2200">
                <a:solidFill>
                  <a:schemeClr val="tx1">
                    <a:tint val="75000"/>
                  </a:schemeClr>
                </a:solidFill>
              </a:defRPr>
            </a:lvl5pPr>
            <a:lvl6pPr marL="3626997" indent="0">
              <a:buNone/>
              <a:defRPr sz="2200">
                <a:solidFill>
                  <a:schemeClr val="tx1">
                    <a:tint val="75000"/>
                  </a:schemeClr>
                </a:solidFill>
              </a:defRPr>
            </a:lvl6pPr>
            <a:lvl7pPr marL="4352396" indent="0">
              <a:buNone/>
              <a:defRPr sz="2200">
                <a:solidFill>
                  <a:schemeClr val="tx1">
                    <a:tint val="75000"/>
                  </a:schemeClr>
                </a:solidFill>
              </a:defRPr>
            </a:lvl7pPr>
            <a:lvl8pPr marL="5077794" indent="0">
              <a:buNone/>
              <a:defRPr sz="2200">
                <a:solidFill>
                  <a:schemeClr val="tx1">
                    <a:tint val="75000"/>
                  </a:schemeClr>
                </a:solidFill>
              </a:defRPr>
            </a:lvl8pPr>
            <a:lvl9pPr marL="5803196" indent="0">
              <a:buNone/>
              <a:defRPr sz="2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4782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49643" y="2844801"/>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4620728" y="2844801"/>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4B3276-3901-471F-8285-C92A8E75787C}"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9315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5403" indent="0">
              <a:buNone/>
              <a:defRPr sz="3200" b="1"/>
            </a:lvl2pPr>
            <a:lvl3pPr marL="1450799" indent="0">
              <a:buNone/>
              <a:defRPr sz="2900" b="1"/>
            </a:lvl3pPr>
            <a:lvl4pPr marL="2176197" indent="0">
              <a:buNone/>
              <a:defRPr sz="2500" b="1"/>
            </a:lvl4pPr>
            <a:lvl5pPr marL="2901599" indent="0">
              <a:buNone/>
              <a:defRPr sz="2500" b="1"/>
            </a:lvl5pPr>
            <a:lvl6pPr marL="3626997" indent="0">
              <a:buNone/>
              <a:defRPr sz="2500" b="1"/>
            </a:lvl6pPr>
            <a:lvl7pPr marL="4352396" indent="0">
              <a:buNone/>
              <a:defRPr sz="2500" b="1"/>
            </a:lvl7pPr>
            <a:lvl8pPr marL="5077794" indent="0">
              <a:buNone/>
              <a:defRPr sz="2500" b="1"/>
            </a:lvl8pPr>
            <a:lvl9pPr marL="5803196"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268312" y="2046817"/>
            <a:ext cx="7194500" cy="853016"/>
          </a:xfrm>
        </p:spPr>
        <p:txBody>
          <a:bodyPr anchor="b"/>
          <a:lstStyle>
            <a:lvl1pPr marL="0" indent="0">
              <a:buNone/>
              <a:defRPr sz="3800" b="1"/>
            </a:lvl1pPr>
            <a:lvl2pPr marL="725403" indent="0">
              <a:buNone/>
              <a:defRPr sz="3200" b="1"/>
            </a:lvl2pPr>
            <a:lvl3pPr marL="1450799" indent="0">
              <a:buNone/>
              <a:defRPr sz="2900" b="1"/>
            </a:lvl3pPr>
            <a:lvl4pPr marL="2176197" indent="0">
              <a:buNone/>
              <a:defRPr sz="2500" b="1"/>
            </a:lvl4pPr>
            <a:lvl5pPr marL="2901599" indent="0">
              <a:buNone/>
              <a:defRPr sz="2500" b="1"/>
            </a:lvl5pPr>
            <a:lvl6pPr marL="3626997" indent="0">
              <a:buNone/>
              <a:defRPr sz="2500" b="1"/>
            </a:lvl6pPr>
            <a:lvl7pPr marL="4352396" indent="0">
              <a:buNone/>
              <a:defRPr sz="2500" b="1"/>
            </a:lvl7pPr>
            <a:lvl8pPr marL="5077794" indent="0">
              <a:buNone/>
              <a:defRPr sz="2500" b="1"/>
            </a:lvl8pPr>
            <a:lvl9pPr marL="5803196"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12"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4B3276-3901-471F-8285-C92A8E75787C}" type="datetimeFigureOut">
              <a:rPr lang="en-US" smtClean="0">
                <a:solidFill>
                  <a:prstClr val="black">
                    <a:tint val="75000"/>
                  </a:prstClr>
                </a:solidFill>
              </a:rPr>
              <a:pPr/>
              <a:t>4/3/2025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3418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4B3276-3901-471F-8285-C92A8E75787C}" type="datetimeFigureOut">
              <a:rPr lang="en-US" smtClean="0">
                <a:solidFill>
                  <a:prstClr val="black">
                    <a:tint val="75000"/>
                  </a:prstClr>
                </a:solidFill>
              </a:rPr>
              <a:pPr/>
              <a:t>4/3/2025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1550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solidFill>
                  <a:prstClr val="black">
                    <a:tint val="75000"/>
                  </a:prstClr>
                </a:solidFill>
              </a:rPr>
              <a:pPr/>
              <a:t>4/3/2025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8546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4" y="364067"/>
            <a:ext cx="5354902" cy="1549400"/>
          </a:xfrm>
        </p:spPr>
        <p:txBody>
          <a:bodyPr anchor="b"/>
          <a:lstStyle>
            <a:lvl1pPr algn="l">
              <a:defRPr sz="3200" b="1"/>
            </a:lvl1pPr>
          </a:lstStyle>
          <a:p>
            <a:r>
              <a:rPr lang="en-US" smtClean="0"/>
              <a:t>Click to edit Master title style</a:t>
            </a:r>
            <a:endParaRPr lang="en-US"/>
          </a:p>
        </p:txBody>
      </p:sp>
      <p:sp>
        <p:nvSpPr>
          <p:cNvPr id="3" name="Content Placeholder 2"/>
          <p:cNvSpPr>
            <a:spLocks noGrp="1"/>
          </p:cNvSpPr>
          <p:nvPr>
            <p:ph idx="1"/>
          </p:nvPr>
        </p:nvSpPr>
        <p:spPr>
          <a:xfrm>
            <a:off x="6363713" y="364075"/>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13834" y="1913475"/>
            <a:ext cx="5354902" cy="6254751"/>
          </a:xfrm>
        </p:spPr>
        <p:txBody>
          <a:bodyPr/>
          <a:lstStyle>
            <a:lvl1pPr marL="0" indent="0">
              <a:buNone/>
              <a:defRPr sz="2200"/>
            </a:lvl1pPr>
            <a:lvl2pPr marL="725403" indent="0">
              <a:buNone/>
              <a:defRPr sz="1900"/>
            </a:lvl2pPr>
            <a:lvl3pPr marL="1450799" indent="0">
              <a:buNone/>
              <a:defRPr sz="1600"/>
            </a:lvl3pPr>
            <a:lvl4pPr marL="2176197" indent="0">
              <a:buNone/>
              <a:defRPr sz="1400"/>
            </a:lvl4pPr>
            <a:lvl5pPr marL="2901599" indent="0">
              <a:buNone/>
              <a:defRPr sz="1400"/>
            </a:lvl5pPr>
            <a:lvl6pPr marL="3626997" indent="0">
              <a:buNone/>
              <a:defRPr sz="1400"/>
            </a:lvl6pPr>
            <a:lvl7pPr marL="4352396" indent="0">
              <a:buNone/>
              <a:defRPr sz="1400"/>
            </a:lvl7pPr>
            <a:lvl8pPr marL="5077794" indent="0">
              <a:buNone/>
              <a:defRPr sz="1400"/>
            </a:lvl8pPr>
            <a:lvl9pPr marL="5803196"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4712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200" b="1"/>
            </a:lvl1pPr>
          </a:lstStyle>
          <a:p>
            <a:r>
              <a:rPr lang="en-US" smtClean="0"/>
              <a:t>Click to edit Master title style</a:t>
            </a:r>
            <a:endParaRPr lang="en-US"/>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5403" indent="0">
              <a:buNone/>
              <a:defRPr sz="4400"/>
            </a:lvl2pPr>
            <a:lvl3pPr marL="1450799" indent="0">
              <a:buNone/>
              <a:defRPr sz="3800"/>
            </a:lvl3pPr>
            <a:lvl4pPr marL="2176197" indent="0">
              <a:buNone/>
              <a:defRPr sz="3200"/>
            </a:lvl4pPr>
            <a:lvl5pPr marL="2901599" indent="0">
              <a:buNone/>
              <a:defRPr sz="3200"/>
            </a:lvl5pPr>
            <a:lvl6pPr marL="3626997" indent="0">
              <a:buNone/>
              <a:defRPr sz="3200"/>
            </a:lvl6pPr>
            <a:lvl7pPr marL="4352396" indent="0">
              <a:buNone/>
              <a:defRPr sz="3200"/>
            </a:lvl7pPr>
            <a:lvl8pPr marL="5077794" indent="0">
              <a:buNone/>
              <a:defRPr sz="3200"/>
            </a:lvl8pPr>
            <a:lvl9pPr marL="5803196" indent="0">
              <a:buNone/>
              <a:defRPr sz="3200"/>
            </a:lvl9pPr>
          </a:lstStyle>
          <a:p>
            <a:endParaRPr lang="en-US"/>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25403" indent="0">
              <a:buNone/>
              <a:defRPr sz="1900"/>
            </a:lvl2pPr>
            <a:lvl3pPr marL="1450799" indent="0">
              <a:buNone/>
              <a:defRPr sz="1600"/>
            </a:lvl3pPr>
            <a:lvl4pPr marL="2176197" indent="0">
              <a:buNone/>
              <a:defRPr sz="1400"/>
            </a:lvl4pPr>
            <a:lvl5pPr marL="2901599" indent="0">
              <a:buNone/>
              <a:defRPr sz="1400"/>
            </a:lvl5pPr>
            <a:lvl6pPr marL="3626997" indent="0">
              <a:buNone/>
              <a:defRPr sz="1400"/>
            </a:lvl6pPr>
            <a:lvl7pPr marL="4352396" indent="0">
              <a:buNone/>
              <a:defRPr sz="1400"/>
            </a:lvl7pPr>
            <a:lvl8pPr marL="5077794" indent="0">
              <a:buNone/>
              <a:defRPr sz="1400"/>
            </a:lvl8pPr>
            <a:lvl9pPr marL="5803196"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9209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081" tIns="72540" rIns="145081" bIns="7254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13832" y="2133609"/>
            <a:ext cx="14648974" cy="6034617"/>
          </a:xfrm>
          <a:prstGeom prst="rect">
            <a:avLst/>
          </a:prstGeom>
        </p:spPr>
        <p:txBody>
          <a:bodyPr vert="horz" lIns="145081" tIns="72540" rIns="145081" bIns="7254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13832" y="8475142"/>
            <a:ext cx="3797882" cy="486833"/>
          </a:xfrm>
          <a:prstGeom prst="rect">
            <a:avLst/>
          </a:prstGeom>
        </p:spPr>
        <p:txBody>
          <a:bodyPr vert="horz" lIns="145081" tIns="72540" rIns="145081" bIns="72540" rtlCol="0" anchor="ctr"/>
          <a:lstStyle>
            <a:lvl1pPr algn="l">
              <a:defRPr sz="1900">
                <a:solidFill>
                  <a:schemeClr val="tx1">
                    <a:tint val="75000"/>
                  </a:schemeClr>
                </a:solidFill>
              </a:defRPr>
            </a:lvl1pPr>
          </a:lstStyle>
          <a:p>
            <a:pPr defTabSz="1450799" fontAlgn="auto">
              <a:spcBef>
                <a:spcPts val="0"/>
              </a:spcBef>
              <a:spcAft>
                <a:spcPts val="0"/>
              </a:spcAft>
            </a:pPr>
            <a:fld id="{774B3276-3901-471F-8285-C92A8E75787C}" type="datetimeFigureOut">
              <a:rPr lang="en-US" smtClean="0">
                <a:solidFill>
                  <a:prstClr val="black">
                    <a:tint val="75000"/>
                  </a:prstClr>
                </a:solidFill>
                <a:latin typeface="Calibri"/>
              </a:rPr>
              <a:pPr defTabSz="1450799" fontAlgn="auto">
                <a:spcBef>
                  <a:spcPts val="0"/>
                </a:spcBef>
                <a:spcAft>
                  <a:spcPts val="0"/>
                </a:spcAft>
              </a:pPr>
              <a:t>4/3/2025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5561186" y="8475142"/>
            <a:ext cx="5154269" cy="486833"/>
          </a:xfrm>
          <a:prstGeom prst="rect">
            <a:avLst/>
          </a:prstGeom>
        </p:spPr>
        <p:txBody>
          <a:bodyPr vert="horz" lIns="145081" tIns="72540" rIns="145081" bIns="72540" rtlCol="0" anchor="ctr"/>
          <a:lstStyle>
            <a:lvl1pPr algn="ctr">
              <a:defRPr sz="1900">
                <a:solidFill>
                  <a:schemeClr val="tx1">
                    <a:tint val="75000"/>
                  </a:schemeClr>
                </a:solidFill>
              </a:defRPr>
            </a:lvl1pPr>
          </a:lstStyle>
          <a:p>
            <a:pPr defTabSz="1450799"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11664924" y="8475142"/>
            <a:ext cx="3797882" cy="486833"/>
          </a:xfrm>
          <a:prstGeom prst="rect">
            <a:avLst/>
          </a:prstGeom>
        </p:spPr>
        <p:txBody>
          <a:bodyPr vert="horz" lIns="145081" tIns="72540" rIns="145081" bIns="72540" rtlCol="0" anchor="ctr"/>
          <a:lstStyle>
            <a:lvl1pPr algn="r">
              <a:defRPr sz="1900">
                <a:solidFill>
                  <a:schemeClr val="tx1">
                    <a:tint val="75000"/>
                  </a:schemeClr>
                </a:solidFill>
              </a:defRPr>
            </a:lvl1pPr>
          </a:lstStyle>
          <a:p>
            <a:pPr defTabSz="1450799" fontAlgn="auto">
              <a:spcBef>
                <a:spcPts val="0"/>
              </a:spcBef>
              <a:spcAft>
                <a:spcPts val="0"/>
              </a:spcAft>
            </a:pPr>
            <a:fld id="{4356E0E0-0191-4DF9-B347-48BEABCB12B3}" type="slidenum">
              <a:rPr lang="en-US" smtClean="0">
                <a:solidFill>
                  <a:prstClr val="black">
                    <a:tint val="75000"/>
                  </a:prstClr>
                </a:solidFill>
                <a:latin typeface="Calibri"/>
              </a:rPr>
              <a:pPr defTabSz="1450799"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4356817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1450799" rtl="0" eaLnBrk="1" latinLnBrk="0" hangingPunct="1">
        <a:spcBef>
          <a:spcPct val="0"/>
        </a:spcBef>
        <a:buNone/>
        <a:defRPr sz="7000" kern="1200">
          <a:solidFill>
            <a:schemeClr val="tx1"/>
          </a:solidFill>
          <a:latin typeface="+mj-lt"/>
          <a:ea typeface="+mj-ea"/>
          <a:cs typeface="+mj-cs"/>
        </a:defRPr>
      </a:lvl1pPr>
    </p:titleStyle>
    <p:bodyStyle>
      <a:lvl1pPr marL="544049" indent="-544049" algn="l" defTabSz="1450799"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78775" indent="-453377" algn="l" defTabSz="1450799"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3500" indent="-362702" algn="l" defTabSz="1450799"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38896" indent="-362702" algn="l" defTabSz="1450799"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4298" indent="-362702" algn="l" defTabSz="1450799"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89697" indent="-362702" algn="l" defTabSz="1450799"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15098" indent="-362702" algn="l" defTabSz="1450799"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0497" indent="-362702" algn="l" defTabSz="1450799"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65896" indent="-362702" algn="l" defTabSz="1450799"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0799" rtl="0" eaLnBrk="1" latinLnBrk="0" hangingPunct="1">
        <a:defRPr sz="2900" kern="1200">
          <a:solidFill>
            <a:schemeClr val="tx1"/>
          </a:solidFill>
          <a:latin typeface="+mn-lt"/>
          <a:ea typeface="+mn-ea"/>
          <a:cs typeface="+mn-cs"/>
        </a:defRPr>
      </a:lvl1pPr>
      <a:lvl2pPr marL="725403" algn="l" defTabSz="1450799" rtl="0" eaLnBrk="1" latinLnBrk="0" hangingPunct="1">
        <a:defRPr sz="2900" kern="1200">
          <a:solidFill>
            <a:schemeClr val="tx1"/>
          </a:solidFill>
          <a:latin typeface="+mn-lt"/>
          <a:ea typeface="+mn-ea"/>
          <a:cs typeface="+mn-cs"/>
        </a:defRPr>
      </a:lvl2pPr>
      <a:lvl3pPr marL="1450799" algn="l" defTabSz="1450799" rtl="0" eaLnBrk="1" latinLnBrk="0" hangingPunct="1">
        <a:defRPr sz="2900" kern="1200">
          <a:solidFill>
            <a:schemeClr val="tx1"/>
          </a:solidFill>
          <a:latin typeface="+mn-lt"/>
          <a:ea typeface="+mn-ea"/>
          <a:cs typeface="+mn-cs"/>
        </a:defRPr>
      </a:lvl3pPr>
      <a:lvl4pPr marL="2176197" algn="l" defTabSz="1450799" rtl="0" eaLnBrk="1" latinLnBrk="0" hangingPunct="1">
        <a:defRPr sz="2900" kern="1200">
          <a:solidFill>
            <a:schemeClr val="tx1"/>
          </a:solidFill>
          <a:latin typeface="+mn-lt"/>
          <a:ea typeface="+mn-ea"/>
          <a:cs typeface="+mn-cs"/>
        </a:defRPr>
      </a:lvl4pPr>
      <a:lvl5pPr marL="2901599" algn="l" defTabSz="1450799" rtl="0" eaLnBrk="1" latinLnBrk="0" hangingPunct="1">
        <a:defRPr sz="2900" kern="1200">
          <a:solidFill>
            <a:schemeClr val="tx1"/>
          </a:solidFill>
          <a:latin typeface="+mn-lt"/>
          <a:ea typeface="+mn-ea"/>
          <a:cs typeface="+mn-cs"/>
        </a:defRPr>
      </a:lvl5pPr>
      <a:lvl6pPr marL="3626997" algn="l" defTabSz="1450799" rtl="0" eaLnBrk="1" latinLnBrk="0" hangingPunct="1">
        <a:defRPr sz="2900" kern="1200">
          <a:solidFill>
            <a:schemeClr val="tx1"/>
          </a:solidFill>
          <a:latin typeface="+mn-lt"/>
          <a:ea typeface="+mn-ea"/>
          <a:cs typeface="+mn-cs"/>
        </a:defRPr>
      </a:lvl6pPr>
      <a:lvl7pPr marL="4352396" algn="l" defTabSz="1450799" rtl="0" eaLnBrk="1" latinLnBrk="0" hangingPunct="1">
        <a:defRPr sz="2900" kern="1200">
          <a:solidFill>
            <a:schemeClr val="tx1"/>
          </a:solidFill>
          <a:latin typeface="+mn-lt"/>
          <a:ea typeface="+mn-ea"/>
          <a:cs typeface="+mn-cs"/>
        </a:defRPr>
      </a:lvl7pPr>
      <a:lvl8pPr marL="5077794" algn="l" defTabSz="1450799" rtl="0" eaLnBrk="1" latinLnBrk="0" hangingPunct="1">
        <a:defRPr sz="2900" kern="1200">
          <a:solidFill>
            <a:schemeClr val="tx1"/>
          </a:solidFill>
          <a:latin typeface="+mn-lt"/>
          <a:ea typeface="+mn-ea"/>
          <a:cs typeface="+mn-cs"/>
        </a:defRPr>
      </a:lvl8pPr>
      <a:lvl9pPr marL="5803196" algn="l" defTabSz="1450799" rtl="0" eaLnBrk="1" latinLnBrk="0" hangingPunct="1">
        <a:defRPr sz="2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24" tIns="72612" rIns="145224" bIns="7261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13832" y="2133602"/>
            <a:ext cx="14648974" cy="6034617"/>
          </a:xfrm>
          <a:prstGeom prst="rect">
            <a:avLst/>
          </a:prstGeom>
        </p:spPr>
        <p:txBody>
          <a:bodyPr vert="horz" lIns="145224" tIns="72612" rIns="145224" bIns="7261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13832" y="8475136"/>
            <a:ext cx="3797882" cy="486833"/>
          </a:xfrm>
          <a:prstGeom prst="rect">
            <a:avLst/>
          </a:prstGeom>
        </p:spPr>
        <p:txBody>
          <a:bodyPr vert="horz" lIns="145224" tIns="72612" rIns="145224" bIns="72612" rtlCol="0" anchor="ctr"/>
          <a:lstStyle>
            <a:lvl1pPr algn="l">
              <a:defRPr sz="1900">
                <a:solidFill>
                  <a:schemeClr val="tx1">
                    <a:tint val="75000"/>
                  </a:schemeClr>
                </a:solidFill>
              </a:defRPr>
            </a:lvl1pPr>
          </a:lstStyle>
          <a:p>
            <a:pPr defTabSz="1452237" fontAlgn="auto">
              <a:spcBef>
                <a:spcPts val="0"/>
              </a:spcBef>
              <a:spcAft>
                <a:spcPts val="0"/>
              </a:spcAft>
            </a:pPr>
            <a:fld id="{774B3276-3901-471F-8285-C92A8E75787C}" type="datetimeFigureOut">
              <a:rPr lang="en-US" smtClean="0">
                <a:solidFill>
                  <a:prstClr val="black">
                    <a:tint val="75000"/>
                  </a:prstClr>
                </a:solidFill>
                <a:latin typeface="Calibri"/>
              </a:rPr>
              <a:pPr defTabSz="1452237" fontAlgn="auto">
                <a:spcBef>
                  <a:spcPts val="0"/>
                </a:spcBef>
                <a:spcAft>
                  <a:spcPts val="0"/>
                </a:spcAft>
              </a:pPr>
              <a:t>4/3/2025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5561186" y="8475136"/>
            <a:ext cx="5154269" cy="486833"/>
          </a:xfrm>
          <a:prstGeom prst="rect">
            <a:avLst/>
          </a:prstGeom>
        </p:spPr>
        <p:txBody>
          <a:bodyPr vert="horz" lIns="145224" tIns="72612" rIns="145224" bIns="72612" rtlCol="0" anchor="ctr"/>
          <a:lstStyle>
            <a:lvl1pPr algn="ctr">
              <a:defRPr sz="1900">
                <a:solidFill>
                  <a:schemeClr val="tx1">
                    <a:tint val="75000"/>
                  </a:schemeClr>
                </a:solidFill>
              </a:defRPr>
            </a:lvl1pPr>
          </a:lstStyle>
          <a:p>
            <a:pPr defTabSz="1452237"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11664924" y="8475136"/>
            <a:ext cx="3797882" cy="486833"/>
          </a:xfrm>
          <a:prstGeom prst="rect">
            <a:avLst/>
          </a:prstGeom>
        </p:spPr>
        <p:txBody>
          <a:bodyPr vert="horz" lIns="145224" tIns="72612" rIns="145224" bIns="72612" rtlCol="0" anchor="ctr"/>
          <a:lstStyle>
            <a:lvl1pPr algn="r">
              <a:defRPr sz="1900">
                <a:solidFill>
                  <a:schemeClr val="tx1">
                    <a:tint val="75000"/>
                  </a:schemeClr>
                </a:solidFill>
              </a:defRPr>
            </a:lvl1pPr>
          </a:lstStyle>
          <a:p>
            <a:pPr defTabSz="1452237" fontAlgn="auto">
              <a:spcBef>
                <a:spcPts val="0"/>
              </a:spcBef>
              <a:spcAft>
                <a:spcPts val="0"/>
              </a:spcAft>
            </a:pPr>
            <a:fld id="{4356E0E0-0191-4DF9-B347-48BEABCB12B3}" type="slidenum">
              <a:rPr lang="en-US" smtClean="0">
                <a:solidFill>
                  <a:prstClr val="black">
                    <a:tint val="75000"/>
                  </a:prstClr>
                </a:solidFill>
                <a:latin typeface="Calibri"/>
              </a:rPr>
              <a:pPr defTabSz="1452237"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9346491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defTabSz="1452237" rtl="0" eaLnBrk="1" latinLnBrk="0" hangingPunct="1">
        <a:spcBef>
          <a:spcPct val="0"/>
        </a:spcBef>
        <a:buNone/>
        <a:defRPr sz="7000" kern="1200">
          <a:solidFill>
            <a:schemeClr val="tx1"/>
          </a:solidFill>
          <a:latin typeface="+mj-lt"/>
          <a:ea typeface="+mj-ea"/>
          <a:cs typeface="+mj-cs"/>
        </a:defRPr>
      </a:lvl1pPr>
    </p:titleStyle>
    <p:bodyStyle>
      <a:lvl1pPr marL="544589" indent="-544589" algn="l" defTabSz="1452237"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79943" indent="-453823" algn="l" defTabSz="1452237"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296" indent="-363060" algn="l" defTabSz="1452237"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414" indent="-363060" algn="l" defTabSz="1452237"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7532" indent="-363060" algn="l" defTabSz="1452237"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3651" indent="-363060" algn="l" defTabSz="1452237"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19769" indent="-363060" algn="l" defTabSz="1452237"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5888" indent="-363060" algn="l" defTabSz="1452237"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2006" indent="-363060" algn="l" defTabSz="1452237"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237" rtl="0" eaLnBrk="1" latinLnBrk="0" hangingPunct="1">
        <a:defRPr sz="2900" kern="1200">
          <a:solidFill>
            <a:schemeClr val="tx1"/>
          </a:solidFill>
          <a:latin typeface="+mn-lt"/>
          <a:ea typeface="+mn-ea"/>
          <a:cs typeface="+mn-cs"/>
        </a:defRPr>
      </a:lvl1pPr>
      <a:lvl2pPr marL="726118" algn="l" defTabSz="1452237" rtl="0" eaLnBrk="1" latinLnBrk="0" hangingPunct="1">
        <a:defRPr sz="2900" kern="1200">
          <a:solidFill>
            <a:schemeClr val="tx1"/>
          </a:solidFill>
          <a:latin typeface="+mn-lt"/>
          <a:ea typeface="+mn-ea"/>
          <a:cs typeface="+mn-cs"/>
        </a:defRPr>
      </a:lvl2pPr>
      <a:lvl3pPr marL="1452237" algn="l" defTabSz="1452237" rtl="0" eaLnBrk="1" latinLnBrk="0" hangingPunct="1">
        <a:defRPr sz="2900" kern="1200">
          <a:solidFill>
            <a:schemeClr val="tx1"/>
          </a:solidFill>
          <a:latin typeface="+mn-lt"/>
          <a:ea typeface="+mn-ea"/>
          <a:cs typeface="+mn-cs"/>
        </a:defRPr>
      </a:lvl3pPr>
      <a:lvl4pPr marL="2178356" algn="l" defTabSz="1452237" rtl="0" eaLnBrk="1" latinLnBrk="0" hangingPunct="1">
        <a:defRPr sz="2900" kern="1200">
          <a:solidFill>
            <a:schemeClr val="tx1"/>
          </a:solidFill>
          <a:latin typeface="+mn-lt"/>
          <a:ea typeface="+mn-ea"/>
          <a:cs typeface="+mn-cs"/>
        </a:defRPr>
      </a:lvl4pPr>
      <a:lvl5pPr marL="2904474" algn="l" defTabSz="1452237" rtl="0" eaLnBrk="1" latinLnBrk="0" hangingPunct="1">
        <a:defRPr sz="2900" kern="1200">
          <a:solidFill>
            <a:schemeClr val="tx1"/>
          </a:solidFill>
          <a:latin typeface="+mn-lt"/>
          <a:ea typeface="+mn-ea"/>
          <a:cs typeface="+mn-cs"/>
        </a:defRPr>
      </a:lvl5pPr>
      <a:lvl6pPr marL="3630591" algn="l" defTabSz="1452237" rtl="0" eaLnBrk="1" latinLnBrk="0" hangingPunct="1">
        <a:defRPr sz="2900" kern="1200">
          <a:solidFill>
            <a:schemeClr val="tx1"/>
          </a:solidFill>
          <a:latin typeface="+mn-lt"/>
          <a:ea typeface="+mn-ea"/>
          <a:cs typeface="+mn-cs"/>
        </a:defRPr>
      </a:lvl6pPr>
      <a:lvl7pPr marL="4356709" algn="l" defTabSz="1452237" rtl="0" eaLnBrk="1" latinLnBrk="0" hangingPunct="1">
        <a:defRPr sz="2900" kern="1200">
          <a:solidFill>
            <a:schemeClr val="tx1"/>
          </a:solidFill>
          <a:latin typeface="+mn-lt"/>
          <a:ea typeface="+mn-ea"/>
          <a:cs typeface="+mn-cs"/>
        </a:defRPr>
      </a:lvl7pPr>
      <a:lvl8pPr marL="5082828" algn="l" defTabSz="1452237" rtl="0" eaLnBrk="1" latinLnBrk="0" hangingPunct="1">
        <a:defRPr sz="2900" kern="1200">
          <a:solidFill>
            <a:schemeClr val="tx1"/>
          </a:solidFill>
          <a:latin typeface="+mn-lt"/>
          <a:ea typeface="+mn-ea"/>
          <a:cs typeface="+mn-cs"/>
        </a:defRPr>
      </a:lvl8pPr>
      <a:lvl9pPr marL="5808948" algn="l" defTabSz="1452237"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5722" y="6544828"/>
            <a:ext cx="2921000" cy="2561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3197197" y="723908"/>
            <a:ext cx="10037260" cy="68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489" tIns="71745" rIns="143489" bIns="71745">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1450512" fontAlgn="auto">
              <a:spcBef>
                <a:spcPct val="50000"/>
              </a:spcBef>
              <a:spcAft>
                <a:spcPts val="0"/>
              </a:spcAft>
            </a:pPr>
            <a:r>
              <a:rPr lang="en-US" altLang="en-US" sz="3500" b="1">
                <a:solidFill>
                  <a:srgbClr val="FF0066"/>
                </a:solidFill>
                <a:latin typeface="Times New Roman" pitchFamily="18" charset="0"/>
              </a:rPr>
              <a:t>TRƯỜNG TIỂU HỌC ……</a:t>
            </a:r>
          </a:p>
        </p:txBody>
      </p:sp>
      <p:sp>
        <p:nvSpPr>
          <p:cNvPr id="10" name="Text Box 14"/>
          <p:cNvSpPr txBox="1">
            <a:spLocks noChangeArrowheads="1"/>
          </p:cNvSpPr>
          <p:nvPr/>
        </p:nvSpPr>
        <p:spPr bwMode="auto">
          <a:xfrm>
            <a:off x="1127919" y="4343404"/>
            <a:ext cx="13944600" cy="1945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489" tIns="71745" rIns="143489" bIns="7174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1450512" eaLnBrk="1" fontAlgn="auto" hangingPunct="1">
              <a:spcBef>
                <a:spcPts val="1800"/>
              </a:spcBef>
              <a:spcAft>
                <a:spcPts val="0"/>
              </a:spcAft>
              <a:defRPr/>
            </a:pPr>
            <a:r>
              <a:rPr lang="en-US" sz="5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Toán</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defTabSz="1450512" eaLnBrk="1" fontAlgn="auto" hangingPunct="1">
              <a:spcBef>
                <a:spcPts val="1800"/>
              </a:spcBef>
              <a:spcAft>
                <a:spcPts val="0"/>
              </a:spcAft>
              <a:defRPr/>
            </a:pPr>
            <a:r>
              <a:rPr lang="en-US" sz="4800" b="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48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vi-VN" sz="48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32  : MI – LI - LÍT</a:t>
            </a:r>
            <a:endParaRPr lang="en-US" sz="48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Text Box 17"/>
          <p:cNvSpPr txBox="1">
            <a:spLocks noChangeArrowheads="1"/>
          </p:cNvSpPr>
          <p:nvPr/>
        </p:nvSpPr>
        <p:spPr bwMode="auto">
          <a:xfrm>
            <a:off x="2480260" y="2057406"/>
            <a:ext cx="11471155" cy="1991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489" tIns="71745" rIns="143489" bIns="7174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1450512" eaLnBrk="1" fontAlgn="auto" hangingPunct="1">
              <a:spcBef>
                <a:spcPts val="0"/>
              </a:spcBef>
              <a:spcAft>
                <a:spcPts val="0"/>
              </a:spcAft>
              <a:defRPr/>
            </a:pPr>
            <a:r>
              <a:rPr lang="en-US" sz="6000" b="1" dirty="0" err="1">
                <a:solidFill>
                  <a:srgbClr val="0000CC"/>
                </a:solidFill>
                <a:effectLst>
                  <a:outerShdw blurRad="38100" dist="38100" dir="2700000" algn="tl">
                    <a:srgbClr val="000000">
                      <a:alpha val="43137"/>
                    </a:srgbClr>
                  </a:outerShdw>
                </a:effectLst>
                <a:latin typeface="Times New Roman" pitchFamily="18" charset="0"/>
              </a:rPr>
              <a:t>CHÀO</a:t>
            </a:r>
            <a:r>
              <a:rPr lang="en-US" sz="6000" b="1" dirty="0">
                <a:solidFill>
                  <a:srgbClr val="0000CC"/>
                </a:solidFill>
                <a:effectLst>
                  <a:outerShdw blurRad="38100" dist="38100" dir="2700000" algn="tl">
                    <a:srgbClr val="000000">
                      <a:alpha val="43137"/>
                    </a:srgbClr>
                  </a:outerShdw>
                </a:effectLst>
                <a:latin typeface="Times New Roman" pitchFamily="18" charset="0"/>
              </a:rPr>
              <a:t> </a:t>
            </a:r>
            <a:r>
              <a:rPr lang="en-US" sz="6000" b="1" dirty="0" err="1">
                <a:solidFill>
                  <a:srgbClr val="0000CC"/>
                </a:solidFill>
                <a:effectLst>
                  <a:outerShdw blurRad="38100" dist="38100" dir="2700000" algn="tl">
                    <a:srgbClr val="000000">
                      <a:alpha val="43137"/>
                    </a:srgbClr>
                  </a:outerShdw>
                </a:effectLst>
                <a:latin typeface="Times New Roman" pitchFamily="18" charset="0"/>
              </a:rPr>
              <a:t>MỪNG</a:t>
            </a:r>
            <a:r>
              <a:rPr lang="en-US" sz="6000" b="1" dirty="0">
                <a:solidFill>
                  <a:srgbClr val="0000CC"/>
                </a:solidFill>
                <a:effectLst>
                  <a:outerShdw blurRad="38100" dist="38100" dir="2700000" algn="tl">
                    <a:srgbClr val="000000">
                      <a:alpha val="43137"/>
                    </a:srgbClr>
                  </a:outerShdw>
                </a:effectLst>
                <a:latin typeface="Times New Roman" pitchFamily="18" charset="0"/>
              </a:rPr>
              <a:t> </a:t>
            </a:r>
            <a:r>
              <a:rPr lang="en-US" sz="6000" b="1" dirty="0" err="1">
                <a:solidFill>
                  <a:srgbClr val="0000CC"/>
                </a:solidFill>
                <a:effectLst>
                  <a:outerShdw blurRad="38100" dist="38100" dir="2700000" algn="tl">
                    <a:srgbClr val="000000">
                      <a:alpha val="43137"/>
                    </a:srgbClr>
                  </a:outerShdw>
                </a:effectLst>
                <a:latin typeface="Times New Roman" pitchFamily="18" charset="0"/>
              </a:rPr>
              <a:t>QUÝ</a:t>
            </a:r>
            <a:r>
              <a:rPr lang="en-US" sz="6000" b="1" dirty="0">
                <a:solidFill>
                  <a:srgbClr val="0000CC"/>
                </a:solidFill>
                <a:effectLst>
                  <a:outerShdw blurRad="38100" dist="38100" dir="2700000" algn="tl">
                    <a:srgbClr val="000000">
                      <a:alpha val="43137"/>
                    </a:srgbClr>
                  </a:outerShdw>
                </a:effectLst>
                <a:latin typeface="Times New Roman" pitchFamily="18" charset="0"/>
              </a:rPr>
              <a:t> </a:t>
            </a:r>
            <a:r>
              <a:rPr lang="en-US" sz="6000" b="1" dirty="0" err="1">
                <a:solidFill>
                  <a:srgbClr val="0000CC"/>
                </a:solidFill>
                <a:effectLst>
                  <a:outerShdw blurRad="38100" dist="38100" dir="2700000" algn="tl">
                    <a:srgbClr val="000000">
                      <a:alpha val="43137"/>
                    </a:srgbClr>
                  </a:outerShdw>
                </a:effectLst>
                <a:latin typeface="Times New Roman" pitchFamily="18" charset="0"/>
              </a:rPr>
              <a:t>THẦY</a:t>
            </a:r>
            <a:r>
              <a:rPr lang="en-US" sz="6000" b="1" dirty="0">
                <a:solidFill>
                  <a:srgbClr val="0000CC"/>
                </a:solidFill>
                <a:effectLst>
                  <a:outerShdw blurRad="38100" dist="38100" dir="2700000" algn="tl">
                    <a:srgbClr val="000000">
                      <a:alpha val="43137"/>
                    </a:srgbClr>
                  </a:outerShdw>
                </a:effectLst>
                <a:latin typeface="Times New Roman" pitchFamily="18" charset="0"/>
              </a:rPr>
              <a:t> </a:t>
            </a:r>
            <a:r>
              <a:rPr lang="en-US" sz="6000" b="1" dirty="0" err="1">
                <a:solidFill>
                  <a:srgbClr val="0000CC"/>
                </a:solidFill>
                <a:effectLst>
                  <a:outerShdw blurRad="38100" dist="38100" dir="2700000" algn="tl">
                    <a:srgbClr val="000000">
                      <a:alpha val="43137"/>
                    </a:srgbClr>
                  </a:outerShdw>
                </a:effectLst>
                <a:latin typeface="Times New Roman" pitchFamily="18" charset="0"/>
              </a:rPr>
              <a:t>CÔ</a:t>
            </a:r>
            <a:endParaRPr lang="en-US" sz="6000" b="1" dirty="0">
              <a:solidFill>
                <a:srgbClr val="0000CC"/>
              </a:solidFill>
              <a:effectLst>
                <a:outerShdw blurRad="38100" dist="38100" dir="2700000" algn="tl">
                  <a:srgbClr val="000000">
                    <a:alpha val="43137"/>
                  </a:srgbClr>
                </a:outerShdw>
              </a:effectLst>
              <a:latin typeface="Times New Roman" pitchFamily="18" charset="0"/>
            </a:endParaRPr>
          </a:p>
          <a:p>
            <a:pPr algn="ctr" defTabSz="1450512" eaLnBrk="1" fontAlgn="auto" hangingPunct="1">
              <a:spcBef>
                <a:spcPts val="0"/>
              </a:spcBef>
              <a:spcAft>
                <a:spcPts val="0"/>
              </a:spcAft>
              <a:defRPr/>
            </a:pPr>
            <a:r>
              <a:rPr lang="en-US" sz="6000" b="1" dirty="0" err="1">
                <a:solidFill>
                  <a:srgbClr val="0000CC"/>
                </a:solidFill>
                <a:effectLst>
                  <a:outerShdw blurRad="38100" dist="38100" dir="2700000" algn="tl">
                    <a:srgbClr val="000000">
                      <a:alpha val="43137"/>
                    </a:srgbClr>
                  </a:outerShdw>
                </a:effectLst>
                <a:latin typeface="Times New Roman" pitchFamily="18" charset="0"/>
              </a:rPr>
              <a:t>VỀ</a:t>
            </a:r>
            <a:r>
              <a:rPr lang="en-US" sz="6000" b="1" dirty="0">
                <a:solidFill>
                  <a:srgbClr val="0000CC"/>
                </a:solidFill>
                <a:effectLst>
                  <a:outerShdw blurRad="38100" dist="38100" dir="2700000" algn="tl">
                    <a:srgbClr val="000000">
                      <a:alpha val="43137"/>
                    </a:srgbClr>
                  </a:outerShdw>
                </a:effectLst>
                <a:latin typeface="Times New Roman" pitchFamily="18" charset="0"/>
              </a:rPr>
              <a:t> </a:t>
            </a:r>
            <a:r>
              <a:rPr lang="en-US" sz="6000" b="1" dirty="0" err="1">
                <a:solidFill>
                  <a:srgbClr val="0000CC"/>
                </a:solidFill>
                <a:effectLst>
                  <a:outerShdw blurRad="38100" dist="38100" dir="2700000" algn="tl">
                    <a:srgbClr val="000000">
                      <a:alpha val="43137"/>
                    </a:srgbClr>
                  </a:outerShdw>
                </a:effectLst>
                <a:latin typeface="Times New Roman" pitchFamily="18" charset="0"/>
              </a:rPr>
              <a:t>DỰ</a:t>
            </a:r>
            <a:r>
              <a:rPr lang="en-US" sz="6000" b="1" dirty="0">
                <a:solidFill>
                  <a:srgbClr val="0000CC"/>
                </a:solidFill>
                <a:effectLst>
                  <a:outerShdw blurRad="38100" dist="38100" dir="2700000" algn="tl">
                    <a:srgbClr val="000000">
                      <a:alpha val="43137"/>
                    </a:srgbClr>
                  </a:outerShdw>
                </a:effectLst>
                <a:latin typeface="Times New Roman" pitchFamily="18" charset="0"/>
              </a:rPr>
              <a:t> </a:t>
            </a:r>
            <a:r>
              <a:rPr lang="en-US" sz="6000" b="1" dirty="0" err="1">
                <a:solidFill>
                  <a:srgbClr val="0000CC"/>
                </a:solidFill>
                <a:effectLst>
                  <a:outerShdw blurRad="38100" dist="38100" dir="2700000" algn="tl">
                    <a:srgbClr val="000000">
                      <a:alpha val="43137"/>
                    </a:srgbClr>
                  </a:outerShdw>
                </a:effectLst>
                <a:latin typeface="Times New Roman" pitchFamily="18" charset="0"/>
              </a:rPr>
              <a:t>GIỜ</a:t>
            </a:r>
            <a:r>
              <a:rPr lang="en-US" sz="6000" b="1" dirty="0">
                <a:solidFill>
                  <a:srgbClr val="0000CC"/>
                </a:solidFill>
                <a:effectLst>
                  <a:outerShdw blurRad="38100" dist="38100" dir="2700000" algn="tl">
                    <a:srgbClr val="000000">
                      <a:alpha val="43137"/>
                    </a:srgbClr>
                  </a:outerShdw>
                </a:effectLst>
                <a:latin typeface="Times New Roman" pitchFamily="18" charset="0"/>
              </a:rPr>
              <a:t> </a:t>
            </a:r>
            <a:r>
              <a:rPr lang="en-US" sz="6000" b="1" dirty="0" err="1">
                <a:solidFill>
                  <a:srgbClr val="0000CC"/>
                </a:solidFill>
                <a:effectLst>
                  <a:outerShdw blurRad="38100" dist="38100" dir="2700000" algn="tl">
                    <a:srgbClr val="000000">
                      <a:alpha val="43137"/>
                    </a:srgbClr>
                  </a:outerShdw>
                </a:effectLst>
                <a:latin typeface="Times New Roman" pitchFamily="18" charset="0"/>
              </a:rPr>
              <a:t>THĂM</a:t>
            </a:r>
            <a:r>
              <a:rPr lang="en-US" sz="6000" b="1" dirty="0">
                <a:solidFill>
                  <a:srgbClr val="0000CC"/>
                </a:solidFill>
                <a:effectLst>
                  <a:outerShdw blurRad="38100" dist="38100" dir="2700000" algn="tl">
                    <a:srgbClr val="000000">
                      <a:alpha val="43137"/>
                    </a:srgbClr>
                  </a:outerShdw>
                </a:effectLst>
                <a:latin typeface="Times New Roman" pitchFamily="18" charset="0"/>
              </a:rPr>
              <a:t> </a:t>
            </a:r>
            <a:r>
              <a:rPr lang="en-US" sz="6000" b="1" dirty="0" err="1">
                <a:solidFill>
                  <a:srgbClr val="0000CC"/>
                </a:solidFill>
                <a:effectLst>
                  <a:outerShdw blurRad="38100" dist="38100" dir="2700000" algn="tl">
                    <a:srgbClr val="000000">
                      <a:alpha val="43137"/>
                    </a:srgbClr>
                  </a:outerShdw>
                </a:effectLst>
                <a:latin typeface="Times New Roman" pitchFamily="18" charset="0"/>
              </a:rPr>
              <a:t>LỚP</a:t>
            </a:r>
            <a:endParaRPr lang="en-US" sz="6000" b="1" dirty="0">
              <a:solidFill>
                <a:srgbClr val="0000CC"/>
              </a:solidFill>
              <a:effectLst>
                <a:outerShdw blurRad="38100" dist="38100" dir="2700000" algn="tl">
                  <a:srgbClr val="000000">
                    <a:alpha val="43137"/>
                  </a:srgbClr>
                </a:outerShdw>
              </a:effectLst>
              <a:latin typeface="Times New Roman" pitchFamily="18" charset="0"/>
            </a:endParaRPr>
          </a:p>
        </p:txBody>
      </p:sp>
      <p:pic>
        <p:nvPicPr>
          <p:cNvPr id="12"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9989"/>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flipV="1">
            <a:off x="5407785"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14" name="Picture 7" descr="BƯỚM 5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1308424">
            <a:off x="12320470" y="6753282"/>
            <a:ext cx="1162751" cy="1516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animal-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417220" flipH="1">
            <a:off x="2566233" y="5944177"/>
            <a:ext cx="1069335" cy="777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14692415" y="-109902"/>
            <a:ext cx="1382715" cy="165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62145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1"/>
                                        </p:tgtEl>
                                        <p:attrNameLst>
                                          <p:attrName>style.color</p:attrName>
                                        </p:attrNameLst>
                                      </p:cBhvr>
                                      <p:by>
                                        <p:hsl h="7200000" s="0" l="0"/>
                                      </p:by>
                                    </p:animClr>
                                    <p:animClr clrSpc="hsl" dir="cw">
                                      <p:cBhvr>
                                        <p:cTn id="9" dur="2000" fill="hold"/>
                                        <p:tgtEl>
                                          <p:spTgt spid="11"/>
                                        </p:tgtEl>
                                        <p:attrNameLst>
                                          <p:attrName>fillcolor</p:attrName>
                                        </p:attrNameLst>
                                      </p:cBhvr>
                                      <p:by>
                                        <p:hsl h="7200000" s="0" l="0"/>
                                      </p:by>
                                    </p:animClr>
                                    <p:animClr clrSpc="hsl" dir="cw">
                                      <p:cBhvr>
                                        <p:cTn id="10" dur="2000" fill="hold"/>
                                        <p:tgtEl>
                                          <p:spTgt spid="11"/>
                                        </p:tgtEl>
                                        <p:attrNameLst>
                                          <p:attrName>stroke.color</p:attrName>
                                        </p:attrNameLst>
                                      </p:cBhvr>
                                      <p:by>
                                        <p:hsl h="7200000" s="0" l="0"/>
                                      </p:by>
                                    </p:animClr>
                                    <p:set>
                                      <p:cBhvr>
                                        <p:cTn id="11" dur="20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007281" y="111473"/>
            <a:ext cx="6255239" cy="979410"/>
            <a:chOff x="4539228" y="172432"/>
            <a:chExt cx="6149689" cy="979409"/>
          </a:xfrm>
        </p:grpSpPr>
        <p:grpSp>
          <p:nvGrpSpPr>
            <p:cNvPr id="5" name="Group 4"/>
            <p:cNvGrpSpPr/>
            <p:nvPr/>
          </p:nvGrpSpPr>
          <p:grpSpPr>
            <a:xfrm>
              <a:off x="4539228" y="172432"/>
              <a:ext cx="6149689" cy="979409"/>
              <a:chOff x="4539228" y="172432"/>
              <a:chExt cx="6149689" cy="979409"/>
            </a:xfrm>
          </p:grpSpPr>
          <p:sp>
            <p:nvSpPr>
              <p:cNvPr id="7" name="TextBox 6"/>
              <p:cNvSpPr txBox="1"/>
              <p:nvPr/>
            </p:nvSpPr>
            <p:spPr>
              <a:xfrm>
                <a:off x="4539228" y="172432"/>
                <a:ext cx="6149689" cy="584774"/>
              </a:xfrm>
              <a:prstGeom prst="rect">
                <a:avLst/>
              </a:prstGeom>
              <a:noFill/>
            </p:spPr>
            <p:txBody>
              <a:bodyPr wrap="none" rtlCol="0">
                <a:spAutoFit/>
              </a:bodyPr>
              <a:lstStyle/>
              <a:p>
                <a:pPr defTabSz="1451087" fontAlgn="auto">
                  <a:spcBef>
                    <a:spcPts val="0"/>
                  </a:spcBef>
                  <a:spcAft>
                    <a:spcPts val="0"/>
                  </a:spcAft>
                </a:pPr>
                <a:r>
                  <a:rPr lang="en-US" sz="3200">
                    <a:solidFill>
                      <a:srgbClr val="0000CC"/>
                    </a:solidFill>
                    <a:latin typeface="Times New Roman" pitchFamily="18" charset="0"/>
                    <a:cs typeface="Times New Roman" pitchFamily="18" charset="0"/>
                  </a:rPr>
                  <a:t>Thứ……ngày…..tháng…..năm…….</a:t>
                </a:r>
              </a:p>
            </p:txBody>
          </p:sp>
          <p:sp>
            <p:nvSpPr>
              <p:cNvPr id="8" name="TextBox 7"/>
              <p:cNvSpPr txBox="1"/>
              <p:nvPr/>
            </p:nvSpPr>
            <p:spPr>
              <a:xfrm>
                <a:off x="7009979" y="628622"/>
                <a:ext cx="1194826" cy="523219"/>
              </a:xfrm>
              <a:prstGeom prst="rect">
                <a:avLst/>
              </a:prstGeom>
              <a:noFill/>
            </p:spPr>
            <p:txBody>
              <a:bodyPr wrap="none" rtlCol="0">
                <a:spAutoFit/>
              </a:bodyPr>
              <a:lstStyle/>
              <a:p>
                <a:pPr defTabSz="1451087" fontAlgn="auto">
                  <a:spcBef>
                    <a:spcPts val="0"/>
                  </a:spcBef>
                  <a:spcAft>
                    <a:spcPts val="0"/>
                  </a:spcAft>
                </a:pPr>
                <a:r>
                  <a:rPr lang="en-US" sz="2800" b="1">
                    <a:solidFill>
                      <a:srgbClr val="FF0066"/>
                    </a:solidFill>
                    <a:latin typeface="Times New Roman" pitchFamily="18" charset="0"/>
                    <a:cs typeface="Times New Roman" pitchFamily="18" charset="0"/>
                  </a:rPr>
                  <a:t>TOÁN</a:t>
                </a:r>
              </a:p>
            </p:txBody>
          </p:sp>
        </p:grpSp>
        <p:cxnSp>
          <p:nvCxnSpPr>
            <p:cNvPr id="6" name="Straight Connector 5"/>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9" name="Text Box 14"/>
          <p:cNvSpPr txBox="1">
            <a:spLocks noChangeArrowheads="1"/>
          </p:cNvSpPr>
          <p:nvPr/>
        </p:nvSpPr>
        <p:spPr bwMode="auto">
          <a:xfrm>
            <a:off x="6028056" y="1044623"/>
            <a:ext cx="4190999" cy="637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546" tIns="71773" rIns="143546" bIns="7177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1450512" eaLnBrk="1" fontAlgn="auto" hangingPunct="1">
              <a:spcBef>
                <a:spcPts val="1800"/>
              </a:spcBef>
              <a:spcAft>
                <a:spcPts val="0"/>
              </a:spcAft>
              <a:defRPr/>
            </a:pPr>
            <a:r>
              <a:rPr lang="en-US" sz="3200" b="1" dirty="0" err="1">
                <a:solidFill>
                  <a:srgbClr val="0000FF"/>
                </a:solidFill>
                <a:latin typeface="Times New Roman" pitchFamily="18" charset="0"/>
                <a:cs typeface="Times New Roman" pitchFamily="18" charset="0"/>
              </a:rPr>
              <a:t>BÀI</a:t>
            </a:r>
            <a:r>
              <a:rPr lang="en-US" sz="3200" b="1" dirty="0">
                <a:solidFill>
                  <a:srgbClr val="0000FF"/>
                </a:solidFill>
                <a:latin typeface="Times New Roman" pitchFamily="18" charset="0"/>
                <a:cs typeface="Times New Roman" pitchFamily="18" charset="0"/>
              </a:rPr>
              <a:t> </a:t>
            </a:r>
            <a:r>
              <a:rPr lang="vi-VN" sz="3200" b="1" dirty="0">
                <a:solidFill>
                  <a:srgbClr val="0000FF"/>
                </a:solidFill>
                <a:latin typeface="Times New Roman" pitchFamily="18" charset="0"/>
                <a:cs typeface="Times New Roman" pitchFamily="18" charset="0"/>
              </a:rPr>
              <a:t>31 </a:t>
            </a:r>
            <a:r>
              <a:rPr lang="vi-VN" sz="3200" b="1">
                <a:solidFill>
                  <a:srgbClr val="0000FF"/>
                </a:solidFill>
                <a:latin typeface="Times New Roman" pitchFamily="18" charset="0"/>
                <a:cs typeface="Times New Roman" pitchFamily="18" charset="0"/>
              </a:rPr>
              <a:t>: </a:t>
            </a:r>
            <a:r>
              <a:rPr lang="en-US" sz="3200" b="1" smtClean="0">
                <a:solidFill>
                  <a:srgbClr val="0000FF"/>
                </a:solidFill>
                <a:latin typeface="Times New Roman" pitchFamily="18" charset="0"/>
                <a:cs typeface="Times New Roman" pitchFamily="18" charset="0"/>
              </a:rPr>
              <a:t>Mi-li-lit</a:t>
            </a:r>
            <a:endParaRPr lang="en-US" sz="3200" b="1" dirty="0">
              <a:solidFill>
                <a:srgbClr val="0000FF"/>
              </a:solidFill>
              <a:latin typeface="Times New Roman" pitchFamily="18" charset="0"/>
              <a:cs typeface="Times New Roman" pitchFamily="18" charset="0"/>
            </a:endParaRPr>
          </a:p>
        </p:txBody>
      </p:sp>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7692" t="27653" r="39876" b="62383"/>
          <a:stretch/>
        </p:blipFill>
        <p:spPr bwMode="auto">
          <a:xfrm>
            <a:off x="1051719" y="1336639"/>
            <a:ext cx="2232394" cy="1006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9885" t="22582" r="5724" b="38800"/>
          <a:stretch/>
        </p:blipFill>
        <p:spPr bwMode="auto">
          <a:xfrm>
            <a:off x="3566319" y="2057400"/>
            <a:ext cx="9829800" cy="4810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8556" t="62130" r="16364" b="23522"/>
          <a:stretch/>
        </p:blipFill>
        <p:spPr bwMode="auto">
          <a:xfrm>
            <a:off x="5486400" y="7010400"/>
            <a:ext cx="5553636" cy="1787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616896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007281" y="111473"/>
            <a:ext cx="6255239" cy="979410"/>
            <a:chOff x="4539228" y="172432"/>
            <a:chExt cx="6149689" cy="979409"/>
          </a:xfrm>
        </p:grpSpPr>
        <p:grpSp>
          <p:nvGrpSpPr>
            <p:cNvPr id="5" name="Group 4"/>
            <p:cNvGrpSpPr/>
            <p:nvPr/>
          </p:nvGrpSpPr>
          <p:grpSpPr>
            <a:xfrm>
              <a:off x="4539228" y="172432"/>
              <a:ext cx="6149689" cy="979409"/>
              <a:chOff x="4539228" y="172432"/>
              <a:chExt cx="6149689" cy="979409"/>
            </a:xfrm>
          </p:grpSpPr>
          <p:sp>
            <p:nvSpPr>
              <p:cNvPr id="7" name="TextBox 6"/>
              <p:cNvSpPr txBox="1"/>
              <p:nvPr/>
            </p:nvSpPr>
            <p:spPr>
              <a:xfrm>
                <a:off x="4539228" y="172432"/>
                <a:ext cx="6149689" cy="584774"/>
              </a:xfrm>
              <a:prstGeom prst="rect">
                <a:avLst/>
              </a:prstGeom>
              <a:noFill/>
            </p:spPr>
            <p:txBody>
              <a:bodyPr wrap="none" rtlCol="0">
                <a:spAutoFit/>
              </a:bodyPr>
              <a:lstStyle/>
              <a:p>
                <a:pPr defTabSz="1451087" fontAlgn="auto">
                  <a:spcBef>
                    <a:spcPts val="0"/>
                  </a:spcBef>
                  <a:spcAft>
                    <a:spcPts val="0"/>
                  </a:spcAft>
                </a:pPr>
                <a:r>
                  <a:rPr lang="en-US" sz="3200">
                    <a:solidFill>
                      <a:srgbClr val="0000CC"/>
                    </a:solidFill>
                    <a:latin typeface="Times New Roman" pitchFamily="18" charset="0"/>
                    <a:cs typeface="Times New Roman" pitchFamily="18" charset="0"/>
                  </a:rPr>
                  <a:t>Thứ……ngày…..tháng…..năm…….</a:t>
                </a:r>
              </a:p>
            </p:txBody>
          </p:sp>
          <p:sp>
            <p:nvSpPr>
              <p:cNvPr id="8" name="TextBox 7"/>
              <p:cNvSpPr txBox="1"/>
              <p:nvPr/>
            </p:nvSpPr>
            <p:spPr>
              <a:xfrm>
                <a:off x="7009979" y="628622"/>
                <a:ext cx="1194826" cy="523219"/>
              </a:xfrm>
              <a:prstGeom prst="rect">
                <a:avLst/>
              </a:prstGeom>
              <a:noFill/>
            </p:spPr>
            <p:txBody>
              <a:bodyPr wrap="none" rtlCol="0">
                <a:spAutoFit/>
              </a:bodyPr>
              <a:lstStyle/>
              <a:p>
                <a:pPr defTabSz="1451087" fontAlgn="auto">
                  <a:spcBef>
                    <a:spcPts val="0"/>
                  </a:spcBef>
                  <a:spcAft>
                    <a:spcPts val="0"/>
                  </a:spcAft>
                </a:pPr>
                <a:r>
                  <a:rPr lang="en-US" sz="2800" b="1">
                    <a:solidFill>
                      <a:srgbClr val="FF0066"/>
                    </a:solidFill>
                    <a:latin typeface="Times New Roman" pitchFamily="18" charset="0"/>
                    <a:cs typeface="Times New Roman" pitchFamily="18" charset="0"/>
                  </a:rPr>
                  <a:t>TOÁN</a:t>
                </a:r>
              </a:p>
            </p:txBody>
          </p:sp>
        </p:grpSp>
        <p:cxnSp>
          <p:nvCxnSpPr>
            <p:cNvPr id="6" name="Straight Connector 5"/>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9" name="Text Box 14"/>
          <p:cNvSpPr txBox="1">
            <a:spLocks noChangeArrowheads="1"/>
          </p:cNvSpPr>
          <p:nvPr/>
        </p:nvSpPr>
        <p:spPr bwMode="auto">
          <a:xfrm>
            <a:off x="6028056" y="1044623"/>
            <a:ext cx="4190999" cy="637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546" tIns="71773" rIns="143546" bIns="7177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1450512" eaLnBrk="1" fontAlgn="auto" hangingPunct="1">
              <a:spcBef>
                <a:spcPts val="1800"/>
              </a:spcBef>
              <a:spcAft>
                <a:spcPts val="0"/>
              </a:spcAft>
              <a:defRPr/>
            </a:pPr>
            <a:r>
              <a:rPr lang="en-US" sz="3200" b="1" dirty="0" err="1">
                <a:solidFill>
                  <a:srgbClr val="0000FF"/>
                </a:solidFill>
                <a:latin typeface="Times New Roman" pitchFamily="18" charset="0"/>
                <a:cs typeface="Times New Roman" pitchFamily="18" charset="0"/>
              </a:rPr>
              <a:t>BÀI</a:t>
            </a:r>
            <a:r>
              <a:rPr lang="en-US" sz="3200" b="1" dirty="0">
                <a:solidFill>
                  <a:srgbClr val="0000FF"/>
                </a:solidFill>
                <a:latin typeface="Times New Roman" pitchFamily="18" charset="0"/>
                <a:cs typeface="Times New Roman" pitchFamily="18" charset="0"/>
              </a:rPr>
              <a:t> </a:t>
            </a:r>
            <a:r>
              <a:rPr lang="vi-VN" sz="3200" b="1" dirty="0">
                <a:solidFill>
                  <a:srgbClr val="0000FF"/>
                </a:solidFill>
                <a:latin typeface="Times New Roman" pitchFamily="18" charset="0"/>
                <a:cs typeface="Times New Roman" pitchFamily="18" charset="0"/>
              </a:rPr>
              <a:t>31 </a:t>
            </a:r>
            <a:r>
              <a:rPr lang="vi-VN" sz="3200" b="1">
                <a:solidFill>
                  <a:srgbClr val="0000FF"/>
                </a:solidFill>
                <a:latin typeface="Times New Roman" pitchFamily="18" charset="0"/>
                <a:cs typeface="Times New Roman" pitchFamily="18" charset="0"/>
              </a:rPr>
              <a:t>: </a:t>
            </a:r>
            <a:r>
              <a:rPr lang="en-US" sz="3200" b="1" smtClean="0">
                <a:solidFill>
                  <a:srgbClr val="0000FF"/>
                </a:solidFill>
                <a:latin typeface="Times New Roman" pitchFamily="18" charset="0"/>
                <a:cs typeface="Times New Roman" pitchFamily="18" charset="0"/>
              </a:rPr>
              <a:t>Mi-li-lit</a:t>
            </a:r>
            <a:endParaRPr lang="en-US" sz="3200" b="1" dirty="0">
              <a:solidFill>
                <a:srgbClr val="0000FF"/>
              </a:solidFill>
              <a:latin typeface="Times New Roman" pitchFamily="18" charset="0"/>
              <a:cs typeface="Times New Roman" pitchFamily="18"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7692" t="33850" r="38872" b="51117"/>
          <a:stretch/>
        </p:blipFill>
        <p:spPr bwMode="auto">
          <a:xfrm>
            <a:off x="1204119" y="1178475"/>
            <a:ext cx="2627346" cy="1653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1198697" y="2832090"/>
            <a:ext cx="14706599" cy="4709457"/>
            <a:chOff x="1051719" y="3360312"/>
            <a:chExt cx="14706599" cy="4709457"/>
          </a:xfrm>
        </p:grpSpPr>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0951" t="48165" r="5300" b="26714"/>
            <a:stretch/>
          </p:blipFill>
          <p:spPr bwMode="auto">
            <a:xfrm>
              <a:off x="7843233" y="3360312"/>
              <a:ext cx="7915085" cy="4709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573" t="49607" r="29049" b="26714"/>
            <a:stretch/>
          </p:blipFill>
          <p:spPr bwMode="auto">
            <a:xfrm>
              <a:off x="1051719" y="3630706"/>
              <a:ext cx="6791514" cy="443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Group 12"/>
          <p:cNvGrpSpPr/>
          <p:nvPr/>
        </p:nvGrpSpPr>
        <p:grpSpPr>
          <a:xfrm>
            <a:off x="1754786" y="4932479"/>
            <a:ext cx="785795" cy="645426"/>
            <a:chOff x="758258" y="4187149"/>
            <a:chExt cx="622621" cy="511401"/>
          </a:xfrm>
        </p:grpSpPr>
        <p:sp>
          <p:nvSpPr>
            <p:cNvPr id="14" name="Rounded Rectangle 13"/>
            <p:cNvSpPr/>
            <p:nvPr/>
          </p:nvSpPr>
          <p:spPr>
            <a:xfrm>
              <a:off x="763431" y="4187149"/>
              <a:ext cx="609600" cy="511401"/>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58258" y="4238175"/>
              <a:ext cx="622621" cy="414572"/>
            </a:xfrm>
            <a:prstGeom prst="rect">
              <a:avLst/>
            </a:prstGeom>
            <a:noFill/>
          </p:spPr>
          <p:txBody>
            <a:bodyPr wrap="none" rtlCol="0">
              <a:spAutoFit/>
            </a:bodyPr>
            <a:lstStyle/>
            <a:p>
              <a:r>
                <a:rPr lang="en-US" sz="2800" b="1" smtClean="0"/>
                <a:t>200</a:t>
              </a:r>
              <a:endParaRPr lang="en-US" sz="2800" b="1"/>
            </a:p>
          </p:txBody>
        </p:sp>
      </p:grpSp>
      <p:grpSp>
        <p:nvGrpSpPr>
          <p:cNvPr id="16" name="Group 15"/>
          <p:cNvGrpSpPr/>
          <p:nvPr/>
        </p:nvGrpSpPr>
        <p:grpSpPr>
          <a:xfrm>
            <a:off x="6201035" y="4932479"/>
            <a:ext cx="801649" cy="645426"/>
            <a:chOff x="737848" y="4187149"/>
            <a:chExt cx="635183" cy="511401"/>
          </a:xfrm>
        </p:grpSpPr>
        <p:sp>
          <p:nvSpPr>
            <p:cNvPr id="17" name="Rounded Rectangle 16"/>
            <p:cNvSpPr/>
            <p:nvPr/>
          </p:nvSpPr>
          <p:spPr>
            <a:xfrm>
              <a:off x="763431" y="4187149"/>
              <a:ext cx="609600" cy="511401"/>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737848" y="4227970"/>
              <a:ext cx="622621" cy="414572"/>
            </a:xfrm>
            <a:prstGeom prst="rect">
              <a:avLst/>
            </a:prstGeom>
            <a:noFill/>
          </p:spPr>
          <p:txBody>
            <a:bodyPr wrap="none" rtlCol="0">
              <a:spAutoFit/>
            </a:bodyPr>
            <a:lstStyle/>
            <a:p>
              <a:r>
                <a:rPr lang="en-US" sz="2800" b="1" smtClean="0"/>
                <a:t>300</a:t>
              </a:r>
              <a:endParaRPr lang="en-US" sz="2800" b="1"/>
            </a:p>
          </p:txBody>
        </p:sp>
      </p:grpSp>
      <p:grpSp>
        <p:nvGrpSpPr>
          <p:cNvPr id="19" name="Group 18"/>
          <p:cNvGrpSpPr/>
          <p:nvPr/>
        </p:nvGrpSpPr>
        <p:grpSpPr>
          <a:xfrm>
            <a:off x="3812060" y="6807558"/>
            <a:ext cx="870753" cy="645426"/>
            <a:chOff x="727643" y="4187149"/>
            <a:chExt cx="689937" cy="511401"/>
          </a:xfrm>
        </p:grpSpPr>
        <p:sp>
          <p:nvSpPr>
            <p:cNvPr id="20" name="Rounded Rectangle 19"/>
            <p:cNvSpPr/>
            <p:nvPr/>
          </p:nvSpPr>
          <p:spPr>
            <a:xfrm>
              <a:off x="763431" y="4187149"/>
              <a:ext cx="609600" cy="511401"/>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27643" y="4268790"/>
              <a:ext cx="689937" cy="365799"/>
            </a:xfrm>
            <a:prstGeom prst="rect">
              <a:avLst/>
            </a:prstGeom>
            <a:noFill/>
          </p:spPr>
          <p:txBody>
            <a:bodyPr wrap="none" rtlCol="0">
              <a:spAutoFit/>
            </a:bodyPr>
            <a:lstStyle/>
            <a:p>
              <a:r>
                <a:rPr lang="en-US" sz="2400" b="1" smtClean="0"/>
                <a:t>1000</a:t>
              </a:r>
              <a:endParaRPr lang="en-US" sz="2400" b="1"/>
            </a:p>
          </p:txBody>
        </p:sp>
      </p:grpSp>
    </p:spTree>
    <p:extLst>
      <p:ext uri="{BB962C8B-B14F-4D97-AF65-F5344CB8AC3E}">
        <p14:creationId xmlns:p14="http://schemas.microsoft.com/office/powerpoint/2010/main" val="302855891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007281" y="111473"/>
            <a:ext cx="6255239" cy="979410"/>
            <a:chOff x="4539228" y="172432"/>
            <a:chExt cx="6149689" cy="979409"/>
          </a:xfrm>
        </p:grpSpPr>
        <p:grpSp>
          <p:nvGrpSpPr>
            <p:cNvPr id="5" name="Group 4"/>
            <p:cNvGrpSpPr/>
            <p:nvPr/>
          </p:nvGrpSpPr>
          <p:grpSpPr>
            <a:xfrm>
              <a:off x="4539228" y="172432"/>
              <a:ext cx="6149689" cy="979409"/>
              <a:chOff x="4539228" y="172432"/>
              <a:chExt cx="6149689" cy="979409"/>
            </a:xfrm>
          </p:grpSpPr>
          <p:sp>
            <p:nvSpPr>
              <p:cNvPr id="7" name="TextBox 6"/>
              <p:cNvSpPr txBox="1"/>
              <p:nvPr/>
            </p:nvSpPr>
            <p:spPr>
              <a:xfrm>
                <a:off x="4539228" y="172432"/>
                <a:ext cx="6149689" cy="584774"/>
              </a:xfrm>
              <a:prstGeom prst="rect">
                <a:avLst/>
              </a:prstGeom>
              <a:noFill/>
            </p:spPr>
            <p:txBody>
              <a:bodyPr wrap="none" rtlCol="0">
                <a:spAutoFit/>
              </a:bodyPr>
              <a:lstStyle/>
              <a:p>
                <a:pPr defTabSz="1451087" fontAlgn="auto">
                  <a:spcBef>
                    <a:spcPts val="0"/>
                  </a:spcBef>
                  <a:spcAft>
                    <a:spcPts val="0"/>
                  </a:spcAft>
                </a:pPr>
                <a:r>
                  <a:rPr lang="en-US" sz="3200">
                    <a:solidFill>
                      <a:srgbClr val="0000CC"/>
                    </a:solidFill>
                    <a:latin typeface="Times New Roman" pitchFamily="18" charset="0"/>
                    <a:cs typeface="Times New Roman" pitchFamily="18" charset="0"/>
                  </a:rPr>
                  <a:t>Thứ……ngày…..tháng…..năm…….</a:t>
                </a:r>
              </a:p>
            </p:txBody>
          </p:sp>
          <p:sp>
            <p:nvSpPr>
              <p:cNvPr id="8" name="TextBox 7"/>
              <p:cNvSpPr txBox="1"/>
              <p:nvPr/>
            </p:nvSpPr>
            <p:spPr>
              <a:xfrm>
                <a:off x="7009979" y="628622"/>
                <a:ext cx="1194826" cy="523219"/>
              </a:xfrm>
              <a:prstGeom prst="rect">
                <a:avLst/>
              </a:prstGeom>
              <a:noFill/>
            </p:spPr>
            <p:txBody>
              <a:bodyPr wrap="none" rtlCol="0">
                <a:spAutoFit/>
              </a:bodyPr>
              <a:lstStyle/>
              <a:p>
                <a:pPr defTabSz="1451087" fontAlgn="auto">
                  <a:spcBef>
                    <a:spcPts val="0"/>
                  </a:spcBef>
                  <a:spcAft>
                    <a:spcPts val="0"/>
                  </a:spcAft>
                </a:pPr>
                <a:r>
                  <a:rPr lang="en-US" sz="2800" b="1">
                    <a:solidFill>
                      <a:srgbClr val="FF0066"/>
                    </a:solidFill>
                    <a:latin typeface="Times New Roman" pitchFamily="18" charset="0"/>
                    <a:cs typeface="Times New Roman" pitchFamily="18" charset="0"/>
                  </a:rPr>
                  <a:t>TOÁN</a:t>
                </a:r>
              </a:p>
            </p:txBody>
          </p:sp>
        </p:grpSp>
        <p:cxnSp>
          <p:nvCxnSpPr>
            <p:cNvPr id="6" name="Straight Connector 5"/>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9" name="Text Box 14"/>
          <p:cNvSpPr txBox="1">
            <a:spLocks noChangeArrowheads="1"/>
          </p:cNvSpPr>
          <p:nvPr/>
        </p:nvSpPr>
        <p:spPr bwMode="auto">
          <a:xfrm>
            <a:off x="6028056" y="1044623"/>
            <a:ext cx="4190999" cy="637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546" tIns="71773" rIns="143546" bIns="7177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1450512" eaLnBrk="1" fontAlgn="auto" hangingPunct="1">
              <a:spcBef>
                <a:spcPts val="1800"/>
              </a:spcBef>
              <a:spcAft>
                <a:spcPts val="0"/>
              </a:spcAft>
              <a:defRPr/>
            </a:pPr>
            <a:r>
              <a:rPr lang="en-US" sz="3200" b="1" dirty="0" err="1">
                <a:solidFill>
                  <a:srgbClr val="0000FF"/>
                </a:solidFill>
                <a:latin typeface="Times New Roman" pitchFamily="18" charset="0"/>
                <a:cs typeface="Times New Roman" pitchFamily="18" charset="0"/>
              </a:rPr>
              <a:t>BÀI</a:t>
            </a:r>
            <a:r>
              <a:rPr lang="en-US" sz="3200" b="1" dirty="0">
                <a:solidFill>
                  <a:srgbClr val="0000FF"/>
                </a:solidFill>
                <a:latin typeface="Times New Roman" pitchFamily="18" charset="0"/>
                <a:cs typeface="Times New Roman" pitchFamily="18" charset="0"/>
              </a:rPr>
              <a:t> </a:t>
            </a:r>
            <a:r>
              <a:rPr lang="vi-VN" sz="3200" b="1" dirty="0">
                <a:solidFill>
                  <a:srgbClr val="0000FF"/>
                </a:solidFill>
                <a:latin typeface="Times New Roman" pitchFamily="18" charset="0"/>
                <a:cs typeface="Times New Roman" pitchFamily="18" charset="0"/>
              </a:rPr>
              <a:t>31 </a:t>
            </a:r>
            <a:r>
              <a:rPr lang="vi-VN" sz="3200" b="1">
                <a:solidFill>
                  <a:srgbClr val="0000FF"/>
                </a:solidFill>
                <a:latin typeface="Times New Roman" pitchFamily="18" charset="0"/>
                <a:cs typeface="Times New Roman" pitchFamily="18" charset="0"/>
              </a:rPr>
              <a:t>: </a:t>
            </a:r>
            <a:r>
              <a:rPr lang="en-US" sz="3200" b="1" smtClean="0">
                <a:solidFill>
                  <a:srgbClr val="0000FF"/>
                </a:solidFill>
                <a:latin typeface="Times New Roman" pitchFamily="18" charset="0"/>
                <a:cs typeface="Times New Roman" pitchFamily="18" charset="0"/>
              </a:rPr>
              <a:t>Mi-li-lit</a:t>
            </a:r>
            <a:endParaRPr lang="en-US" sz="3200" b="1" dirty="0">
              <a:solidFill>
                <a:srgbClr val="0000FF"/>
              </a:solidFill>
              <a:latin typeface="Times New Roman" pitchFamily="18" charset="0"/>
              <a:cs typeface="Times New Roman" pitchFamily="18" charset="0"/>
            </a:endParaRPr>
          </a:p>
        </p:txBody>
      </p:sp>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7692" t="33850" r="38872" b="56257"/>
          <a:stretch/>
        </p:blipFill>
        <p:spPr bwMode="auto">
          <a:xfrm>
            <a:off x="1204119" y="1178475"/>
            <a:ext cx="2627346" cy="1088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907" t="28404" r="89137" b="65948"/>
          <a:stretch/>
        </p:blipFill>
        <p:spPr bwMode="auto">
          <a:xfrm>
            <a:off x="1585119" y="2289219"/>
            <a:ext cx="1698994" cy="775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556" t="35833" r="52730" b="60710"/>
          <a:stretch/>
        </p:blipFill>
        <p:spPr bwMode="auto">
          <a:xfrm>
            <a:off x="3398838" y="2417868"/>
            <a:ext cx="12435681" cy="593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2324" t="42038" r="62841" b="36117"/>
          <a:stretch/>
        </p:blipFill>
        <p:spPr bwMode="auto">
          <a:xfrm>
            <a:off x="3852235" y="3083417"/>
            <a:ext cx="7806627" cy="3862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556" t="65706" r="59978" b="24272"/>
          <a:stretch/>
        </p:blipFill>
        <p:spPr bwMode="auto">
          <a:xfrm>
            <a:off x="2978067" y="6957851"/>
            <a:ext cx="8643610" cy="1455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p:cNvGrpSpPr/>
          <p:nvPr/>
        </p:nvGrpSpPr>
        <p:grpSpPr>
          <a:xfrm>
            <a:off x="4080310" y="6953336"/>
            <a:ext cx="755334" cy="625084"/>
            <a:chOff x="737847" y="4216442"/>
            <a:chExt cx="598487" cy="495283"/>
          </a:xfrm>
        </p:grpSpPr>
        <p:sp>
          <p:nvSpPr>
            <p:cNvPr id="16" name="Rounded Rectangle 15"/>
            <p:cNvSpPr/>
            <p:nvPr/>
          </p:nvSpPr>
          <p:spPr>
            <a:xfrm>
              <a:off x="778667" y="4216442"/>
              <a:ext cx="507038" cy="495283"/>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7" name="TextBox 16"/>
            <p:cNvSpPr txBox="1"/>
            <p:nvPr/>
          </p:nvSpPr>
          <p:spPr>
            <a:xfrm>
              <a:off x="737847" y="4330019"/>
              <a:ext cx="598487" cy="317026"/>
            </a:xfrm>
            <a:prstGeom prst="rect">
              <a:avLst/>
            </a:prstGeom>
            <a:noFill/>
          </p:spPr>
          <p:txBody>
            <a:bodyPr wrap="none" rtlCol="0">
              <a:spAutoFit/>
            </a:bodyPr>
            <a:lstStyle/>
            <a:p>
              <a:r>
                <a:rPr lang="en-US" sz="2000" b="1" smtClean="0"/>
                <a:t>1000</a:t>
              </a:r>
              <a:endParaRPr lang="en-US" sz="2000" b="1"/>
            </a:p>
          </p:txBody>
        </p:sp>
      </p:grpSp>
      <p:grpSp>
        <p:nvGrpSpPr>
          <p:cNvPr id="18" name="Group 17"/>
          <p:cNvGrpSpPr/>
          <p:nvPr/>
        </p:nvGrpSpPr>
        <p:grpSpPr>
          <a:xfrm>
            <a:off x="10450079" y="7685830"/>
            <a:ext cx="639920" cy="625084"/>
            <a:chOff x="778667" y="4216442"/>
            <a:chExt cx="507038" cy="495283"/>
          </a:xfrm>
        </p:grpSpPr>
        <p:sp>
          <p:nvSpPr>
            <p:cNvPr id="19" name="Rounded Rectangle 18"/>
            <p:cNvSpPr/>
            <p:nvPr/>
          </p:nvSpPr>
          <p:spPr>
            <a:xfrm>
              <a:off x="778667" y="4216442"/>
              <a:ext cx="507038" cy="495283"/>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0" name="TextBox 19"/>
            <p:cNvSpPr txBox="1"/>
            <p:nvPr/>
          </p:nvSpPr>
          <p:spPr>
            <a:xfrm>
              <a:off x="788872" y="4330019"/>
              <a:ext cx="485446" cy="317026"/>
            </a:xfrm>
            <a:prstGeom prst="rect">
              <a:avLst/>
            </a:prstGeom>
            <a:noFill/>
          </p:spPr>
          <p:txBody>
            <a:bodyPr wrap="none" rtlCol="0">
              <a:spAutoFit/>
            </a:bodyPr>
            <a:lstStyle/>
            <a:p>
              <a:r>
                <a:rPr lang="en-US" sz="2000" b="1" smtClean="0"/>
                <a:t>500</a:t>
              </a:r>
              <a:endParaRPr lang="en-US" sz="2000" b="1"/>
            </a:p>
          </p:txBody>
        </p:sp>
      </p:grpSp>
    </p:spTree>
    <p:extLst>
      <p:ext uri="{BB962C8B-B14F-4D97-AF65-F5344CB8AC3E}">
        <p14:creationId xmlns:p14="http://schemas.microsoft.com/office/powerpoint/2010/main" val="26014773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007281" y="111473"/>
            <a:ext cx="6255239" cy="979410"/>
            <a:chOff x="4539228" y="172432"/>
            <a:chExt cx="6149689" cy="979409"/>
          </a:xfrm>
        </p:grpSpPr>
        <p:grpSp>
          <p:nvGrpSpPr>
            <p:cNvPr id="5" name="Group 4"/>
            <p:cNvGrpSpPr/>
            <p:nvPr/>
          </p:nvGrpSpPr>
          <p:grpSpPr>
            <a:xfrm>
              <a:off x="4539228" y="172432"/>
              <a:ext cx="6149689" cy="979409"/>
              <a:chOff x="4539228" y="172432"/>
              <a:chExt cx="6149689" cy="979409"/>
            </a:xfrm>
          </p:grpSpPr>
          <p:sp>
            <p:nvSpPr>
              <p:cNvPr id="7" name="TextBox 6"/>
              <p:cNvSpPr txBox="1"/>
              <p:nvPr/>
            </p:nvSpPr>
            <p:spPr>
              <a:xfrm>
                <a:off x="4539228" y="172432"/>
                <a:ext cx="6149689" cy="584774"/>
              </a:xfrm>
              <a:prstGeom prst="rect">
                <a:avLst/>
              </a:prstGeom>
              <a:noFill/>
            </p:spPr>
            <p:txBody>
              <a:bodyPr wrap="none" rtlCol="0">
                <a:spAutoFit/>
              </a:bodyPr>
              <a:lstStyle/>
              <a:p>
                <a:pPr defTabSz="1451087" fontAlgn="auto">
                  <a:spcBef>
                    <a:spcPts val="0"/>
                  </a:spcBef>
                  <a:spcAft>
                    <a:spcPts val="0"/>
                  </a:spcAft>
                </a:pPr>
                <a:r>
                  <a:rPr lang="en-US" sz="3200">
                    <a:solidFill>
                      <a:srgbClr val="0000CC"/>
                    </a:solidFill>
                    <a:latin typeface="Times New Roman" pitchFamily="18" charset="0"/>
                    <a:cs typeface="Times New Roman" pitchFamily="18" charset="0"/>
                  </a:rPr>
                  <a:t>Thứ……ngày…..tháng…..năm…….</a:t>
                </a:r>
              </a:p>
            </p:txBody>
          </p:sp>
          <p:sp>
            <p:nvSpPr>
              <p:cNvPr id="8" name="TextBox 7"/>
              <p:cNvSpPr txBox="1"/>
              <p:nvPr/>
            </p:nvSpPr>
            <p:spPr>
              <a:xfrm>
                <a:off x="7009979" y="628622"/>
                <a:ext cx="1194826" cy="523219"/>
              </a:xfrm>
              <a:prstGeom prst="rect">
                <a:avLst/>
              </a:prstGeom>
              <a:noFill/>
            </p:spPr>
            <p:txBody>
              <a:bodyPr wrap="none" rtlCol="0">
                <a:spAutoFit/>
              </a:bodyPr>
              <a:lstStyle/>
              <a:p>
                <a:pPr defTabSz="1451087" fontAlgn="auto">
                  <a:spcBef>
                    <a:spcPts val="0"/>
                  </a:spcBef>
                  <a:spcAft>
                    <a:spcPts val="0"/>
                  </a:spcAft>
                </a:pPr>
                <a:r>
                  <a:rPr lang="en-US" sz="2800" b="1">
                    <a:solidFill>
                      <a:srgbClr val="FF0066"/>
                    </a:solidFill>
                    <a:latin typeface="Times New Roman" pitchFamily="18" charset="0"/>
                    <a:cs typeface="Times New Roman" pitchFamily="18" charset="0"/>
                  </a:rPr>
                  <a:t>TOÁN</a:t>
                </a:r>
              </a:p>
            </p:txBody>
          </p:sp>
        </p:grpSp>
        <p:cxnSp>
          <p:nvCxnSpPr>
            <p:cNvPr id="6" name="Straight Connector 5"/>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9" name="Text Box 14"/>
          <p:cNvSpPr txBox="1">
            <a:spLocks noChangeArrowheads="1"/>
          </p:cNvSpPr>
          <p:nvPr/>
        </p:nvSpPr>
        <p:spPr bwMode="auto">
          <a:xfrm>
            <a:off x="6028056" y="1044623"/>
            <a:ext cx="4190999" cy="637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546" tIns="71773" rIns="143546" bIns="7177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1450512" eaLnBrk="1" fontAlgn="auto" hangingPunct="1">
              <a:spcBef>
                <a:spcPts val="1800"/>
              </a:spcBef>
              <a:spcAft>
                <a:spcPts val="0"/>
              </a:spcAft>
              <a:defRPr/>
            </a:pPr>
            <a:r>
              <a:rPr lang="en-US" sz="3200" b="1" dirty="0" err="1">
                <a:solidFill>
                  <a:srgbClr val="0000FF"/>
                </a:solidFill>
                <a:latin typeface="Times New Roman" pitchFamily="18" charset="0"/>
                <a:cs typeface="Times New Roman" pitchFamily="18" charset="0"/>
              </a:rPr>
              <a:t>BÀI</a:t>
            </a:r>
            <a:r>
              <a:rPr lang="en-US" sz="3200" b="1" dirty="0">
                <a:solidFill>
                  <a:srgbClr val="0000FF"/>
                </a:solidFill>
                <a:latin typeface="Times New Roman" pitchFamily="18" charset="0"/>
                <a:cs typeface="Times New Roman" pitchFamily="18" charset="0"/>
              </a:rPr>
              <a:t> </a:t>
            </a:r>
            <a:r>
              <a:rPr lang="vi-VN" sz="3200" b="1" dirty="0">
                <a:solidFill>
                  <a:srgbClr val="0000FF"/>
                </a:solidFill>
                <a:latin typeface="Times New Roman" pitchFamily="18" charset="0"/>
                <a:cs typeface="Times New Roman" pitchFamily="18" charset="0"/>
              </a:rPr>
              <a:t>31 </a:t>
            </a:r>
            <a:r>
              <a:rPr lang="vi-VN" sz="3200" b="1">
                <a:solidFill>
                  <a:srgbClr val="0000FF"/>
                </a:solidFill>
                <a:latin typeface="Times New Roman" pitchFamily="18" charset="0"/>
                <a:cs typeface="Times New Roman" pitchFamily="18" charset="0"/>
              </a:rPr>
              <a:t>: </a:t>
            </a:r>
            <a:r>
              <a:rPr lang="en-US" sz="3200" b="1" smtClean="0">
                <a:solidFill>
                  <a:srgbClr val="0000FF"/>
                </a:solidFill>
                <a:latin typeface="Times New Roman" pitchFamily="18" charset="0"/>
                <a:cs typeface="Times New Roman" pitchFamily="18" charset="0"/>
              </a:rPr>
              <a:t>Mi-li-lit</a:t>
            </a:r>
            <a:endParaRPr lang="en-US" sz="3200" b="1" dirty="0">
              <a:solidFill>
                <a:srgbClr val="0000FF"/>
              </a:solidFill>
              <a:latin typeface="Times New Roman" pitchFamily="18" charset="0"/>
              <a:cs typeface="Times New Roman" pitchFamily="18" charset="0"/>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907" t="18638" r="84589" b="72148"/>
          <a:stretch/>
        </p:blipFill>
        <p:spPr bwMode="auto">
          <a:xfrm>
            <a:off x="1269283" y="1682013"/>
            <a:ext cx="2298165" cy="1035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907" t="29456" r="82993" b="65338"/>
          <a:stretch/>
        </p:blipFill>
        <p:spPr bwMode="auto">
          <a:xfrm>
            <a:off x="1356519" y="2717443"/>
            <a:ext cx="2616917" cy="585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741" t="34958" r="72272" b="52254"/>
          <a:stretch/>
        </p:blipFill>
        <p:spPr bwMode="auto">
          <a:xfrm>
            <a:off x="1635617" y="3515932"/>
            <a:ext cx="7420241" cy="2427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561" t="36937" r="58021" b="55764"/>
          <a:stretch/>
        </p:blipFill>
        <p:spPr bwMode="auto">
          <a:xfrm>
            <a:off x="1889919" y="5921188"/>
            <a:ext cx="5630520" cy="202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7347697" y="5968284"/>
            <a:ext cx="4448222" cy="923330"/>
          </a:xfrm>
          <a:prstGeom prst="rect">
            <a:avLst/>
          </a:prstGeom>
          <a:noFill/>
        </p:spPr>
        <p:txBody>
          <a:bodyPr wrap="square" rtlCol="0">
            <a:spAutoFit/>
          </a:bodyPr>
          <a:lstStyle/>
          <a:p>
            <a:r>
              <a:rPr lang="en-US" sz="5400" smtClean="0"/>
              <a:t>= 140 ml</a:t>
            </a:r>
            <a:endParaRPr lang="en-US" sz="5400"/>
          </a:p>
        </p:txBody>
      </p:sp>
      <p:sp>
        <p:nvSpPr>
          <p:cNvPr id="25" name="TextBox 24"/>
          <p:cNvSpPr txBox="1"/>
          <p:nvPr/>
        </p:nvSpPr>
        <p:spPr>
          <a:xfrm>
            <a:off x="7317391" y="7062636"/>
            <a:ext cx="4448222" cy="923330"/>
          </a:xfrm>
          <a:prstGeom prst="rect">
            <a:avLst/>
          </a:prstGeom>
          <a:noFill/>
        </p:spPr>
        <p:txBody>
          <a:bodyPr wrap="square" rtlCol="0">
            <a:spAutoFit/>
          </a:bodyPr>
          <a:lstStyle/>
          <a:p>
            <a:r>
              <a:rPr lang="en-US" sz="5400" smtClean="0"/>
              <a:t>= 36 ml</a:t>
            </a:r>
            <a:endParaRPr lang="en-US" sz="5400"/>
          </a:p>
        </p:txBody>
      </p:sp>
    </p:spTree>
    <p:extLst>
      <p:ext uri="{BB962C8B-B14F-4D97-AF65-F5344CB8AC3E}">
        <p14:creationId xmlns:p14="http://schemas.microsoft.com/office/powerpoint/2010/main" val="38520183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007281" y="111473"/>
            <a:ext cx="6255239" cy="979410"/>
            <a:chOff x="4539228" y="172432"/>
            <a:chExt cx="6149689" cy="979409"/>
          </a:xfrm>
        </p:grpSpPr>
        <p:grpSp>
          <p:nvGrpSpPr>
            <p:cNvPr id="5" name="Group 4"/>
            <p:cNvGrpSpPr/>
            <p:nvPr/>
          </p:nvGrpSpPr>
          <p:grpSpPr>
            <a:xfrm>
              <a:off x="4539228" y="172432"/>
              <a:ext cx="6149689" cy="979409"/>
              <a:chOff x="4539228" y="172432"/>
              <a:chExt cx="6149689" cy="979409"/>
            </a:xfrm>
          </p:grpSpPr>
          <p:sp>
            <p:nvSpPr>
              <p:cNvPr id="7" name="TextBox 6"/>
              <p:cNvSpPr txBox="1"/>
              <p:nvPr/>
            </p:nvSpPr>
            <p:spPr>
              <a:xfrm>
                <a:off x="4539228" y="172432"/>
                <a:ext cx="6149689" cy="584774"/>
              </a:xfrm>
              <a:prstGeom prst="rect">
                <a:avLst/>
              </a:prstGeom>
              <a:noFill/>
            </p:spPr>
            <p:txBody>
              <a:bodyPr wrap="none" rtlCol="0">
                <a:spAutoFit/>
              </a:bodyPr>
              <a:lstStyle/>
              <a:p>
                <a:pPr defTabSz="1451087" fontAlgn="auto">
                  <a:spcBef>
                    <a:spcPts val="0"/>
                  </a:spcBef>
                  <a:spcAft>
                    <a:spcPts val="0"/>
                  </a:spcAft>
                </a:pPr>
                <a:r>
                  <a:rPr lang="en-US" sz="3200">
                    <a:solidFill>
                      <a:srgbClr val="0000CC"/>
                    </a:solidFill>
                    <a:latin typeface="Times New Roman" pitchFamily="18" charset="0"/>
                    <a:cs typeface="Times New Roman" pitchFamily="18" charset="0"/>
                  </a:rPr>
                  <a:t>Thứ……ngày…..tháng…..năm…….</a:t>
                </a:r>
              </a:p>
            </p:txBody>
          </p:sp>
          <p:sp>
            <p:nvSpPr>
              <p:cNvPr id="8" name="TextBox 7"/>
              <p:cNvSpPr txBox="1"/>
              <p:nvPr/>
            </p:nvSpPr>
            <p:spPr>
              <a:xfrm>
                <a:off x="7009979" y="628622"/>
                <a:ext cx="1194826" cy="523219"/>
              </a:xfrm>
              <a:prstGeom prst="rect">
                <a:avLst/>
              </a:prstGeom>
              <a:noFill/>
            </p:spPr>
            <p:txBody>
              <a:bodyPr wrap="none" rtlCol="0">
                <a:spAutoFit/>
              </a:bodyPr>
              <a:lstStyle/>
              <a:p>
                <a:pPr defTabSz="1451087" fontAlgn="auto">
                  <a:spcBef>
                    <a:spcPts val="0"/>
                  </a:spcBef>
                  <a:spcAft>
                    <a:spcPts val="0"/>
                  </a:spcAft>
                </a:pPr>
                <a:r>
                  <a:rPr lang="en-US" sz="2800" b="1">
                    <a:solidFill>
                      <a:srgbClr val="FF0066"/>
                    </a:solidFill>
                    <a:latin typeface="Times New Roman" pitchFamily="18" charset="0"/>
                    <a:cs typeface="Times New Roman" pitchFamily="18" charset="0"/>
                  </a:rPr>
                  <a:t>TOÁN</a:t>
                </a:r>
              </a:p>
            </p:txBody>
          </p:sp>
        </p:grpSp>
        <p:cxnSp>
          <p:nvCxnSpPr>
            <p:cNvPr id="6" name="Straight Connector 5"/>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9" name="Text Box 14"/>
          <p:cNvSpPr txBox="1">
            <a:spLocks noChangeArrowheads="1"/>
          </p:cNvSpPr>
          <p:nvPr/>
        </p:nvSpPr>
        <p:spPr bwMode="auto">
          <a:xfrm>
            <a:off x="6028056" y="1044623"/>
            <a:ext cx="4190999" cy="637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546" tIns="71773" rIns="143546" bIns="7177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1450512" eaLnBrk="1" fontAlgn="auto" hangingPunct="1">
              <a:spcBef>
                <a:spcPts val="1800"/>
              </a:spcBef>
              <a:spcAft>
                <a:spcPts val="0"/>
              </a:spcAft>
              <a:defRPr/>
            </a:pPr>
            <a:r>
              <a:rPr lang="en-US" sz="3200" b="1" dirty="0" err="1">
                <a:solidFill>
                  <a:srgbClr val="0000FF"/>
                </a:solidFill>
                <a:latin typeface="Times New Roman" pitchFamily="18" charset="0"/>
                <a:cs typeface="Times New Roman" pitchFamily="18" charset="0"/>
              </a:rPr>
              <a:t>BÀI</a:t>
            </a:r>
            <a:r>
              <a:rPr lang="en-US" sz="3200" b="1" dirty="0">
                <a:solidFill>
                  <a:srgbClr val="0000FF"/>
                </a:solidFill>
                <a:latin typeface="Times New Roman" pitchFamily="18" charset="0"/>
                <a:cs typeface="Times New Roman" pitchFamily="18" charset="0"/>
              </a:rPr>
              <a:t> </a:t>
            </a:r>
            <a:r>
              <a:rPr lang="vi-VN" sz="3200" b="1" dirty="0">
                <a:solidFill>
                  <a:srgbClr val="0000FF"/>
                </a:solidFill>
                <a:latin typeface="Times New Roman" pitchFamily="18" charset="0"/>
                <a:cs typeface="Times New Roman" pitchFamily="18" charset="0"/>
              </a:rPr>
              <a:t>31 </a:t>
            </a:r>
            <a:r>
              <a:rPr lang="vi-VN" sz="3200" b="1">
                <a:solidFill>
                  <a:srgbClr val="0000FF"/>
                </a:solidFill>
                <a:latin typeface="Times New Roman" pitchFamily="18" charset="0"/>
                <a:cs typeface="Times New Roman" pitchFamily="18" charset="0"/>
              </a:rPr>
              <a:t>: </a:t>
            </a:r>
            <a:r>
              <a:rPr lang="en-US" sz="3200" b="1" smtClean="0">
                <a:solidFill>
                  <a:srgbClr val="0000FF"/>
                </a:solidFill>
                <a:latin typeface="Times New Roman" pitchFamily="18" charset="0"/>
                <a:cs typeface="Times New Roman" pitchFamily="18" charset="0"/>
              </a:rPr>
              <a:t>Mi-li-lit</a:t>
            </a:r>
            <a:endParaRPr lang="en-US" sz="3200" b="1" dirty="0">
              <a:solidFill>
                <a:srgbClr val="0000FF"/>
              </a:solidFill>
              <a:latin typeface="Times New Roman" pitchFamily="18" charset="0"/>
              <a:cs typeface="Times New Roman" pitchFamily="18" charset="0"/>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907" t="18638" r="84589" b="72148"/>
          <a:stretch/>
        </p:blipFill>
        <p:spPr bwMode="auto">
          <a:xfrm>
            <a:off x="1269282" y="1363318"/>
            <a:ext cx="2298165" cy="1035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269282" y="2368576"/>
            <a:ext cx="14110182" cy="1754326"/>
          </a:xfrm>
          <a:prstGeom prst="rect">
            <a:avLst/>
          </a:prstGeom>
          <a:noFill/>
        </p:spPr>
        <p:txBody>
          <a:bodyPr wrap="square" rtlCol="0">
            <a:spAutoFit/>
          </a:bodyPr>
          <a:lstStyle/>
          <a:p>
            <a:pPr algn="just"/>
            <a:r>
              <a:rPr lang="en-US" sz="3600" b="1" smtClean="0">
                <a:solidFill>
                  <a:srgbClr val="FF0000"/>
                </a:solidFill>
                <a:latin typeface="Times New Roman" pitchFamily="18" charset="0"/>
                <a:cs typeface="Times New Roman" pitchFamily="18" charset="0"/>
              </a:rPr>
              <a:t>     2) Một chai dầu ăn có 750 ml dầu. Sau khi mẹ đã dùng để nấu ăn thì trong chai còn lại 350 ml dầu. Hỏi mẹ đã dùng bao nhiêu mi-li-lít dầu để nấy ăn?</a:t>
            </a:r>
            <a:endParaRPr lang="en-US" sz="3600" b="1">
              <a:solidFill>
                <a:srgbClr val="FF0000"/>
              </a:solidFill>
              <a:latin typeface="Times New Roman" pitchFamily="18" charset="0"/>
              <a:cs typeface="Times New Roman" pitchFamily="18" charset="0"/>
            </a:endParaRPr>
          </a:p>
        </p:txBody>
      </p:sp>
      <p:grpSp>
        <p:nvGrpSpPr>
          <p:cNvPr id="2" name="Group 1"/>
          <p:cNvGrpSpPr/>
          <p:nvPr/>
        </p:nvGrpSpPr>
        <p:grpSpPr>
          <a:xfrm>
            <a:off x="12253118" y="3413611"/>
            <a:ext cx="3919237" cy="2735436"/>
            <a:chOff x="9453282" y="3904445"/>
            <a:chExt cx="5947373" cy="4063377"/>
          </a:xfrm>
        </p:grpSpPr>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7268" t="34976" r="44174" b="25211"/>
            <a:stretch/>
          </p:blipFill>
          <p:spPr bwMode="auto">
            <a:xfrm>
              <a:off x="10219054" y="3904445"/>
              <a:ext cx="5181601" cy="4063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3048" t="56010" r="72732" b="25211"/>
            <a:stretch/>
          </p:blipFill>
          <p:spPr bwMode="auto">
            <a:xfrm>
              <a:off x="9453282" y="6051176"/>
              <a:ext cx="765772" cy="1916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9" name="Rectangle 18">
            <a:extLst>
              <a:ext uri="{FF2B5EF4-FFF2-40B4-BE49-F238E27FC236}">
                <a16:creationId xmlns="" xmlns:a16="http://schemas.microsoft.com/office/drawing/2014/main" id="{C4B80E2E-EDBA-AC1C-3C3B-C82BFC800802}"/>
              </a:ext>
            </a:extLst>
          </p:cNvPr>
          <p:cNvSpPr>
            <a:spLocks noChangeArrowheads="1"/>
          </p:cNvSpPr>
          <p:nvPr/>
        </p:nvSpPr>
        <p:spPr bwMode="auto">
          <a:xfrm>
            <a:off x="7300119" y="4122902"/>
            <a:ext cx="33527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457200" fontAlgn="base">
              <a:spcBef>
                <a:spcPct val="50000"/>
              </a:spcBef>
              <a:spcAft>
                <a:spcPct val="0"/>
              </a:spcAft>
              <a:buClrTx/>
              <a:buFontTx/>
              <a:buNone/>
            </a:pPr>
            <a:r>
              <a:rPr lang="en-US" altLang="en-US" sz="3600" b="1" u="sng" kern="1200" dirty="0" err="1">
                <a:solidFill>
                  <a:srgbClr val="0000FF"/>
                </a:solidFill>
                <a:latin typeface="Times New Roman" pitchFamily="18" charset="0"/>
                <a:cs typeface="Times New Roman" pitchFamily="18" charset="0"/>
              </a:rPr>
              <a:t>Bài</a:t>
            </a:r>
            <a:r>
              <a:rPr lang="en-US" altLang="en-US" sz="3600" b="1" u="sng" kern="1200" dirty="0">
                <a:solidFill>
                  <a:srgbClr val="0000FF"/>
                </a:solidFill>
                <a:latin typeface="Times New Roman" pitchFamily="18" charset="0"/>
                <a:cs typeface="Times New Roman" pitchFamily="18" charset="0"/>
              </a:rPr>
              <a:t> </a:t>
            </a:r>
            <a:r>
              <a:rPr lang="en-US" altLang="en-US" sz="3600" b="1" u="sng" kern="1200" dirty="0" err="1">
                <a:solidFill>
                  <a:srgbClr val="0000FF"/>
                </a:solidFill>
                <a:latin typeface="Times New Roman" pitchFamily="18" charset="0"/>
                <a:cs typeface="Times New Roman" pitchFamily="18" charset="0"/>
              </a:rPr>
              <a:t>giải</a:t>
            </a:r>
            <a:r>
              <a:rPr lang="en-US" altLang="en-US" sz="3600" b="1" kern="1200" dirty="0">
                <a:solidFill>
                  <a:srgbClr val="0000FF"/>
                </a:solidFill>
                <a:latin typeface="Times New Roman" pitchFamily="18" charset="0"/>
                <a:cs typeface="Times New Roman" pitchFamily="18" charset="0"/>
              </a:rPr>
              <a:t>:</a:t>
            </a:r>
          </a:p>
        </p:txBody>
      </p:sp>
      <p:sp>
        <p:nvSpPr>
          <p:cNvPr id="20" name="Rectangle 19">
            <a:extLst>
              <a:ext uri="{FF2B5EF4-FFF2-40B4-BE49-F238E27FC236}">
                <a16:creationId xmlns="" xmlns:a16="http://schemas.microsoft.com/office/drawing/2014/main" id="{9BC6D533-398B-46EF-B8B9-ABC73981582A}"/>
              </a:ext>
            </a:extLst>
          </p:cNvPr>
          <p:cNvSpPr>
            <a:spLocks noChangeArrowheads="1"/>
          </p:cNvSpPr>
          <p:nvPr/>
        </p:nvSpPr>
        <p:spPr bwMode="auto">
          <a:xfrm>
            <a:off x="5471319" y="4800600"/>
            <a:ext cx="67545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457200" fontAlgn="base">
              <a:spcBef>
                <a:spcPct val="0"/>
              </a:spcBef>
              <a:spcAft>
                <a:spcPct val="0"/>
              </a:spcAft>
              <a:buClrTx/>
              <a:buFontTx/>
              <a:buNone/>
            </a:pPr>
            <a:r>
              <a:rPr lang="en-US" altLang="en-US" sz="3600" b="1" kern="1200" smtClean="0">
                <a:solidFill>
                  <a:srgbClr val="0000FF"/>
                </a:solidFill>
                <a:latin typeface="Times New Roman" pitchFamily="18" charset="0"/>
                <a:cs typeface="Times New Roman" pitchFamily="18" charset="0"/>
              </a:rPr>
              <a:t>Mẹ đã dùng số mi-li-lit dầu ăn là:</a:t>
            </a:r>
            <a:endParaRPr lang="en-US" altLang="en-US" sz="3600" b="1" kern="1200" dirty="0">
              <a:solidFill>
                <a:srgbClr val="0000FF"/>
              </a:solidFill>
              <a:latin typeface="Times New Roman" pitchFamily="18" charset="0"/>
              <a:cs typeface="Times New Roman" pitchFamily="18" charset="0"/>
            </a:endParaRPr>
          </a:p>
        </p:txBody>
      </p:sp>
      <p:sp>
        <p:nvSpPr>
          <p:cNvPr id="26" name="Rectangle 25">
            <a:extLst>
              <a:ext uri="{FF2B5EF4-FFF2-40B4-BE49-F238E27FC236}">
                <a16:creationId xmlns="" xmlns:a16="http://schemas.microsoft.com/office/drawing/2014/main" xmlns:a14="http://schemas.microsoft.com/office/drawing/2010/main" xmlns:mc="http://schemas.openxmlformats.org/markup-compatibility/2006" id="{66173C59-A82B-C04D-BC8A-FDA048BDD8B9}"/>
              </a:ext>
            </a:extLst>
          </p:cNvPr>
          <p:cNvSpPr>
            <a:spLocks noChangeArrowheads="1"/>
          </p:cNvSpPr>
          <p:nvPr/>
        </p:nvSpPr>
        <p:spPr bwMode="auto">
          <a:xfrm>
            <a:off x="6878016" y="5715000"/>
            <a:ext cx="415370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457200" fontAlgn="base">
              <a:spcBef>
                <a:spcPct val="0"/>
              </a:spcBef>
              <a:spcAft>
                <a:spcPct val="0"/>
              </a:spcAft>
              <a:buClrTx/>
              <a:buFontTx/>
              <a:buNone/>
            </a:pPr>
            <a:r>
              <a:rPr lang="en-US" altLang="en-US" sz="3600" b="1" kern="1200" smtClean="0">
                <a:solidFill>
                  <a:srgbClr val="0000FF"/>
                </a:solidFill>
                <a:latin typeface="Times New Roman" pitchFamily="18" charset="0"/>
                <a:cs typeface="Times New Roman" pitchFamily="18" charset="0"/>
              </a:rPr>
              <a:t>750 – 350 = 400 (</a:t>
            </a:r>
            <a:r>
              <a:rPr lang="en-US" altLang="en-US" sz="3600" b="1" smtClean="0">
                <a:solidFill>
                  <a:srgbClr val="0000FF"/>
                </a:solidFill>
                <a:latin typeface="Times New Roman" pitchFamily="18" charset="0"/>
                <a:cs typeface="Times New Roman" pitchFamily="18" charset="0"/>
              </a:rPr>
              <a:t>ml</a:t>
            </a:r>
            <a:r>
              <a:rPr lang="en-US" altLang="en-US" sz="3600" b="1" kern="1200" smtClean="0">
                <a:solidFill>
                  <a:srgbClr val="0000FF"/>
                </a:solidFill>
                <a:latin typeface="Times New Roman" pitchFamily="18" charset="0"/>
                <a:cs typeface="Times New Roman" pitchFamily="18" charset="0"/>
              </a:rPr>
              <a:t>)</a:t>
            </a:r>
            <a:endParaRPr lang="en-US" altLang="en-US" sz="3600" b="1" kern="1200" dirty="0">
              <a:solidFill>
                <a:srgbClr val="0000FF"/>
              </a:solidFill>
              <a:latin typeface="Times New Roman" pitchFamily="18" charset="0"/>
              <a:cs typeface="Times New Roman" pitchFamily="18" charset="0"/>
            </a:endParaRPr>
          </a:p>
        </p:txBody>
      </p:sp>
      <p:cxnSp>
        <p:nvCxnSpPr>
          <p:cNvPr id="27" name="Straight Connector 26"/>
          <p:cNvCxnSpPr/>
          <p:nvPr/>
        </p:nvCxnSpPr>
        <p:spPr>
          <a:xfrm>
            <a:off x="5395119" y="4363442"/>
            <a:ext cx="0" cy="4390003"/>
          </a:xfrm>
          <a:prstGeom prst="line">
            <a:avLst/>
          </a:prstGeom>
          <a:ln>
            <a:solidFill>
              <a:srgbClr val="0000FF"/>
            </a:solidFill>
          </a:ln>
        </p:spPr>
        <p:style>
          <a:lnRef idx="3">
            <a:schemeClr val="dk1"/>
          </a:lnRef>
          <a:fillRef idx="0">
            <a:schemeClr val="dk1"/>
          </a:fillRef>
          <a:effectRef idx="2">
            <a:schemeClr val="dk1"/>
          </a:effectRef>
          <a:fontRef idx="minor">
            <a:schemeClr val="tx1"/>
          </a:fontRef>
        </p:style>
      </p:cxnSp>
      <p:sp>
        <p:nvSpPr>
          <p:cNvPr id="28" name="Rectangle 27">
            <a:extLst>
              <a:ext uri="{FF2B5EF4-FFF2-40B4-BE49-F238E27FC236}">
                <a16:creationId xmlns="" xmlns:a16="http://schemas.microsoft.com/office/drawing/2014/main" id="{C4B80E2E-EDBA-AC1C-3C3B-C82BFC800802}"/>
              </a:ext>
            </a:extLst>
          </p:cNvPr>
          <p:cNvSpPr>
            <a:spLocks noChangeArrowheads="1"/>
          </p:cNvSpPr>
          <p:nvPr/>
        </p:nvSpPr>
        <p:spPr bwMode="auto">
          <a:xfrm>
            <a:off x="1103759" y="3956630"/>
            <a:ext cx="33527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457200" fontAlgn="base">
              <a:spcBef>
                <a:spcPct val="50000"/>
              </a:spcBef>
              <a:spcAft>
                <a:spcPct val="0"/>
              </a:spcAft>
              <a:buClrTx/>
              <a:buFontTx/>
              <a:buNone/>
            </a:pPr>
            <a:r>
              <a:rPr lang="en-US" altLang="en-US" sz="3600" b="1" u="sng" kern="1200" smtClean="0">
                <a:solidFill>
                  <a:srgbClr val="FF3399"/>
                </a:solidFill>
                <a:latin typeface="Times New Roman" pitchFamily="18" charset="0"/>
                <a:cs typeface="Times New Roman" pitchFamily="18" charset="0"/>
              </a:rPr>
              <a:t>Tóm tắt</a:t>
            </a:r>
            <a:endParaRPr lang="en-US" altLang="en-US" sz="3600" b="1" kern="1200" dirty="0">
              <a:solidFill>
                <a:srgbClr val="FF3399"/>
              </a:solidFill>
              <a:latin typeface="Times New Roman" pitchFamily="18" charset="0"/>
              <a:cs typeface="Times New Roman" pitchFamily="18" charset="0"/>
            </a:endParaRPr>
          </a:p>
        </p:txBody>
      </p:sp>
      <p:sp>
        <p:nvSpPr>
          <p:cNvPr id="29" name="Rectangle 28">
            <a:extLst>
              <a:ext uri="{FF2B5EF4-FFF2-40B4-BE49-F238E27FC236}">
                <a16:creationId xmlns="" xmlns:a16="http://schemas.microsoft.com/office/drawing/2014/main" xmlns:a14="http://schemas.microsoft.com/office/drawing/2010/main" xmlns:mc="http://schemas.openxmlformats.org/markup-compatibility/2006" id="{66173C59-A82B-C04D-BC8A-FDA048BDD8B9}"/>
              </a:ext>
            </a:extLst>
          </p:cNvPr>
          <p:cNvSpPr>
            <a:spLocks noChangeArrowheads="1"/>
          </p:cNvSpPr>
          <p:nvPr/>
        </p:nvSpPr>
        <p:spPr bwMode="auto">
          <a:xfrm>
            <a:off x="8062119" y="6629400"/>
            <a:ext cx="312136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457200" fontAlgn="base">
              <a:spcBef>
                <a:spcPct val="0"/>
              </a:spcBef>
              <a:spcAft>
                <a:spcPct val="0"/>
              </a:spcAft>
              <a:buClrTx/>
              <a:buFontTx/>
              <a:buNone/>
            </a:pPr>
            <a:r>
              <a:rPr lang="en-US" altLang="en-US" sz="3600" b="1" smtClean="0">
                <a:solidFill>
                  <a:srgbClr val="0000FF"/>
                </a:solidFill>
                <a:latin typeface="Times New Roman" pitchFamily="18" charset="0"/>
                <a:cs typeface="Times New Roman" pitchFamily="18" charset="0"/>
              </a:rPr>
              <a:t>Đáp số: </a:t>
            </a:r>
            <a:r>
              <a:rPr lang="en-US" altLang="en-US" sz="3600" b="1" kern="1200" smtClean="0">
                <a:solidFill>
                  <a:srgbClr val="0000FF"/>
                </a:solidFill>
                <a:latin typeface="Times New Roman" pitchFamily="18" charset="0"/>
                <a:cs typeface="Times New Roman" pitchFamily="18" charset="0"/>
              </a:rPr>
              <a:t>400 ml</a:t>
            </a:r>
            <a:endParaRPr lang="en-US" altLang="en-US" sz="3600" b="1" kern="1200" dirty="0">
              <a:solidFill>
                <a:srgbClr val="0000FF"/>
              </a:solidFill>
              <a:latin typeface="Times New Roman" pitchFamily="18" charset="0"/>
              <a:cs typeface="Times New Roman" pitchFamily="18" charset="0"/>
            </a:endParaRPr>
          </a:p>
        </p:txBody>
      </p:sp>
      <p:sp>
        <p:nvSpPr>
          <p:cNvPr id="30" name="Rectangle 29">
            <a:extLst>
              <a:ext uri="{FF2B5EF4-FFF2-40B4-BE49-F238E27FC236}">
                <a16:creationId xmlns="" xmlns:a16="http://schemas.microsoft.com/office/drawing/2014/main" id="{9BC6D533-398B-46EF-B8B9-ABC73981582A}"/>
              </a:ext>
            </a:extLst>
          </p:cNvPr>
          <p:cNvSpPr>
            <a:spLocks noChangeArrowheads="1"/>
          </p:cNvSpPr>
          <p:nvPr/>
        </p:nvSpPr>
        <p:spPr bwMode="auto">
          <a:xfrm>
            <a:off x="676720" y="4788498"/>
            <a:ext cx="52959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457200" fontAlgn="base">
              <a:spcBef>
                <a:spcPct val="0"/>
              </a:spcBef>
              <a:spcAft>
                <a:spcPct val="0"/>
              </a:spcAft>
              <a:buClrTx/>
              <a:buFontTx/>
              <a:buNone/>
            </a:pPr>
            <a:r>
              <a:rPr lang="en-US" altLang="en-US" sz="3400" b="1" smtClean="0">
                <a:solidFill>
                  <a:srgbClr val="FF3399"/>
                </a:solidFill>
                <a:latin typeface="Times New Roman" pitchFamily="18" charset="0"/>
                <a:cs typeface="Times New Roman" pitchFamily="18" charset="0"/>
              </a:rPr>
              <a:t>- Chai dầu ăn: 750 ml</a:t>
            </a:r>
            <a:endParaRPr lang="en-US" altLang="en-US" sz="3400" b="1" kern="1200" dirty="0">
              <a:solidFill>
                <a:srgbClr val="FF3399"/>
              </a:solidFill>
              <a:latin typeface="Times New Roman" pitchFamily="18" charset="0"/>
              <a:cs typeface="Times New Roman" pitchFamily="18" charset="0"/>
            </a:endParaRPr>
          </a:p>
        </p:txBody>
      </p:sp>
      <p:sp>
        <p:nvSpPr>
          <p:cNvPr id="31" name="Rectangle 30">
            <a:extLst>
              <a:ext uri="{FF2B5EF4-FFF2-40B4-BE49-F238E27FC236}">
                <a16:creationId xmlns="" xmlns:a16="http://schemas.microsoft.com/office/drawing/2014/main" id="{9BC6D533-398B-46EF-B8B9-ABC73981582A}"/>
              </a:ext>
            </a:extLst>
          </p:cNvPr>
          <p:cNvSpPr>
            <a:spLocks noChangeArrowheads="1"/>
          </p:cNvSpPr>
          <p:nvPr/>
        </p:nvSpPr>
        <p:spPr bwMode="auto">
          <a:xfrm>
            <a:off x="676720" y="5580797"/>
            <a:ext cx="5023199"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457200" fontAlgn="base">
              <a:spcBef>
                <a:spcPct val="0"/>
              </a:spcBef>
              <a:spcAft>
                <a:spcPct val="0"/>
              </a:spcAft>
              <a:buClrTx/>
              <a:buFontTx/>
              <a:buNone/>
            </a:pPr>
            <a:r>
              <a:rPr lang="en-US" altLang="en-US" sz="3400" b="1" smtClean="0">
                <a:solidFill>
                  <a:srgbClr val="FF3399"/>
                </a:solidFill>
                <a:latin typeface="Times New Roman" pitchFamily="18" charset="0"/>
                <a:cs typeface="Times New Roman" pitchFamily="18" charset="0"/>
              </a:rPr>
              <a:t>- </a:t>
            </a:r>
            <a:r>
              <a:rPr lang="en-US" altLang="en-US" sz="3400" b="1" kern="1200" smtClean="0">
                <a:solidFill>
                  <a:srgbClr val="FF3399"/>
                </a:solidFill>
                <a:latin typeface="Times New Roman" pitchFamily="18" charset="0"/>
                <a:cs typeface="Times New Roman" pitchFamily="18" charset="0"/>
              </a:rPr>
              <a:t>Trong chai còn: 350 ml</a:t>
            </a:r>
            <a:endParaRPr lang="en-US" altLang="en-US" sz="3400" b="1" kern="1200" dirty="0">
              <a:solidFill>
                <a:srgbClr val="FF3399"/>
              </a:solidFill>
              <a:latin typeface="Times New Roman" pitchFamily="18" charset="0"/>
              <a:cs typeface="Times New Roman" pitchFamily="18" charset="0"/>
            </a:endParaRPr>
          </a:p>
        </p:txBody>
      </p:sp>
      <p:sp>
        <p:nvSpPr>
          <p:cNvPr id="32" name="Rectangle 31">
            <a:extLst>
              <a:ext uri="{FF2B5EF4-FFF2-40B4-BE49-F238E27FC236}">
                <a16:creationId xmlns="" xmlns:a16="http://schemas.microsoft.com/office/drawing/2014/main" id="{9BC6D533-398B-46EF-B8B9-ABC73981582A}"/>
              </a:ext>
            </a:extLst>
          </p:cNvPr>
          <p:cNvSpPr>
            <a:spLocks noChangeArrowheads="1"/>
          </p:cNvSpPr>
          <p:nvPr/>
        </p:nvSpPr>
        <p:spPr bwMode="auto">
          <a:xfrm>
            <a:off x="686323" y="6327941"/>
            <a:ext cx="3718719" cy="615553"/>
          </a:xfrm>
          <a:prstGeom prst="rect">
            <a:avLst/>
          </a:prstGeom>
          <a:solidFill>
            <a:schemeClr val="bg1"/>
          </a:solidFill>
          <a:ln>
            <a:noFill/>
          </a:ln>
          <a:extLst/>
        </p:spPr>
        <p:txBody>
          <a:bodyPr wrap="square">
            <a:spAutoFit/>
          </a:bodyPr>
          <a:lstStyle/>
          <a:p>
            <a:pPr algn="just" defTabSz="457200" fontAlgn="base">
              <a:spcBef>
                <a:spcPct val="0"/>
              </a:spcBef>
              <a:spcAft>
                <a:spcPct val="0"/>
              </a:spcAft>
              <a:buClrTx/>
              <a:buFontTx/>
              <a:buNone/>
            </a:pPr>
            <a:r>
              <a:rPr lang="en-US" altLang="en-US" sz="3400" b="1" kern="1200" smtClean="0">
                <a:solidFill>
                  <a:srgbClr val="FF3399"/>
                </a:solidFill>
                <a:latin typeface="Times New Roman" pitchFamily="18" charset="0"/>
                <a:cs typeface="Times New Roman" pitchFamily="18" charset="0"/>
              </a:rPr>
              <a:t>- Mẹ đã dùng: ? ml</a:t>
            </a:r>
            <a:endParaRPr lang="en-US" altLang="en-US" sz="3400" b="1" kern="1200" dirty="0">
              <a:solidFill>
                <a:srgbClr val="FF3399"/>
              </a:solidFill>
              <a:latin typeface="Times New Roman" pitchFamily="18" charset="0"/>
              <a:cs typeface="Times New Roman" pitchFamily="18" charset="0"/>
            </a:endParaRPr>
          </a:p>
        </p:txBody>
      </p:sp>
    </p:spTree>
    <p:extLst>
      <p:ext uri="{BB962C8B-B14F-4D97-AF65-F5344CB8AC3E}">
        <p14:creationId xmlns:p14="http://schemas.microsoft.com/office/powerpoint/2010/main" val="6976024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6" grpId="0"/>
      <p:bldP spid="28" grpId="0"/>
      <p:bldP spid="29" grpId="0"/>
      <p:bldP spid="30" grpId="0"/>
      <p:bldP spid="31" grpId="0"/>
      <p:bldP spid="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9832" y="379412"/>
            <a:ext cx="14416087" cy="845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WordArt 3"/>
          <p:cNvSpPr>
            <a:spLocks noChangeArrowheads="1" noChangeShapeType="1" noTextEdit="1"/>
          </p:cNvSpPr>
          <p:nvPr/>
        </p:nvSpPr>
        <p:spPr bwMode="auto">
          <a:xfrm>
            <a:off x="2104232" y="3817937"/>
            <a:ext cx="12649200" cy="15827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112576624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p:cTn id="7" dur="5000" fill="hold"/>
                                        <p:tgtEl>
                                          <p:spTgt spid="55"/>
                                        </p:tgtEl>
                                        <p:attrNameLst>
                                          <p:attrName>ppt_w</p:attrName>
                                        </p:attrNameLst>
                                      </p:cBhvr>
                                      <p:tavLst>
                                        <p:tav tm="0">
                                          <p:val>
                                            <p:fltVal val="0"/>
                                          </p:val>
                                        </p:tav>
                                        <p:tav tm="100000">
                                          <p:val>
                                            <p:strVal val="#ppt_w"/>
                                          </p:val>
                                        </p:tav>
                                      </p:tavLst>
                                    </p:anim>
                                    <p:anim calcmode="lin" valueType="num">
                                      <p:cBhvr>
                                        <p:cTn id="8" dur="5000" fill="hold"/>
                                        <p:tgtEl>
                                          <p:spTgt spid="55"/>
                                        </p:tgtEl>
                                        <p:attrNameLst>
                                          <p:attrName>ppt_h</p:attrName>
                                        </p:attrNameLst>
                                      </p:cBhvr>
                                      <p:tavLst>
                                        <p:tav tm="0">
                                          <p:val>
                                            <p:fltVal val="0"/>
                                          </p:val>
                                        </p:tav>
                                        <p:tav tm="100000">
                                          <p:val>
                                            <p:strVal val="#ppt_h"/>
                                          </p:val>
                                        </p:tav>
                                      </p:tavLst>
                                    </p:anim>
                                    <p:animEffect transition="in" filter="fade">
                                      <p:cBhvr>
                                        <p:cTn id="9" dur="5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2352</TotalTime>
  <Words>209</Words>
  <Application>Microsoft Office PowerPoint</Application>
  <PresentationFormat>Custom</PresentationFormat>
  <Paragraphs>44</Paragraphs>
  <Slides>7</Slides>
  <Notes>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7</vt:i4>
      </vt:variant>
    </vt:vector>
  </HeadingPairs>
  <TitlesOfParts>
    <vt:vector size="12" baseType="lpstr">
      <vt:lpstr>Arial</vt:lpstr>
      <vt:lpstr>Calibri</vt:lpstr>
      <vt:lpstr>Times New Roman</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may</dc:creator>
  <cp:lastModifiedBy>ADMIN</cp:lastModifiedBy>
  <cp:revision>194</cp:revision>
  <dcterms:created xsi:type="dcterms:W3CDTF">2006-10-26T15:18:53Z</dcterms:created>
  <dcterms:modified xsi:type="dcterms:W3CDTF">2025-04-03T16:21:01Z</dcterms:modified>
</cp:coreProperties>
</file>