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17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5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</a:t>
            </a:r>
            <a:r>
              <a:rPr lang="en-US" sz="5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ĐĂNG (T3)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58453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32374" y="149573"/>
            <a:ext cx="5492209" cy="994235"/>
            <a:chOff x="4947461" y="210532"/>
            <a:chExt cx="5399539" cy="994235"/>
          </a:xfrm>
        </p:grpSpPr>
        <p:sp>
          <p:nvSpPr>
            <p:cNvPr id="17" name="TextBox 16"/>
            <p:cNvSpPr txBox="1"/>
            <p:nvPr/>
          </p:nvSpPr>
          <p:spPr>
            <a:xfrm>
              <a:off x="4947461" y="210532"/>
              <a:ext cx="5399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96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5240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33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547519" y="1090864"/>
            <a:ext cx="4629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2779931"/>
            <a:ext cx="12927237" cy="48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 biển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 tàu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45304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xmlns="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xmlns="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èn biển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 tàu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47671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533471"/>
            <a:ext cx="1457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5438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30373" y="3435126"/>
            <a:ext cx="12927237" cy="40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0374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903848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5044693" y="1249680"/>
            <a:ext cx="58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NGỌN HẢI ĐĂNG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377" y="4724400"/>
            <a:ext cx="7188848" cy="19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1" y="4699567"/>
            <a:ext cx="7188848" cy="1930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10001</TotalTime>
  <Words>306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1101</cp:revision>
  <dcterms:created xsi:type="dcterms:W3CDTF">2008-09-09T22:52:10Z</dcterms:created>
  <dcterms:modified xsi:type="dcterms:W3CDTF">2022-08-09T13:54:31Z</dcterms:modified>
</cp:coreProperties>
</file>