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8" r:id="rId3"/>
    <p:sldId id="465" r:id="rId4"/>
    <p:sldId id="466" r:id="rId5"/>
    <p:sldId id="467" r:id="rId6"/>
    <p:sldId id="468" r:id="rId7"/>
    <p:sldId id="469" r:id="rId8"/>
    <p:sldId id="461" r:id="rId9"/>
    <p:sldId id="455" r:id="rId10"/>
    <p:sldId id="463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-104" y="-11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83931" y="3985469"/>
            <a:ext cx="1289374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ĐĂNG (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557524"/>
            <a:ext cx="3167858" cy="264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20" y="3005316"/>
            <a:ext cx="731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câu chuyện : bác lái xe bệnh viện (SGK-trang 136)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20314" r="50000" b="15926"/>
          <a:stretch/>
        </p:blipFill>
        <p:spPr bwMode="auto">
          <a:xfrm>
            <a:off x="9170961" y="2895600"/>
            <a:ext cx="6722169" cy="56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69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3962400"/>
            <a:ext cx="9677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05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514600"/>
            <a:ext cx="13716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5501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viết thư cho ai?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2769" y="7924800"/>
            <a:ext cx="6698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chú Thành.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406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6215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Dòng đầu thư ghi những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772400"/>
            <a:ext cx="13643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bức thư ghi địa điểm, thời gian viết thư, lời xưng hô chào hỏi với người nhận thư.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03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7697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Đoạn nào trong thư là lời hỏi thăm?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86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1135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Đoạn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trong thư là lời Nga kể về mình và gia đình?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844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9732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Nga mong ước điều gì? Nga chúc chú thế nào?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mong được ra đảo thăm chú. Nga chúc chú luôn mạnh khỏe.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35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1508919" y="4191001"/>
            <a:ext cx="13966284" cy="32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muốn viết thư cho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một người bạn cũ.</a:t>
            </a:r>
          </a:p>
          <a:p>
            <a:pPr marL="0" indent="0" algn="just">
              <a:buNone/>
            </a:pP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thư em sẽ viết lời hỏi thăm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gia đình, kể về những việc xảy ra xung quanh em, em rất nhớ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chúc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học thật </a:t>
            </a:r>
            <a:r>
              <a:rPr lang="vi-VN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415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19" y="3733800"/>
            <a:ext cx="136077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  <a:p>
            <a:pPr algn="r"/>
            <a:r>
              <a:rPr lang="vi-VN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La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11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9602</TotalTime>
  <Words>602</Words>
  <Application>Microsoft Office PowerPoint</Application>
  <PresentationFormat>Custom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1072</cp:revision>
  <dcterms:created xsi:type="dcterms:W3CDTF">2008-09-09T22:52:10Z</dcterms:created>
  <dcterms:modified xsi:type="dcterms:W3CDTF">2022-12-14T00:56:36Z</dcterms:modified>
</cp:coreProperties>
</file>